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8" r:id="rId5"/>
    <p:sldId id="266" r:id="rId6"/>
    <p:sldId id="274" r:id="rId7"/>
    <p:sldId id="275" r:id="rId8"/>
    <p:sldId id="276" r:id="rId9"/>
    <p:sldId id="272" r:id="rId10"/>
    <p:sldId id="270" r:id="rId11"/>
    <p:sldId id="271" r:id="rId12"/>
    <p:sldId id="273" r:id="rId13"/>
    <p:sldId id="277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9D0D-A425-42CE-9014-916C9FAD23BA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F12C-28CE-4416-96AD-19C0248D77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nishn\Downloads\0-guess-the-movie___media_library_original_1120_6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0A59-7E54-99E6-4707-77015A04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EE4A5-5BD6-13C8-9F71-2F6820C6E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E73DA-CB5C-4181-C67C-C72DFE9FF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495"/>
            <a:ext cx="8458200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D132BF-F72E-DF9C-6E16-0FB7E807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115153-41DE-9769-40F1-B1096FB5EFA1}"/>
              </a:ext>
            </a:extLst>
          </p:cNvPr>
          <p:cNvSpPr txBox="1"/>
          <p:nvPr/>
        </p:nvSpPr>
        <p:spPr>
          <a:xfrm>
            <a:off x="1752600" y="1019651"/>
            <a:ext cx="2514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Bookman Old Style" panose="02050604050505020204" pitchFamily="18" charset="0"/>
              </a:rPr>
              <a:t>generate_bill</a:t>
            </a:r>
            <a:endParaRPr lang="en-IN" b="1" dirty="0">
              <a:latin typeface="Bookman Old Style" panose="0205060405050502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prints ticket on terminal.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takes in all entered choices by user.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calculates total amount.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DF792-47A0-FED0-9AC2-C690105DC522}"/>
              </a:ext>
            </a:extLst>
          </p:cNvPr>
          <p:cNvSpPr txBox="1"/>
          <p:nvPr/>
        </p:nvSpPr>
        <p:spPr>
          <a:xfrm>
            <a:off x="5181600" y="1066562"/>
            <a:ext cx="2362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Bookman Old Style" panose="02050604050505020204" pitchFamily="18" charset="0"/>
              </a:rPr>
              <a:t>print_bill</a:t>
            </a:r>
            <a:endParaRPr lang="en-IN" b="1" dirty="0">
              <a:latin typeface="Bookman Old Style" panose="0205060405050502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works similar to </a:t>
            </a:r>
            <a:r>
              <a:rPr lang="en-IN" sz="1600" dirty="0" err="1">
                <a:latin typeface="Bookman Old Style" panose="02050604050505020204" pitchFamily="18" charset="0"/>
              </a:rPr>
              <a:t>generate_bill</a:t>
            </a:r>
            <a:r>
              <a:rPr lang="en-IN" sz="1600" dirty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saves ticket in txt file.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writes in file.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B7446D-507B-672B-9AD1-EE0433AA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048000"/>
            <a:ext cx="5338870" cy="3017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421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0A59-7E54-99E6-4707-77015A04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EE4A5-5BD6-13C8-9F71-2F6820C6E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61DA7-399C-14C8-D1EA-3672E328A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6" y="3168978"/>
            <a:ext cx="8305828" cy="3308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A0A26-DA8D-66E1-FD96-70047DA42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6" y="246358"/>
            <a:ext cx="8305828" cy="2922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87BCDC-AE2F-B02E-8CAD-9549757C2C66}"/>
              </a:ext>
            </a:extLst>
          </p:cNvPr>
          <p:cNvCxnSpPr/>
          <p:nvPr/>
        </p:nvCxnSpPr>
        <p:spPr>
          <a:xfrm>
            <a:off x="419086" y="3168978"/>
            <a:ext cx="8305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9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ADF1-2902-B5B3-7592-0D707B7B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17EAF-9882-E71A-93BD-1FD4CC630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5708E-A5A3-C68E-5A90-CF3CD6C6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6" y="1774543"/>
            <a:ext cx="8117264" cy="37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1594D-AC63-F3A8-D6CE-FDD089DFE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64D356-0F1D-44E1-46E5-6913E4E73BA0}"/>
              </a:ext>
            </a:extLst>
          </p:cNvPr>
          <p:cNvSpPr txBox="1"/>
          <p:nvPr/>
        </p:nvSpPr>
        <p:spPr>
          <a:xfrm>
            <a:off x="2362200" y="2367171"/>
            <a:ext cx="47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Bookman Old Style" panose="020506040505050202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432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627-9E1D-0EC5-0606-E5E971F9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B1DE8-B400-EFAF-11BE-8E6D841E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38B10-DD88-312B-6533-79F976A724BB}"/>
              </a:ext>
            </a:extLst>
          </p:cNvPr>
          <p:cNvSpPr txBox="1"/>
          <p:nvPr/>
        </p:nvSpPr>
        <p:spPr>
          <a:xfrm>
            <a:off x="1371600" y="2209800"/>
            <a:ext cx="6553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Show time is a movie booking system developed using C. </a:t>
            </a:r>
          </a:p>
          <a:p>
            <a:r>
              <a:rPr lang="en-IN" sz="3200" dirty="0"/>
              <a:t>It lets you choose your choice of :</a:t>
            </a:r>
          </a:p>
          <a:p>
            <a:r>
              <a:rPr lang="en-IN" sz="2800" dirty="0"/>
              <a:t>▪ Movie   ▪ Cinema  ▪ Time   ▪ Cost  ▪ Seat</a:t>
            </a:r>
          </a:p>
          <a:p>
            <a:r>
              <a:rPr lang="en-IN" sz="3200" dirty="0"/>
              <a:t>It generates the bill and prints ticket receipt.</a:t>
            </a:r>
          </a:p>
        </p:txBody>
      </p:sp>
    </p:spTree>
    <p:extLst>
      <p:ext uri="{BB962C8B-B14F-4D97-AF65-F5344CB8AC3E}">
        <p14:creationId xmlns:p14="http://schemas.microsoft.com/office/powerpoint/2010/main" val="23709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81407-2BE7-F605-85CC-B36BEEBF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D76B05-D7B0-AB03-B5EE-DED149CBC49A}"/>
              </a:ext>
            </a:extLst>
          </p:cNvPr>
          <p:cNvSpPr txBox="1"/>
          <p:nvPr/>
        </p:nvSpPr>
        <p:spPr>
          <a:xfrm>
            <a:off x="2362200" y="11430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ookman Old Style" panose="02050604050505020204" pitchFamily="18" charset="0"/>
              </a:rPr>
              <a:t>CONCEPTS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8C444-9D1B-E86F-37AF-24B8B0F4F869}"/>
              </a:ext>
            </a:extLst>
          </p:cNvPr>
          <p:cNvSpPr txBox="1"/>
          <p:nvPr/>
        </p:nvSpPr>
        <p:spPr>
          <a:xfrm>
            <a:off x="1981200" y="2409165"/>
            <a:ext cx="426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ARRAY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STRINGS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POINTERS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TERNARY OPERATOR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IF ELSE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FILE HANDLING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COLOUR ON CONSOLE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RANDOM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Bookman Old Style" panose="02050604050505020204" pitchFamily="18" charset="0"/>
              </a:rPr>
              <a:t>MALLOC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4782-5158-811C-8307-D380344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2C9F9-62E0-5B66-C99F-F08D3B19D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256FFC-EC4C-5FB2-756F-CA25BD2CF1CD}"/>
              </a:ext>
            </a:extLst>
          </p:cNvPr>
          <p:cNvSpPr txBox="1"/>
          <p:nvPr/>
        </p:nvSpPr>
        <p:spPr>
          <a:xfrm>
            <a:off x="3276600" y="2438400"/>
            <a:ext cx="525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Bookman Old Style" panose="020506040505050202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3032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2B1FE7-C5A8-3420-79F5-E88476326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52623-E4ED-32B9-E5E0-C3A0FE14EB2F}"/>
              </a:ext>
            </a:extLst>
          </p:cNvPr>
          <p:cNvSpPr txBox="1"/>
          <p:nvPr/>
        </p:nvSpPr>
        <p:spPr>
          <a:xfrm>
            <a:off x="1676400" y="12192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Bookman Old Style" panose="02050604050505020204" pitchFamily="18" charset="0"/>
              </a:rPr>
              <a:t>take_input</a:t>
            </a:r>
            <a:endParaRPr lang="en-IN" b="1" dirty="0">
              <a:latin typeface="Bookman Old Style" panose="0205060405050502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to take input in valid range </a:t>
            </a:r>
          </a:p>
          <a:p>
            <a:r>
              <a:rPr lang="en-IN" sz="1600" dirty="0">
                <a:latin typeface="Bookman Old Style" panose="02050604050505020204" pitchFamily="18" charset="0"/>
              </a:rPr>
              <a:t>    from user.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takes min and max of range.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returns int value in range.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AAC22-06CA-63BF-F813-B2EF24E45FC8}"/>
              </a:ext>
            </a:extLst>
          </p:cNvPr>
          <p:cNvSpPr txBox="1"/>
          <p:nvPr/>
        </p:nvSpPr>
        <p:spPr>
          <a:xfrm>
            <a:off x="5410200" y="29718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Bookman Old Style" panose="02050604050505020204" pitchFamily="18" charset="0"/>
              </a:rPr>
              <a:t>fill_seats</a:t>
            </a:r>
            <a:endParaRPr lang="en-IN" b="1" dirty="0">
              <a:latin typeface="Bookman Old Style" panose="0205060405050502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use random function to fill seats.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sets value to 0 or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4C611-7B17-3EBF-6875-C5EEFA1D11F5}"/>
              </a:ext>
            </a:extLst>
          </p:cNvPr>
          <p:cNvSpPr txBox="1"/>
          <p:nvPr/>
        </p:nvSpPr>
        <p:spPr>
          <a:xfrm>
            <a:off x="1676400" y="4343400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Bookman Old Style" panose="02050604050505020204" pitchFamily="18" charset="0"/>
              </a:rPr>
              <a:t>print_seats</a:t>
            </a:r>
            <a:endParaRPr lang="en-IN" b="1" dirty="0">
              <a:latin typeface="Bookman Old Style" panose="0205060405050502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print 2D array to represent seats.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0 -&gt; green ‘–’  -&gt; available.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1 -&gt; red ‘X’  -&gt; not available.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>
                <a:latin typeface="Bookman Old Style" panose="02050604050505020204" pitchFamily="18" charset="0"/>
              </a:rPr>
              <a:t>2 -&gt; yellow ‘O’  -&gt; selected.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1E170-7649-8CB9-0647-A21ED6CC8D3E}"/>
              </a:ext>
            </a:extLst>
          </p:cNvPr>
          <p:cNvSpPr txBox="1"/>
          <p:nvPr/>
        </p:nvSpPr>
        <p:spPr>
          <a:xfrm>
            <a:off x="2362200" y="5334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ookman Old Style" panose="02050604050505020204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123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D132BF-F72E-DF9C-6E16-0FB7E807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7E437-24CE-FB40-72C1-B2FD26C0D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25212"/>
            <a:ext cx="7494216" cy="212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423BE-0155-0974-C335-9E00375FC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97432"/>
            <a:ext cx="7310487" cy="2582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C8CEC-C898-6B23-BEA3-E6505B6D36C0}"/>
              </a:ext>
            </a:extLst>
          </p:cNvPr>
          <p:cNvSpPr txBox="1"/>
          <p:nvPr/>
        </p:nvSpPr>
        <p:spPr>
          <a:xfrm>
            <a:off x="2133600" y="401992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ookman Old Style" panose="02050604050505020204" pitchFamily="18" charset="0"/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B5108-F838-C7A3-0207-B611F2751326}"/>
              </a:ext>
            </a:extLst>
          </p:cNvPr>
          <p:cNvSpPr txBox="1"/>
          <p:nvPr/>
        </p:nvSpPr>
        <p:spPr>
          <a:xfrm>
            <a:off x="2133600" y="323963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ookman Old Style" panose="020506040505050202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5584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D132BF-F72E-DF9C-6E16-0FB7E807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"/>
            <a:ext cx="9144000" cy="6858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D043A8-9BE0-218D-C918-49FCDA84B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9058"/>
            <a:ext cx="5867400" cy="2925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0191B7-8019-6706-C2E4-6E17720E6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501274"/>
            <a:ext cx="4800600" cy="284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9C6AF-BDF2-050C-CAF0-347306CAE851}"/>
              </a:ext>
            </a:extLst>
          </p:cNvPr>
          <p:cNvSpPr txBox="1"/>
          <p:nvPr/>
        </p:nvSpPr>
        <p:spPr>
          <a:xfrm>
            <a:off x="6705600" y="158332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ookman Old Style" panose="02050604050505020204" pitchFamily="18" charset="0"/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963F4-3EE2-DD71-CD0F-4CE14A4440C6}"/>
              </a:ext>
            </a:extLst>
          </p:cNvPr>
          <p:cNvSpPr txBox="1"/>
          <p:nvPr/>
        </p:nvSpPr>
        <p:spPr>
          <a:xfrm>
            <a:off x="1524000" y="4663097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ookman Old Style" panose="020506040505050202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227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A85F002-D718-39A0-C350-6C899425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57AEC-1E12-5B26-1544-25E7B27F3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9" y="457200"/>
            <a:ext cx="4008461" cy="408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26226-AAA0-E1FA-A206-579B03319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57600"/>
            <a:ext cx="4158233" cy="28043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8079F4-B1BD-9DC5-07A2-AF77DB3B6DE9}"/>
              </a:ext>
            </a:extLst>
          </p:cNvPr>
          <p:cNvSpPr txBox="1"/>
          <p:nvPr/>
        </p:nvSpPr>
        <p:spPr>
          <a:xfrm>
            <a:off x="5943600" y="3200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ookman Old Style" panose="02050604050505020204" pitchFamily="18" charset="0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EA8075-5888-8B37-2548-AB01AC121F45}"/>
              </a:ext>
            </a:extLst>
          </p:cNvPr>
          <p:cNvSpPr txBox="1"/>
          <p:nvPr/>
        </p:nvSpPr>
        <p:spPr>
          <a:xfrm>
            <a:off x="1828800" y="4472522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ookman Old Style" panose="02050604050505020204" pitchFamily="18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1087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0A59-7E54-99E6-4707-77015A04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EE4A5-5BD6-13C8-9F71-2F6820C6E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EC400-FB26-FE22-6623-DD1331661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0710"/>
            <a:ext cx="8458200" cy="625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81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186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</dc:creator>
  <cp:lastModifiedBy>Akshita Bansal</cp:lastModifiedBy>
  <cp:revision>6</cp:revision>
  <dcterms:created xsi:type="dcterms:W3CDTF">2022-06-13T15:39:39Z</dcterms:created>
  <dcterms:modified xsi:type="dcterms:W3CDTF">2022-06-15T08:05:51Z</dcterms:modified>
</cp:coreProperties>
</file>