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Cairo"/>
      <p:regular r:id="rId22"/>
      <p:bold r:id="rId23"/>
    </p:embeddedFont>
    <p:embeddedFont>
      <p:font typeface="Bunge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airo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Bungee-regular.fntdata"/><Relationship Id="rId12" Type="http://schemas.openxmlformats.org/officeDocument/2006/relationships/slide" Target="slides/slide8.xml"/><Relationship Id="rId23" Type="http://schemas.openxmlformats.org/officeDocument/2006/relationships/font" Target="fonts/Cai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24bfe444a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24bfe444a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4bfe444ad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4bfe444ad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4bfe444ad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4bfe444ad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24bfe444ad3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24bfe444ad3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24cdfac81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24cdfac81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5bb8033a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5bb8033a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24cdfac81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24cdfac81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24cdfac81e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24cdfac81e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96dd1d4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96dd1d4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96dd1d4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96dd1d4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5bb8033a5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5bb8033a5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596dd1d4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596dd1d4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5bb8033a5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5bb8033a5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4cdfac8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4cdfac8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5bb8033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5bb8033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4bb3fd24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4bb3fd24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082200" y="3492363"/>
            <a:ext cx="53418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875146" y="24980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77" name="Google Shape;77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3"/>
          <p:cNvSpPr/>
          <p:nvPr/>
        </p:nvSpPr>
        <p:spPr>
          <a:xfrm>
            <a:off x="8629576" y="7719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82" name="Google Shape;82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0" name="Google Shape;90;p14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92" name="Google Shape;92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97" name="Google Shape;97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654750"/>
            <a:ext cx="77040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6" name="Google Shape;26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31" name="Google Shape;31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378050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424001" y="22921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rgbClr val="F6EF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45" name="Google Shape;45;p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6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48" name="Google Shape;48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6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52" name="Google Shape;52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56" name="Google Shape;56;p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ungee"/>
              <a:buNone/>
              <a:defRPr sz="2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Diabetes prediction with </a:t>
            </a:r>
            <a:r>
              <a:rPr lang="en">
                <a:solidFill>
                  <a:schemeClr val="dk2"/>
                </a:solidFill>
              </a:rPr>
              <a:t>Machine learning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3082200" y="3492363"/>
            <a:ext cx="53418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AKSHITA CHOUDHURY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: DATA SCIENCE INTERN</a:t>
            </a:r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-73375" y="-34287"/>
            <a:ext cx="2899575" cy="5212075"/>
            <a:chOff x="-114450" y="-16525"/>
            <a:chExt cx="2899575" cy="5212075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110" name="Google Shape;110;p15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111" name="Google Shape;111;p15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rect b="b" l="l" r="r" t="t"/>
                  <a:pathLst>
                    <a:path extrusionOk="0" h="42609" w="10168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rect b="b" l="l" r="r" t="t"/>
                  <a:pathLst>
                    <a:path extrusionOk="0" h="28688" w="32958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rect b="b" l="l" r="r" t="t"/>
                  <a:pathLst>
                    <a:path extrusionOk="0" h="55284" w="6019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rect b="b" l="l" r="r" t="t"/>
                  <a:pathLst>
                    <a:path extrusionOk="0" h="37865" w="30389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rect b="b" l="l" r="r" t="t"/>
                  <a:pathLst>
                    <a:path extrusionOk="0" h="7191" w="4738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5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rect b="b" l="l" r="r" t="t"/>
                  <a:pathLst>
                    <a:path extrusionOk="0" h="34184" w="1281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5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rect b="b" l="l" r="r" t="t"/>
                  <a:pathLst>
                    <a:path extrusionOk="0" h="33812" w="814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rect b="b" l="l" r="r" t="t"/>
                  <a:pathLst>
                    <a:path extrusionOk="0" h="29921" w="13811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rect b="b" l="l" r="r" t="t"/>
                  <a:pathLst>
                    <a:path extrusionOk="0" h="28756" w="9074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rect b="b" l="l" r="r" t="t"/>
                  <a:pathLst>
                    <a:path extrusionOk="0" h="26426" w="14879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rect b="b" l="l" r="r" t="t"/>
                  <a:pathLst>
                    <a:path extrusionOk="0" h="15045" w="35026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5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rect b="b" l="l" r="r" t="t"/>
                  <a:pathLst>
                    <a:path extrusionOk="0" h="10241" w="37694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5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rect b="b" l="l" r="r" t="t"/>
                  <a:pathLst>
                    <a:path extrusionOk="0" h="4874" w="6005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rect b="b" l="l" r="r" t="t"/>
                  <a:pathLst>
                    <a:path extrusionOk="0" h="4840" w="5938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rect b="b" l="l" r="r" t="t"/>
                  <a:pathLst>
                    <a:path extrusionOk="0" h="5394" w="6572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rect b="b" l="l" r="r" t="t"/>
                  <a:pathLst>
                    <a:path extrusionOk="0" h="42698" w="42965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5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rect b="b" l="l" r="r" t="t"/>
                  <a:pathLst>
                    <a:path extrusionOk="0" h="20305" w="26987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5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rect b="b" l="l" r="r" t="t"/>
                  <a:pathLst>
                    <a:path extrusionOk="0" h="15438" w="12543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rect b="b" l="l" r="r" t="t"/>
                  <a:pathLst>
                    <a:path extrusionOk="0" h="64066" w="5017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rect b="b" l="l" r="r" t="t"/>
                  <a:pathLst>
                    <a:path extrusionOk="0" h="41100" w="32991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rect b="b" l="l" r="r" t="t"/>
                  <a:pathLst>
                    <a:path extrusionOk="0" h="16533" w="18814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rect b="b" l="l" r="r" t="t"/>
                  <a:pathLst>
                    <a:path extrusionOk="0" h="50604" w="27887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5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rect b="b" l="l" r="r" t="t"/>
                  <a:pathLst>
                    <a:path extrusionOk="0" h="9776" w="10141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5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rect b="b" l="l" r="r" t="t"/>
                  <a:pathLst>
                    <a:path extrusionOk="0" h="13510" w="13511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5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rect b="b" l="l" r="r" t="t"/>
                  <a:pathLst>
                    <a:path extrusionOk="0" h="4872" w="4837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rect b="b" l="l" r="r" t="t"/>
                  <a:pathLst>
                    <a:path extrusionOk="0" h="2770" w="12243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rect b="b" l="l" r="r" t="t"/>
                  <a:pathLst>
                    <a:path extrusionOk="0" h="7443" w="377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rect b="b" l="l" r="r" t="t"/>
                  <a:pathLst>
                    <a:path extrusionOk="0" h="22091" w="29322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rect b="b" l="l" r="r" t="t"/>
                  <a:pathLst>
                    <a:path extrusionOk="0" h="21242" w="28054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5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rect b="b" l="l" r="r" t="t"/>
                  <a:pathLst>
                    <a:path extrusionOk="0" h="16458" w="23851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rect b="b" l="l" r="r" t="t"/>
                  <a:pathLst>
                    <a:path extrusionOk="0" h="34826" w="34559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5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rect b="b" l="l" r="r" t="t"/>
                  <a:pathLst>
                    <a:path extrusionOk="0" h="36494" w="71652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5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rect b="b" l="l" r="r" t="t"/>
                  <a:pathLst>
                    <a:path extrusionOk="0" h="5442" w="5805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5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rect b="b" l="l" r="r" t="t"/>
                  <a:pathLst>
                    <a:path extrusionOk="0" h="5429" w="5805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5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rect b="b" l="l" r="r" t="t"/>
                  <a:pathLst>
                    <a:path extrusionOk="0" h="6149" w="6606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5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rect b="b" l="l" r="r" t="t"/>
                  <a:pathLst>
                    <a:path extrusionOk="0" h="8507" w="10375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rgbClr val="1C5F5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5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rect b="b" l="l" r="r" t="t"/>
                  <a:pathLst>
                    <a:path extrusionOk="0" h="3771" w="3037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rect b="b" l="l" r="r" t="t"/>
                  <a:pathLst>
                    <a:path extrusionOk="0" h="13211" w="22817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5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rect b="b" l="l" r="r" t="t"/>
                  <a:pathLst>
                    <a:path extrusionOk="0" h="11709" w="21316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5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rect b="b" l="l" r="r" t="t"/>
                  <a:pathLst>
                    <a:path extrusionOk="0" h="3971" w="1101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5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rect b="b" l="l" r="r" t="t"/>
                  <a:pathLst>
                    <a:path extrusionOk="0" h="3970" w="1101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5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5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5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5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15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15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15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rect b="b" l="l" r="r" t="t"/>
                  <a:pathLst>
                    <a:path extrusionOk="0" h="12543" w="7173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rgbClr val="FE51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15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rect b="b" l="l" r="r" t="t"/>
                  <a:pathLst>
                    <a:path extrusionOk="0" fill="none" h="1069" w="501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rgbClr val="F6EFE4"/>
                </a:solidFill>
                <a:ln cap="rnd" cmpd="sng" w="208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15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rect b="b" l="l" r="r" t="t"/>
                  <a:pathLst>
                    <a:path extrusionOk="0" fill="none" h="4104" w="769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rgbClr val="F6EFE4"/>
                </a:solidFill>
                <a:ln cap="rnd" cmpd="sng" w="208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15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rect b="b" l="l" r="r" t="t"/>
                <a:pathLst>
                  <a:path extrusionOk="0" h="39073" w="20467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cap="flat" cmpd="sng" w="19050">
                <a:solidFill>
                  <a:srgbClr val="F08F5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2" name="Google Shape;162;p15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rect b="b" l="l" r="r" t="t"/>
                <a:pathLst>
                  <a:path extrusionOk="0" h="23812" w="808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cap="flat" cmpd="sng" w="19050">
                <a:solidFill>
                  <a:srgbClr val="F08F5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163" name="Google Shape;163;p15"/>
            <p:cNvSpPr/>
            <p:nvPr/>
          </p:nvSpPr>
          <p:spPr>
            <a:xfrm>
              <a:off x="2093127" y="704844"/>
              <a:ext cx="195250" cy="452450"/>
            </a:xfrm>
            <a:custGeom>
              <a:rect b="b" l="l" r="r" t="t"/>
              <a:pathLst>
                <a:path extrusionOk="0" h="18098" w="781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cap="flat" cmpd="sng" w="19050">
              <a:solidFill>
                <a:srgbClr val="F08F5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4" name="Google Shape;164;p15"/>
            <p:cNvSpPr/>
            <p:nvPr/>
          </p:nvSpPr>
          <p:spPr>
            <a:xfrm>
              <a:off x="1224994" y="1121575"/>
              <a:ext cx="718100" cy="655325"/>
            </a:xfrm>
            <a:custGeom>
              <a:rect b="b" l="l" r="r" t="t"/>
              <a:pathLst>
                <a:path extrusionOk="0" h="26213" w="28724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cap="flat" cmpd="sng" w="19050">
              <a:solidFill>
                <a:srgbClr val="F08F5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5" name="Google Shape;165;p15"/>
          <p:cNvGrpSpPr/>
          <p:nvPr/>
        </p:nvGrpSpPr>
        <p:grpSpPr>
          <a:xfrm>
            <a:off x="2122263" y="3137138"/>
            <a:ext cx="155150" cy="243525"/>
            <a:chOff x="4358275" y="3409550"/>
            <a:chExt cx="155150" cy="243525"/>
          </a:xfrm>
        </p:grpSpPr>
        <p:sp>
          <p:nvSpPr>
            <p:cNvPr id="166" name="Google Shape;166;p15"/>
            <p:cNvSpPr/>
            <p:nvPr/>
          </p:nvSpPr>
          <p:spPr>
            <a:xfrm>
              <a:off x="4485875" y="3428725"/>
              <a:ext cx="27550" cy="99275"/>
            </a:xfrm>
            <a:custGeom>
              <a:rect b="b" l="l" r="r" t="t"/>
              <a:pathLst>
                <a:path extrusionOk="0" h="3971" w="1102">
                  <a:moveTo>
                    <a:pt x="534" y="1"/>
                  </a:moveTo>
                  <a:cubicBezTo>
                    <a:pt x="234" y="1"/>
                    <a:pt x="0" y="234"/>
                    <a:pt x="0" y="534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34"/>
                  </a:lnTo>
                  <a:cubicBezTo>
                    <a:pt x="1101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485875" y="3539650"/>
              <a:ext cx="27550" cy="99250"/>
            </a:xfrm>
            <a:custGeom>
              <a:rect b="b" l="l" r="r" t="t"/>
              <a:pathLst>
                <a:path extrusionOk="0" h="3970" w="1102">
                  <a:moveTo>
                    <a:pt x="534" y="0"/>
                  </a:moveTo>
                  <a:cubicBezTo>
                    <a:pt x="234" y="0"/>
                    <a:pt x="0" y="234"/>
                    <a:pt x="0" y="567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67"/>
                  </a:lnTo>
                  <a:cubicBezTo>
                    <a:pt x="1101" y="234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358275" y="3539650"/>
              <a:ext cx="27550" cy="99250"/>
            </a:xfrm>
            <a:custGeom>
              <a:rect b="b" l="l" r="r" t="t"/>
              <a:pathLst>
                <a:path extrusionOk="0" h="3970" w="1102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67"/>
                  </a:lnTo>
                  <a:cubicBezTo>
                    <a:pt x="1102" y="234"/>
                    <a:pt x="868" y="0"/>
                    <a:pt x="568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358275" y="3428725"/>
              <a:ext cx="27550" cy="99275"/>
            </a:xfrm>
            <a:custGeom>
              <a:rect b="b" l="l" r="r" t="t"/>
              <a:pathLst>
                <a:path extrusionOk="0" h="3971" w="1102">
                  <a:moveTo>
                    <a:pt x="568" y="1"/>
                  </a:moveTo>
                  <a:cubicBezTo>
                    <a:pt x="234" y="1"/>
                    <a:pt x="1" y="234"/>
                    <a:pt x="1" y="534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34"/>
                  </a:lnTo>
                  <a:cubicBezTo>
                    <a:pt x="1102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385800" y="3624700"/>
              <a:ext cx="99275" cy="28375"/>
            </a:xfrm>
            <a:custGeom>
              <a:rect b="b" l="l" r="r" t="t"/>
              <a:pathLst>
                <a:path extrusionOk="0" h="1135" w="3971">
                  <a:moveTo>
                    <a:pt x="568" y="1"/>
                  </a:moveTo>
                  <a:cubicBezTo>
                    <a:pt x="267" y="1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1"/>
                    <a:pt x="3436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385800" y="3409550"/>
              <a:ext cx="99275" cy="28375"/>
            </a:xfrm>
            <a:custGeom>
              <a:rect b="b" l="l" r="r" t="t"/>
              <a:pathLst>
                <a:path extrusionOk="0" h="1135" w="3971"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0"/>
                    <a:pt x="3436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7315010" y="4146200"/>
            <a:ext cx="357775" cy="295791"/>
            <a:chOff x="-783927" y="2108838"/>
            <a:chExt cx="357775" cy="295791"/>
          </a:xfrm>
        </p:grpSpPr>
        <p:sp>
          <p:nvSpPr>
            <p:cNvPr id="173" name="Google Shape;173;p1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5"/>
          <p:cNvGrpSpPr/>
          <p:nvPr/>
        </p:nvGrpSpPr>
        <p:grpSpPr>
          <a:xfrm rot="9651258">
            <a:off x="3177102" y="4414969"/>
            <a:ext cx="643548" cy="377045"/>
            <a:chOff x="-1131628" y="1250953"/>
            <a:chExt cx="695437" cy="407447"/>
          </a:xfrm>
        </p:grpSpPr>
        <p:sp>
          <p:nvSpPr>
            <p:cNvPr id="176" name="Google Shape;176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5"/>
          <p:cNvGrpSpPr/>
          <p:nvPr/>
        </p:nvGrpSpPr>
        <p:grpSpPr>
          <a:xfrm rot="-7140317">
            <a:off x="6190124" y="1015618"/>
            <a:ext cx="643533" cy="377037"/>
            <a:chOff x="-1131628" y="1250953"/>
            <a:chExt cx="695437" cy="407447"/>
          </a:xfrm>
        </p:grpSpPr>
        <p:sp>
          <p:nvSpPr>
            <p:cNvPr id="180" name="Google Shape;180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Prediction</a:t>
            </a:r>
            <a:r>
              <a:rPr lang="en">
                <a:solidFill>
                  <a:schemeClr val="dk2"/>
                </a:solidFill>
              </a:rPr>
              <a:t> MERGING</a:t>
            </a:r>
            <a:endParaRPr/>
          </a:p>
        </p:txBody>
      </p:sp>
      <p:grpSp>
        <p:nvGrpSpPr>
          <p:cNvPr id="1264" name="Google Shape;1264;p24"/>
          <p:cNvGrpSpPr/>
          <p:nvPr/>
        </p:nvGrpSpPr>
        <p:grpSpPr>
          <a:xfrm>
            <a:off x="4665316" y="4283088"/>
            <a:ext cx="354233" cy="644693"/>
            <a:chOff x="861202" y="1637500"/>
            <a:chExt cx="760484" cy="1384056"/>
          </a:xfrm>
        </p:grpSpPr>
        <p:sp>
          <p:nvSpPr>
            <p:cNvPr id="1265" name="Google Shape;1265;p24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24"/>
          <p:cNvGrpSpPr/>
          <p:nvPr/>
        </p:nvGrpSpPr>
        <p:grpSpPr>
          <a:xfrm>
            <a:off x="4194942" y="4283088"/>
            <a:ext cx="354233" cy="644693"/>
            <a:chOff x="861202" y="1637500"/>
            <a:chExt cx="760484" cy="1384056"/>
          </a:xfrm>
        </p:grpSpPr>
        <p:sp>
          <p:nvSpPr>
            <p:cNvPr id="1293" name="Google Shape;1293;p24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24"/>
          <p:cNvGrpSpPr/>
          <p:nvPr/>
        </p:nvGrpSpPr>
        <p:grpSpPr>
          <a:xfrm>
            <a:off x="3724568" y="4283088"/>
            <a:ext cx="354233" cy="644693"/>
            <a:chOff x="861202" y="1637500"/>
            <a:chExt cx="760484" cy="1384056"/>
          </a:xfrm>
        </p:grpSpPr>
        <p:sp>
          <p:nvSpPr>
            <p:cNvPr id="1321" name="Google Shape;1321;p24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4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4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4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4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4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8" name="Google Shape;1348;p24"/>
          <p:cNvSpPr txBox="1"/>
          <p:nvPr/>
        </p:nvSpPr>
        <p:spPr>
          <a:xfrm>
            <a:off x="720000" y="1247775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49" name="Google Shape;1349;p24"/>
          <p:cNvSpPr txBox="1"/>
          <p:nvPr/>
        </p:nvSpPr>
        <p:spPr>
          <a:xfrm>
            <a:off x="2081825" y="3542700"/>
            <a:ext cx="3470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50" name="Google Shape;1350;p24"/>
          <p:cNvSpPr txBox="1"/>
          <p:nvPr/>
        </p:nvSpPr>
        <p:spPr>
          <a:xfrm>
            <a:off x="1466713" y="4361988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51" name="Google Shape;1351;p24"/>
          <p:cNvSpPr txBox="1"/>
          <p:nvPr/>
        </p:nvSpPr>
        <p:spPr>
          <a:xfrm>
            <a:off x="5634475" y="3589373"/>
            <a:ext cx="1427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352" name="Google Shape;1352;p24"/>
          <p:cNvGrpSpPr/>
          <p:nvPr/>
        </p:nvGrpSpPr>
        <p:grpSpPr>
          <a:xfrm>
            <a:off x="5606065" y="4283088"/>
            <a:ext cx="354233" cy="644693"/>
            <a:chOff x="861202" y="1637500"/>
            <a:chExt cx="760484" cy="1384056"/>
          </a:xfrm>
        </p:grpSpPr>
        <p:sp>
          <p:nvSpPr>
            <p:cNvPr id="1353" name="Google Shape;1353;p24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24"/>
          <p:cNvGrpSpPr/>
          <p:nvPr/>
        </p:nvGrpSpPr>
        <p:grpSpPr>
          <a:xfrm>
            <a:off x="5135691" y="4283088"/>
            <a:ext cx="354233" cy="644693"/>
            <a:chOff x="861202" y="1637500"/>
            <a:chExt cx="760484" cy="1384056"/>
          </a:xfrm>
        </p:grpSpPr>
        <p:sp>
          <p:nvSpPr>
            <p:cNvPr id="1381" name="Google Shape;1381;p24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24"/>
          <p:cNvGrpSpPr/>
          <p:nvPr/>
        </p:nvGrpSpPr>
        <p:grpSpPr>
          <a:xfrm>
            <a:off x="1078907" y="4349310"/>
            <a:ext cx="2504439" cy="512256"/>
            <a:chOff x="4872869" y="1787585"/>
            <a:chExt cx="2504439" cy="512256"/>
          </a:xfrm>
        </p:grpSpPr>
        <p:sp>
          <p:nvSpPr>
            <p:cNvPr id="1409" name="Google Shape;1409;p24"/>
            <p:cNvSpPr/>
            <p:nvPr/>
          </p:nvSpPr>
          <p:spPr>
            <a:xfrm rot="5400000">
              <a:off x="6851821" y="1949099"/>
              <a:ext cx="59725" cy="189227"/>
            </a:xfrm>
            <a:custGeom>
              <a:rect b="b" l="l" r="r" t="t"/>
              <a:pathLst>
                <a:path extrusionOk="0" h="1869" w="801">
                  <a:moveTo>
                    <a:pt x="400" y="0"/>
                  </a:moveTo>
                  <a:cubicBezTo>
                    <a:pt x="167" y="34"/>
                    <a:pt x="0" y="201"/>
                    <a:pt x="0" y="401"/>
                  </a:cubicBezTo>
                  <a:lnTo>
                    <a:pt x="0" y="1468"/>
                  </a:lnTo>
                  <a:cubicBezTo>
                    <a:pt x="0" y="1668"/>
                    <a:pt x="167" y="1835"/>
                    <a:pt x="400" y="1868"/>
                  </a:cubicBezTo>
                  <a:cubicBezTo>
                    <a:pt x="600" y="1835"/>
                    <a:pt x="767" y="1668"/>
                    <a:pt x="801" y="1468"/>
                  </a:cubicBezTo>
                  <a:lnTo>
                    <a:pt x="801" y="401"/>
                  </a:lnTo>
                  <a:cubicBezTo>
                    <a:pt x="767" y="201"/>
                    <a:pt x="600" y="34"/>
                    <a:pt x="40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 rot="5400000">
              <a:off x="7170883" y="1842285"/>
              <a:ext cx="9989" cy="402862"/>
            </a:xfrm>
            <a:custGeom>
              <a:rect b="b" l="l" r="r" t="t"/>
              <a:pathLst>
                <a:path extrusionOk="0" h="5405" w="134">
                  <a:moveTo>
                    <a:pt x="0" y="1"/>
                  </a:moveTo>
                  <a:lnTo>
                    <a:pt x="0" y="5404"/>
                  </a:lnTo>
                  <a:lnTo>
                    <a:pt x="134" y="540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 rot="5400000">
              <a:off x="6687525" y="1985325"/>
              <a:ext cx="206400" cy="116700"/>
            </a:xfrm>
            <a:prstGeom prst="roundRect">
              <a:avLst>
                <a:gd fmla="val 571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 rot="5400000">
              <a:off x="5212213" y="1690642"/>
              <a:ext cx="206483" cy="706145"/>
            </a:xfrm>
            <a:custGeom>
              <a:rect b="b" l="l" r="r" t="t"/>
              <a:pathLst>
                <a:path extrusionOk="0" h="9474" w="2770">
                  <a:moveTo>
                    <a:pt x="1" y="0"/>
                  </a:moveTo>
                  <a:lnTo>
                    <a:pt x="1" y="9474"/>
                  </a:lnTo>
                  <a:lnTo>
                    <a:pt x="2769" y="9474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 rot="5400000">
              <a:off x="5933254" y="1444453"/>
              <a:ext cx="295934" cy="1198523"/>
            </a:xfrm>
            <a:custGeom>
              <a:rect b="b" l="l" r="r" t="t"/>
              <a:pathLst>
                <a:path extrusionOk="0" h="16080" w="3970">
                  <a:moveTo>
                    <a:pt x="0" y="1"/>
                  </a:moveTo>
                  <a:lnTo>
                    <a:pt x="0" y="16079"/>
                  </a:lnTo>
                  <a:lnTo>
                    <a:pt x="3970" y="1607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 rot="5400000">
              <a:off x="5186148" y="1974060"/>
              <a:ext cx="512256" cy="139306"/>
            </a:xfrm>
            <a:custGeom>
              <a:rect b="b" l="l" r="r" t="t"/>
              <a:pathLst>
                <a:path extrusionOk="0" h="1869" w="6872">
                  <a:moveTo>
                    <a:pt x="934" y="1"/>
                  </a:moveTo>
                  <a:cubicBezTo>
                    <a:pt x="400" y="1"/>
                    <a:pt x="0" y="434"/>
                    <a:pt x="0" y="935"/>
                  </a:cubicBezTo>
                  <a:cubicBezTo>
                    <a:pt x="0" y="1435"/>
                    <a:pt x="434" y="1835"/>
                    <a:pt x="934" y="1869"/>
                  </a:cubicBezTo>
                  <a:lnTo>
                    <a:pt x="5938" y="1869"/>
                  </a:lnTo>
                  <a:cubicBezTo>
                    <a:pt x="6438" y="1835"/>
                    <a:pt x="6838" y="1435"/>
                    <a:pt x="6872" y="935"/>
                  </a:cubicBezTo>
                  <a:cubicBezTo>
                    <a:pt x="6872" y="434"/>
                    <a:pt x="6438" y="1"/>
                    <a:pt x="5938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 rot="5400000">
              <a:off x="4719977" y="1985241"/>
              <a:ext cx="422731" cy="116945"/>
            </a:xfrm>
            <a:custGeom>
              <a:rect b="b" l="l" r="r" t="t"/>
              <a:pathLst>
                <a:path extrusionOk="0" h="1569" w="5671">
                  <a:moveTo>
                    <a:pt x="767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202"/>
                    <a:pt x="334" y="1569"/>
                    <a:pt x="767" y="1569"/>
                  </a:cubicBezTo>
                  <a:lnTo>
                    <a:pt x="4870" y="1569"/>
                  </a:lnTo>
                  <a:cubicBezTo>
                    <a:pt x="5304" y="1569"/>
                    <a:pt x="5671" y="1202"/>
                    <a:pt x="5671" y="768"/>
                  </a:cubicBezTo>
                  <a:cubicBezTo>
                    <a:pt x="5671" y="334"/>
                    <a:pt x="5304" y="1"/>
                    <a:pt x="4870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 rot="5400000">
              <a:off x="6502450" y="1954425"/>
              <a:ext cx="298800" cy="176400"/>
            </a:xfrm>
            <a:prstGeom prst="roundRect">
              <a:avLst>
                <a:gd fmla="val 5711" name="adj"/>
              </a:avLst>
            </a:pr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 rot="10800000">
              <a:off x="56766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 rot="10800000">
              <a:off x="572570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 rot="10800000">
              <a:off x="577481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 rot="10800000">
              <a:off x="582392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 rot="10800000">
              <a:off x="587302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 rot="10800000">
              <a:off x="592213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 rot="10800000">
              <a:off x="597124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 rot="10800000">
              <a:off x="602034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 rot="10800000">
              <a:off x="606945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 rot="10800000">
              <a:off x="611856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 rot="10800000">
              <a:off x="616766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 rot="10800000">
              <a:off x="621677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 rot="10800000">
              <a:off x="626588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 rot="10800000">
              <a:off x="631498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 rot="10800000">
              <a:off x="636409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 rot="10800000">
              <a:off x="64132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3" name="Google Shape;1433;p24"/>
          <p:cNvSpPr txBox="1"/>
          <p:nvPr/>
        </p:nvSpPr>
        <p:spPr>
          <a:xfrm>
            <a:off x="134525" y="1284442"/>
            <a:ext cx="868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Merging the two data set after dropping column(s)</a:t>
            </a:r>
            <a:endParaRPr b="1" i="1" sz="13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434" name="Google Shape;14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03" y="1869750"/>
            <a:ext cx="6993728" cy="2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Upsampling DATASET</a:t>
            </a:r>
            <a:endParaRPr/>
          </a:p>
        </p:txBody>
      </p:sp>
      <p:grpSp>
        <p:nvGrpSpPr>
          <p:cNvPr id="1440" name="Google Shape;1440;p25"/>
          <p:cNvGrpSpPr/>
          <p:nvPr/>
        </p:nvGrpSpPr>
        <p:grpSpPr>
          <a:xfrm>
            <a:off x="4665316" y="4283088"/>
            <a:ext cx="354233" cy="644693"/>
            <a:chOff x="861202" y="1637500"/>
            <a:chExt cx="760484" cy="1384056"/>
          </a:xfrm>
        </p:grpSpPr>
        <p:sp>
          <p:nvSpPr>
            <p:cNvPr id="1441" name="Google Shape;1441;p25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8" name="Google Shape;1468;p25"/>
          <p:cNvGrpSpPr/>
          <p:nvPr/>
        </p:nvGrpSpPr>
        <p:grpSpPr>
          <a:xfrm>
            <a:off x="4194942" y="4283088"/>
            <a:ext cx="354233" cy="644693"/>
            <a:chOff x="861202" y="1637500"/>
            <a:chExt cx="760484" cy="1384056"/>
          </a:xfrm>
        </p:grpSpPr>
        <p:sp>
          <p:nvSpPr>
            <p:cNvPr id="1469" name="Google Shape;1469;p25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5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5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5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5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5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5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5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5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5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5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5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5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5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5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6" name="Google Shape;1496;p25"/>
          <p:cNvGrpSpPr/>
          <p:nvPr/>
        </p:nvGrpSpPr>
        <p:grpSpPr>
          <a:xfrm>
            <a:off x="3724568" y="4283088"/>
            <a:ext cx="354233" cy="644693"/>
            <a:chOff x="861202" y="1637500"/>
            <a:chExt cx="760484" cy="1384056"/>
          </a:xfrm>
        </p:grpSpPr>
        <p:sp>
          <p:nvSpPr>
            <p:cNvPr id="1497" name="Google Shape;1497;p25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4" name="Google Shape;1524;p25"/>
          <p:cNvSpPr txBox="1"/>
          <p:nvPr/>
        </p:nvSpPr>
        <p:spPr>
          <a:xfrm>
            <a:off x="720000" y="1247775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25" name="Google Shape;1525;p25"/>
          <p:cNvSpPr txBox="1"/>
          <p:nvPr/>
        </p:nvSpPr>
        <p:spPr>
          <a:xfrm>
            <a:off x="2081825" y="3542700"/>
            <a:ext cx="3470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26" name="Google Shape;1526;p25"/>
          <p:cNvSpPr txBox="1"/>
          <p:nvPr/>
        </p:nvSpPr>
        <p:spPr>
          <a:xfrm>
            <a:off x="4078800" y="4283100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27" name="Google Shape;1527;p25"/>
          <p:cNvSpPr txBox="1"/>
          <p:nvPr/>
        </p:nvSpPr>
        <p:spPr>
          <a:xfrm>
            <a:off x="5634475" y="3589373"/>
            <a:ext cx="1427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528" name="Google Shape;1528;p25"/>
          <p:cNvGrpSpPr/>
          <p:nvPr/>
        </p:nvGrpSpPr>
        <p:grpSpPr>
          <a:xfrm>
            <a:off x="5606065" y="4283088"/>
            <a:ext cx="354233" cy="644693"/>
            <a:chOff x="861202" y="1637500"/>
            <a:chExt cx="760484" cy="1384056"/>
          </a:xfrm>
        </p:grpSpPr>
        <p:sp>
          <p:nvSpPr>
            <p:cNvPr id="1529" name="Google Shape;1529;p25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6" name="Google Shape;1556;p25"/>
          <p:cNvGrpSpPr/>
          <p:nvPr/>
        </p:nvGrpSpPr>
        <p:grpSpPr>
          <a:xfrm>
            <a:off x="5135691" y="4283088"/>
            <a:ext cx="354233" cy="644693"/>
            <a:chOff x="861202" y="1637500"/>
            <a:chExt cx="760484" cy="1384056"/>
          </a:xfrm>
        </p:grpSpPr>
        <p:sp>
          <p:nvSpPr>
            <p:cNvPr id="1557" name="Google Shape;1557;p25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5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5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4" name="Google Shape;1584;p25"/>
          <p:cNvGrpSpPr/>
          <p:nvPr/>
        </p:nvGrpSpPr>
        <p:grpSpPr>
          <a:xfrm>
            <a:off x="1078907" y="4349310"/>
            <a:ext cx="2504439" cy="512256"/>
            <a:chOff x="4872869" y="1787585"/>
            <a:chExt cx="2504439" cy="512256"/>
          </a:xfrm>
        </p:grpSpPr>
        <p:sp>
          <p:nvSpPr>
            <p:cNvPr id="1585" name="Google Shape;1585;p25"/>
            <p:cNvSpPr/>
            <p:nvPr/>
          </p:nvSpPr>
          <p:spPr>
            <a:xfrm rot="5400000">
              <a:off x="6851821" y="1949099"/>
              <a:ext cx="59725" cy="189227"/>
            </a:xfrm>
            <a:custGeom>
              <a:rect b="b" l="l" r="r" t="t"/>
              <a:pathLst>
                <a:path extrusionOk="0" h="1869" w="801">
                  <a:moveTo>
                    <a:pt x="400" y="0"/>
                  </a:moveTo>
                  <a:cubicBezTo>
                    <a:pt x="167" y="34"/>
                    <a:pt x="0" y="201"/>
                    <a:pt x="0" y="401"/>
                  </a:cubicBezTo>
                  <a:lnTo>
                    <a:pt x="0" y="1468"/>
                  </a:lnTo>
                  <a:cubicBezTo>
                    <a:pt x="0" y="1668"/>
                    <a:pt x="167" y="1835"/>
                    <a:pt x="400" y="1868"/>
                  </a:cubicBezTo>
                  <a:cubicBezTo>
                    <a:pt x="600" y="1835"/>
                    <a:pt x="767" y="1668"/>
                    <a:pt x="801" y="1468"/>
                  </a:cubicBezTo>
                  <a:lnTo>
                    <a:pt x="801" y="401"/>
                  </a:lnTo>
                  <a:cubicBezTo>
                    <a:pt x="767" y="201"/>
                    <a:pt x="600" y="34"/>
                    <a:pt x="40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5400000">
              <a:off x="7170883" y="1842285"/>
              <a:ext cx="9989" cy="402862"/>
            </a:xfrm>
            <a:custGeom>
              <a:rect b="b" l="l" r="r" t="t"/>
              <a:pathLst>
                <a:path extrusionOk="0" h="5405" w="134">
                  <a:moveTo>
                    <a:pt x="0" y="1"/>
                  </a:moveTo>
                  <a:lnTo>
                    <a:pt x="0" y="5404"/>
                  </a:lnTo>
                  <a:lnTo>
                    <a:pt x="134" y="540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5"/>
            <p:cNvSpPr/>
            <p:nvPr/>
          </p:nvSpPr>
          <p:spPr>
            <a:xfrm rot="5400000">
              <a:off x="6687525" y="1985325"/>
              <a:ext cx="206400" cy="116700"/>
            </a:xfrm>
            <a:prstGeom prst="roundRect">
              <a:avLst>
                <a:gd fmla="val 571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5"/>
            <p:cNvSpPr/>
            <p:nvPr/>
          </p:nvSpPr>
          <p:spPr>
            <a:xfrm rot="5400000">
              <a:off x="5212213" y="1690642"/>
              <a:ext cx="206483" cy="706145"/>
            </a:xfrm>
            <a:custGeom>
              <a:rect b="b" l="l" r="r" t="t"/>
              <a:pathLst>
                <a:path extrusionOk="0" h="9474" w="2770">
                  <a:moveTo>
                    <a:pt x="1" y="0"/>
                  </a:moveTo>
                  <a:lnTo>
                    <a:pt x="1" y="9474"/>
                  </a:lnTo>
                  <a:lnTo>
                    <a:pt x="2769" y="9474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rot="5400000">
              <a:off x="5933254" y="1444453"/>
              <a:ext cx="295934" cy="1198523"/>
            </a:xfrm>
            <a:custGeom>
              <a:rect b="b" l="l" r="r" t="t"/>
              <a:pathLst>
                <a:path extrusionOk="0" h="16080" w="3970">
                  <a:moveTo>
                    <a:pt x="0" y="1"/>
                  </a:moveTo>
                  <a:lnTo>
                    <a:pt x="0" y="16079"/>
                  </a:lnTo>
                  <a:lnTo>
                    <a:pt x="3970" y="1607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rot="5400000">
              <a:off x="5186148" y="1974060"/>
              <a:ext cx="512256" cy="139306"/>
            </a:xfrm>
            <a:custGeom>
              <a:rect b="b" l="l" r="r" t="t"/>
              <a:pathLst>
                <a:path extrusionOk="0" h="1869" w="6872">
                  <a:moveTo>
                    <a:pt x="934" y="1"/>
                  </a:moveTo>
                  <a:cubicBezTo>
                    <a:pt x="400" y="1"/>
                    <a:pt x="0" y="434"/>
                    <a:pt x="0" y="935"/>
                  </a:cubicBezTo>
                  <a:cubicBezTo>
                    <a:pt x="0" y="1435"/>
                    <a:pt x="434" y="1835"/>
                    <a:pt x="934" y="1869"/>
                  </a:cubicBezTo>
                  <a:lnTo>
                    <a:pt x="5938" y="1869"/>
                  </a:lnTo>
                  <a:cubicBezTo>
                    <a:pt x="6438" y="1835"/>
                    <a:pt x="6838" y="1435"/>
                    <a:pt x="6872" y="935"/>
                  </a:cubicBezTo>
                  <a:cubicBezTo>
                    <a:pt x="6872" y="434"/>
                    <a:pt x="6438" y="1"/>
                    <a:pt x="5938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rot="5400000">
              <a:off x="4719977" y="1985241"/>
              <a:ext cx="422731" cy="116945"/>
            </a:xfrm>
            <a:custGeom>
              <a:rect b="b" l="l" r="r" t="t"/>
              <a:pathLst>
                <a:path extrusionOk="0" h="1569" w="5671">
                  <a:moveTo>
                    <a:pt x="767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202"/>
                    <a:pt x="334" y="1569"/>
                    <a:pt x="767" y="1569"/>
                  </a:cubicBezTo>
                  <a:lnTo>
                    <a:pt x="4870" y="1569"/>
                  </a:lnTo>
                  <a:cubicBezTo>
                    <a:pt x="5304" y="1569"/>
                    <a:pt x="5671" y="1202"/>
                    <a:pt x="5671" y="768"/>
                  </a:cubicBezTo>
                  <a:cubicBezTo>
                    <a:pt x="5671" y="334"/>
                    <a:pt x="5304" y="1"/>
                    <a:pt x="4870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rot="5400000">
              <a:off x="6502450" y="1954425"/>
              <a:ext cx="298800" cy="176400"/>
            </a:xfrm>
            <a:prstGeom prst="roundRect">
              <a:avLst>
                <a:gd fmla="val 5711" name="adj"/>
              </a:avLst>
            </a:pr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rot="10800000">
              <a:off x="56766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rot="10800000">
              <a:off x="572570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rot="10800000">
              <a:off x="577481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rot="10800000">
              <a:off x="582392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rot="10800000">
              <a:off x="587302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rot="10800000">
              <a:off x="592213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rot="10800000">
              <a:off x="597124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10800000">
              <a:off x="602034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10800000">
              <a:off x="606945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10800000">
              <a:off x="611856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10800000">
              <a:off x="616766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10800000">
              <a:off x="621677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10800000">
              <a:off x="626588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10800000">
              <a:off x="631498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10800000">
              <a:off x="636409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10800000">
              <a:off x="64132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25"/>
          <p:cNvSpPr txBox="1"/>
          <p:nvPr/>
        </p:nvSpPr>
        <p:spPr>
          <a:xfrm>
            <a:off x="134525" y="1284442"/>
            <a:ext cx="868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Upampling dataset to remove Outcome imbalance</a:t>
            </a:r>
            <a:endParaRPr b="1" i="1" sz="13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610" name="Google Shape;16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868800"/>
            <a:ext cx="79724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OUTCOME</a:t>
            </a:r>
            <a:endParaRPr/>
          </a:p>
        </p:txBody>
      </p:sp>
      <p:grpSp>
        <p:nvGrpSpPr>
          <p:cNvPr id="1616" name="Google Shape;1616;p26"/>
          <p:cNvGrpSpPr/>
          <p:nvPr/>
        </p:nvGrpSpPr>
        <p:grpSpPr>
          <a:xfrm>
            <a:off x="4665316" y="4283088"/>
            <a:ext cx="354233" cy="644693"/>
            <a:chOff x="861202" y="1637500"/>
            <a:chExt cx="760484" cy="1384056"/>
          </a:xfrm>
        </p:grpSpPr>
        <p:sp>
          <p:nvSpPr>
            <p:cNvPr id="1617" name="Google Shape;1617;p26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6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6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6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6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26"/>
          <p:cNvGrpSpPr/>
          <p:nvPr/>
        </p:nvGrpSpPr>
        <p:grpSpPr>
          <a:xfrm>
            <a:off x="4194942" y="4283088"/>
            <a:ext cx="354233" cy="644693"/>
            <a:chOff x="861202" y="1637500"/>
            <a:chExt cx="760484" cy="1384056"/>
          </a:xfrm>
        </p:grpSpPr>
        <p:sp>
          <p:nvSpPr>
            <p:cNvPr id="1645" name="Google Shape;1645;p26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6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6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6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6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2" name="Google Shape;1672;p26"/>
          <p:cNvGrpSpPr/>
          <p:nvPr/>
        </p:nvGrpSpPr>
        <p:grpSpPr>
          <a:xfrm>
            <a:off x="3724568" y="4283088"/>
            <a:ext cx="354233" cy="644693"/>
            <a:chOff x="861202" y="1637500"/>
            <a:chExt cx="760484" cy="1384056"/>
          </a:xfrm>
        </p:grpSpPr>
        <p:sp>
          <p:nvSpPr>
            <p:cNvPr id="1673" name="Google Shape;1673;p26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6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6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6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6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6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6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6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6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6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6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0" name="Google Shape;1700;p26"/>
          <p:cNvSpPr txBox="1"/>
          <p:nvPr/>
        </p:nvSpPr>
        <p:spPr>
          <a:xfrm>
            <a:off x="720000" y="1247775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701" name="Google Shape;1701;p26"/>
          <p:cNvSpPr txBox="1"/>
          <p:nvPr/>
        </p:nvSpPr>
        <p:spPr>
          <a:xfrm>
            <a:off x="2081825" y="3542700"/>
            <a:ext cx="3470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02" name="Google Shape;1702;p26"/>
          <p:cNvSpPr txBox="1"/>
          <p:nvPr/>
        </p:nvSpPr>
        <p:spPr>
          <a:xfrm>
            <a:off x="4078800" y="4283100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703" name="Google Shape;1703;p26"/>
          <p:cNvSpPr txBox="1"/>
          <p:nvPr/>
        </p:nvSpPr>
        <p:spPr>
          <a:xfrm>
            <a:off x="5634475" y="3589373"/>
            <a:ext cx="1427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704" name="Google Shape;1704;p26"/>
          <p:cNvGrpSpPr/>
          <p:nvPr/>
        </p:nvGrpSpPr>
        <p:grpSpPr>
          <a:xfrm>
            <a:off x="5606065" y="4283088"/>
            <a:ext cx="354233" cy="644693"/>
            <a:chOff x="861202" y="1637500"/>
            <a:chExt cx="760484" cy="1384056"/>
          </a:xfrm>
        </p:grpSpPr>
        <p:sp>
          <p:nvSpPr>
            <p:cNvPr id="1705" name="Google Shape;1705;p26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6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6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26"/>
          <p:cNvGrpSpPr/>
          <p:nvPr/>
        </p:nvGrpSpPr>
        <p:grpSpPr>
          <a:xfrm>
            <a:off x="5135691" y="4283088"/>
            <a:ext cx="354233" cy="644693"/>
            <a:chOff x="861202" y="1637500"/>
            <a:chExt cx="760484" cy="1384056"/>
          </a:xfrm>
        </p:grpSpPr>
        <p:sp>
          <p:nvSpPr>
            <p:cNvPr id="1733" name="Google Shape;1733;p26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6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6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>
            <a:off x="1078907" y="4349310"/>
            <a:ext cx="2504439" cy="512256"/>
            <a:chOff x="4872869" y="1787585"/>
            <a:chExt cx="2504439" cy="512256"/>
          </a:xfrm>
        </p:grpSpPr>
        <p:sp>
          <p:nvSpPr>
            <p:cNvPr id="1761" name="Google Shape;1761;p26"/>
            <p:cNvSpPr/>
            <p:nvPr/>
          </p:nvSpPr>
          <p:spPr>
            <a:xfrm rot="5400000">
              <a:off x="6851821" y="1949099"/>
              <a:ext cx="59725" cy="189227"/>
            </a:xfrm>
            <a:custGeom>
              <a:rect b="b" l="l" r="r" t="t"/>
              <a:pathLst>
                <a:path extrusionOk="0" h="1869" w="801">
                  <a:moveTo>
                    <a:pt x="400" y="0"/>
                  </a:moveTo>
                  <a:cubicBezTo>
                    <a:pt x="167" y="34"/>
                    <a:pt x="0" y="201"/>
                    <a:pt x="0" y="401"/>
                  </a:cubicBezTo>
                  <a:lnTo>
                    <a:pt x="0" y="1468"/>
                  </a:lnTo>
                  <a:cubicBezTo>
                    <a:pt x="0" y="1668"/>
                    <a:pt x="167" y="1835"/>
                    <a:pt x="400" y="1868"/>
                  </a:cubicBezTo>
                  <a:cubicBezTo>
                    <a:pt x="600" y="1835"/>
                    <a:pt x="767" y="1668"/>
                    <a:pt x="801" y="1468"/>
                  </a:cubicBezTo>
                  <a:lnTo>
                    <a:pt x="801" y="401"/>
                  </a:lnTo>
                  <a:cubicBezTo>
                    <a:pt x="767" y="201"/>
                    <a:pt x="600" y="34"/>
                    <a:pt x="40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 rot="5400000">
              <a:off x="7170883" y="1842285"/>
              <a:ext cx="9989" cy="402862"/>
            </a:xfrm>
            <a:custGeom>
              <a:rect b="b" l="l" r="r" t="t"/>
              <a:pathLst>
                <a:path extrusionOk="0" h="5405" w="134">
                  <a:moveTo>
                    <a:pt x="0" y="1"/>
                  </a:moveTo>
                  <a:lnTo>
                    <a:pt x="0" y="5404"/>
                  </a:lnTo>
                  <a:lnTo>
                    <a:pt x="134" y="540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6"/>
            <p:cNvSpPr/>
            <p:nvPr/>
          </p:nvSpPr>
          <p:spPr>
            <a:xfrm rot="5400000">
              <a:off x="6687525" y="1985325"/>
              <a:ext cx="206400" cy="116700"/>
            </a:xfrm>
            <a:prstGeom prst="roundRect">
              <a:avLst>
                <a:gd fmla="val 571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6"/>
            <p:cNvSpPr/>
            <p:nvPr/>
          </p:nvSpPr>
          <p:spPr>
            <a:xfrm rot="5400000">
              <a:off x="5212213" y="1690642"/>
              <a:ext cx="206483" cy="706145"/>
            </a:xfrm>
            <a:custGeom>
              <a:rect b="b" l="l" r="r" t="t"/>
              <a:pathLst>
                <a:path extrusionOk="0" h="9474" w="2770">
                  <a:moveTo>
                    <a:pt x="1" y="0"/>
                  </a:moveTo>
                  <a:lnTo>
                    <a:pt x="1" y="9474"/>
                  </a:lnTo>
                  <a:lnTo>
                    <a:pt x="2769" y="9474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 rot="5400000">
              <a:off x="5933254" y="1444453"/>
              <a:ext cx="295934" cy="1198523"/>
            </a:xfrm>
            <a:custGeom>
              <a:rect b="b" l="l" r="r" t="t"/>
              <a:pathLst>
                <a:path extrusionOk="0" h="16080" w="3970">
                  <a:moveTo>
                    <a:pt x="0" y="1"/>
                  </a:moveTo>
                  <a:lnTo>
                    <a:pt x="0" y="16079"/>
                  </a:lnTo>
                  <a:lnTo>
                    <a:pt x="3970" y="1607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 rot="5400000">
              <a:off x="5186148" y="1974060"/>
              <a:ext cx="512256" cy="139306"/>
            </a:xfrm>
            <a:custGeom>
              <a:rect b="b" l="l" r="r" t="t"/>
              <a:pathLst>
                <a:path extrusionOk="0" h="1869" w="6872">
                  <a:moveTo>
                    <a:pt x="934" y="1"/>
                  </a:moveTo>
                  <a:cubicBezTo>
                    <a:pt x="400" y="1"/>
                    <a:pt x="0" y="434"/>
                    <a:pt x="0" y="935"/>
                  </a:cubicBezTo>
                  <a:cubicBezTo>
                    <a:pt x="0" y="1435"/>
                    <a:pt x="434" y="1835"/>
                    <a:pt x="934" y="1869"/>
                  </a:cubicBezTo>
                  <a:lnTo>
                    <a:pt x="5938" y="1869"/>
                  </a:lnTo>
                  <a:cubicBezTo>
                    <a:pt x="6438" y="1835"/>
                    <a:pt x="6838" y="1435"/>
                    <a:pt x="6872" y="935"/>
                  </a:cubicBezTo>
                  <a:cubicBezTo>
                    <a:pt x="6872" y="434"/>
                    <a:pt x="6438" y="1"/>
                    <a:pt x="5938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6"/>
            <p:cNvSpPr/>
            <p:nvPr/>
          </p:nvSpPr>
          <p:spPr>
            <a:xfrm rot="5400000">
              <a:off x="4719977" y="1985241"/>
              <a:ext cx="422731" cy="116945"/>
            </a:xfrm>
            <a:custGeom>
              <a:rect b="b" l="l" r="r" t="t"/>
              <a:pathLst>
                <a:path extrusionOk="0" h="1569" w="5671">
                  <a:moveTo>
                    <a:pt x="767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202"/>
                    <a:pt x="334" y="1569"/>
                    <a:pt x="767" y="1569"/>
                  </a:cubicBezTo>
                  <a:lnTo>
                    <a:pt x="4870" y="1569"/>
                  </a:lnTo>
                  <a:cubicBezTo>
                    <a:pt x="5304" y="1569"/>
                    <a:pt x="5671" y="1202"/>
                    <a:pt x="5671" y="768"/>
                  </a:cubicBezTo>
                  <a:cubicBezTo>
                    <a:pt x="5671" y="334"/>
                    <a:pt x="5304" y="1"/>
                    <a:pt x="4870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6"/>
            <p:cNvSpPr/>
            <p:nvPr/>
          </p:nvSpPr>
          <p:spPr>
            <a:xfrm rot="5400000">
              <a:off x="6502450" y="1954425"/>
              <a:ext cx="298800" cy="176400"/>
            </a:xfrm>
            <a:prstGeom prst="roundRect">
              <a:avLst>
                <a:gd fmla="val 5711" name="adj"/>
              </a:avLst>
            </a:pr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6"/>
            <p:cNvSpPr/>
            <p:nvPr/>
          </p:nvSpPr>
          <p:spPr>
            <a:xfrm rot="10800000">
              <a:off x="56766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6"/>
            <p:cNvSpPr/>
            <p:nvPr/>
          </p:nvSpPr>
          <p:spPr>
            <a:xfrm rot="10800000">
              <a:off x="572570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6"/>
            <p:cNvSpPr/>
            <p:nvPr/>
          </p:nvSpPr>
          <p:spPr>
            <a:xfrm rot="10800000">
              <a:off x="577481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6"/>
            <p:cNvSpPr/>
            <p:nvPr/>
          </p:nvSpPr>
          <p:spPr>
            <a:xfrm rot="10800000">
              <a:off x="582392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6"/>
            <p:cNvSpPr/>
            <p:nvPr/>
          </p:nvSpPr>
          <p:spPr>
            <a:xfrm rot="10800000">
              <a:off x="587302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rot="10800000">
              <a:off x="592213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6"/>
            <p:cNvSpPr/>
            <p:nvPr/>
          </p:nvSpPr>
          <p:spPr>
            <a:xfrm rot="10800000">
              <a:off x="597124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6"/>
            <p:cNvSpPr/>
            <p:nvPr/>
          </p:nvSpPr>
          <p:spPr>
            <a:xfrm rot="10800000">
              <a:off x="602034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 rot="10800000">
              <a:off x="606945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6"/>
            <p:cNvSpPr/>
            <p:nvPr/>
          </p:nvSpPr>
          <p:spPr>
            <a:xfrm rot="10800000">
              <a:off x="611856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6"/>
            <p:cNvSpPr/>
            <p:nvPr/>
          </p:nvSpPr>
          <p:spPr>
            <a:xfrm rot="10800000">
              <a:off x="616766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 rot="10800000">
              <a:off x="621677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 rot="10800000">
              <a:off x="626588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 rot="10800000">
              <a:off x="631498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 rot="10800000">
              <a:off x="636409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 rot="10800000">
              <a:off x="64132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5" name="Google Shape;17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187" y="110825"/>
            <a:ext cx="5382987" cy="40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7"/>
          <p:cNvSpPr txBox="1"/>
          <p:nvPr>
            <p:ph type="title"/>
          </p:nvPr>
        </p:nvSpPr>
        <p:spPr>
          <a:xfrm>
            <a:off x="559475" y="540000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COrrelation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Heatmap</a:t>
            </a:r>
            <a:endParaRPr/>
          </a:p>
        </p:txBody>
      </p:sp>
      <p:grpSp>
        <p:nvGrpSpPr>
          <p:cNvPr id="1791" name="Google Shape;1791;p27"/>
          <p:cNvGrpSpPr/>
          <p:nvPr/>
        </p:nvGrpSpPr>
        <p:grpSpPr>
          <a:xfrm>
            <a:off x="4665316" y="4283088"/>
            <a:ext cx="354233" cy="644693"/>
            <a:chOff x="861202" y="1637500"/>
            <a:chExt cx="760484" cy="1384056"/>
          </a:xfrm>
        </p:grpSpPr>
        <p:sp>
          <p:nvSpPr>
            <p:cNvPr id="1792" name="Google Shape;1792;p27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7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7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7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7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7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7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7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7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7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7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7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7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7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9" name="Google Shape;1819;p27"/>
          <p:cNvGrpSpPr/>
          <p:nvPr/>
        </p:nvGrpSpPr>
        <p:grpSpPr>
          <a:xfrm>
            <a:off x="4194942" y="4283088"/>
            <a:ext cx="354233" cy="644693"/>
            <a:chOff x="861202" y="1637500"/>
            <a:chExt cx="760484" cy="1384056"/>
          </a:xfrm>
        </p:grpSpPr>
        <p:sp>
          <p:nvSpPr>
            <p:cNvPr id="1820" name="Google Shape;1820;p27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7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7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7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7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7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7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7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7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7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7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7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7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7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7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7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7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7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7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7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27"/>
          <p:cNvGrpSpPr/>
          <p:nvPr/>
        </p:nvGrpSpPr>
        <p:grpSpPr>
          <a:xfrm>
            <a:off x="3724568" y="4283088"/>
            <a:ext cx="354233" cy="644693"/>
            <a:chOff x="861202" y="1637500"/>
            <a:chExt cx="760484" cy="1384056"/>
          </a:xfrm>
        </p:grpSpPr>
        <p:sp>
          <p:nvSpPr>
            <p:cNvPr id="1848" name="Google Shape;1848;p27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7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7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7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7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7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7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7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7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7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7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7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7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7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7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7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7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7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7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7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7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7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7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7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7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7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7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5" name="Google Shape;1875;p27"/>
          <p:cNvSpPr txBox="1"/>
          <p:nvPr/>
        </p:nvSpPr>
        <p:spPr>
          <a:xfrm>
            <a:off x="720000" y="1247775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876" name="Google Shape;1876;p27"/>
          <p:cNvSpPr txBox="1"/>
          <p:nvPr/>
        </p:nvSpPr>
        <p:spPr>
          <a:xfrm>
            <a:off x="2081825" y="3542700"/>
            <a:ext cx="3470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77" name="Google Shape;1877;p27"/>
          <p:cNvSpPr txBox="1"/>
          <p:nvPr/>
        </p:nvSpPr>
        <p:spPr>
          <a:xfrm>
            <a:off x="4078800" y="4361988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878" name="Google Shape;1878;p27"/>
          <p:cNvSpPr txBox="1"/>
          <p:nvPr/>
        </p:nvSpPr>
        <p:spPr>
          <a:xfrm>
            <a:off x="5634475" y="3589373"/>
            <a:ext cx="1427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879" name="Google Shape;1879;p27"/>
          <p:cNvGrpSpPr/>
          <p:nvPr/>
        </p:nvGrpSpPr>
        <p:grpSpPr>
          <a:xfrm>
            <a:off x="5606065" y="4283088"/>
            <a:ext cx="354233" cy="644693"/>
            <a:chOff x="861202" y="1637500"/>
            <a:chExt cx="760484" cy="1384056"/>
          </a:xfrm>
        </p:grpSpPr>
        <p:sp>
          <p:nvSpPr>
            <p:cNvPr id="1880" name="Google Shape;1880;p27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7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7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7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7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7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7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7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7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7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7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7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7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7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7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7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7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7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7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7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7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7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27"/>
          <p:cNvGrpSpPr/>
          <p:nvPr/>
        </p:nvGrpSpPr>
        <p:grpSpPr>
          <a:xfrm>
            <a:off x="5135691" y="4283088"/>
            <a:ext cx="354233" cy="644693"/>
            <a:chOff x="861202" y="1637500"/>
            <a:chExt cx="760484" cy="1384056"/>
          </a:xfrm>
        </p:grpSpPr>
        <p:sp>
          <p:nvSpPr>
            <p:cNvPr id="1908" name="Google Shape;1908;p27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7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7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7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7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7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7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7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7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7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7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7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7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7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7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7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7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7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7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7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7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7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7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7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7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7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7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5" name="Google Shape;1935;p27"/>
          <p:cNvGrpSpPr/>
          <p:nvPr/>
        </p:nvGrpSpPr>
        <p:grpSpPr>
          <a:xfrm>
            <a:off x="1078907" y="4349310"/>
            <a:ext cx="2504439" cy="512256"/>
            <a:chOff x="4872869" y="1787585"/>
            <a:chExt cx="2504439" cy="512256"/>
          </a:xfrm>
        </p:grpSpPr>
        <p:sp>
          <p:nvSpPr>
            <p:cNvPr id="1936" name="Google Shape;1936;p27"/>
            <p:cNvSpPr/>
            <p:nvPr/>
          </p:nvSpPr>
          <p:spPr>
            <a:xfrm rot="5400000">
              <a:off x="6851821" y="1949099"/>
              <a:ext cx="59725" cy="189227"/>
            </a:xfrm>
            <a:custGeom>
              <a:rect b="b" l="l" r="r" t="t"/>
              <a:pathLst>
                <a:path extrusionOk="0" h="1869" w="801">
                  <a:moveTo>
                    <a:pt x="400" y="0"/>
                  </a:moveTo>
                  <a:cubicBezTo>
                    <a:pt x="167" y="34"/>
                    <a:pt x="0" y="201"/>
                    <a:pt x="0" y="401"/>
                  </a:cubicBezTo>
                  <a:lnTo>
                    <a:pt x="0" y="1468"/>
                  </a:lnTo>
                  <a:cubicBezTo>
                    <a:pt x="0" y="1668"/>
                    <a:pt x="167" y="1835"/>
                    <a:pt x="400" y="1868"/>
                  </a:cubicBezTo>
                  <a:cubicBezTo>
                    <a:pt x="600" y="1835"/>
                    <a:pt x="767" y="1668"/>
                    <a:pt x="801" y="1468"/>
                  </a:cubicBezTo>
                  <a:lnTo>
                    <a:pt x="801" y="401"/>
                  </a:lnTo>
                  <a:cubicBezTo>
                    <a:pt x="767" y="201"/>
                    <a:pt x="600" y="34"/>
                    <a:pt x="40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7"/>
            <p:cNvSpPr/>
            <p:nvPr/>
          </p:nvSpPr>
          <p:spPr>
            <a:xfrm rot="5400000">
              <a:off x="7170883" y="1842285"/>
              <a:ext cx="9989" cy="402862"/>
            </a:xfrm>
            <a:custGeom>
              <a:rect b="b" l="l" r="r" t="t"/>
              <a:pathLst>
                <a:path extrusionOk="0" h="5405" w="134">
                  <a:moveTo>
                    <a:pt x="0" y="1"/>
                  </a:moveTo>
                  <a:lnTo>
                    <a:pt x="0" y="5404"/>
                  </a:lnTo>
                  <a:lnTo>
                    <a:pt x="134" y="540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7"/>
            <p:cNvSpPr/>
            <p:nvPr/>
          </p:nvSpPr>
          <p:spPr>
            <a:xfrm rot="5400000">
              <a:off x="6687525" y="1985325"/>
              <a:ext cx="206400" cy="116700"/>
            </a:xfrm>
            <a:prstGeom prst="roundRect">
              <a:avLst>
                <a:gd fmla="val 571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7"/>
            <p:cNvSpPr/>
            <p:nvPr/>
          </p:nvSpPr>
          <p:spPr>
            <a:xfrm rot="5400000">
              <a:off x="5212213" y="1690642"/>
              <a:ext cx="206483" cy="706145"/>
            </a:xfrm>
            <a:custGeom>
              <a:rect b="b" l="l" r="r" t="t"/>
              <a:pathLst>
                <a:path extrusionOk="0" h="9474" w="2770">
                  <a:moveTo>
                    <a:pt x="1" y="0"/>
                  </a:moveTo>
                  <a:lnTo>
                    <a:pt x="1" y="9474"/>
                  </a:lnTo>
                  <a:lnTo>
                    <a:pt x="2769" y="9474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7"/>
            <p:cNvSpPr/>
            <p:nvPr/>
          </p:nvSpPr>
          <p:spPr>
            <a:xfrm rot="5400000">
              <a:off x="5933254" y="1444453"/>
              <a:ext cx="295934" cy="1198523"/>
            </a:xfrm>
            <a:custGeom>
              <a:rect b="b" l="l" r="r" t="t"/>
              <a:pathLst>
                <a:path extrusionOk="0" h="16080" w="3970">
                  <a:moveTo>
                    <a:pt x="0" y="1"/>
                  </a:moveTo>
                  <a:lnTo>
                    <a:pt x="0" y="16079"/>
                  </a:lnTo>
                  <a:lnTo>
                    <a:pt x="3970" y="1607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7"/>
            <p:cNvSpPr/>
            <p:nvPr/>
          </p:nvSpPr>
          <p:spPr>
            <a:xfrm rot="5400000">
              <a:off x="5186148" y="1974060"/>
              <a:ext cx="512256" cy="139306"/>
            </a:xfrm>
            <a:custGeom>
              <a:rect b="b" l="l" r="r" t="t"/>
              <a:pathLst>
                <a:path extrusionOk="0" h="1869" w="6872">
                  <a:moveTo>
                    <a:pt x="934" y="1"/>
                  </a:moveTo>
                  <a:cubicBezTo>
                    <a:pt x="400" y="1"/>
                    <a:pt x="0" y="434"/>
                    <a:pt x="0" y="935"/>
                  </a:cubicBezTo>
                  <a:cubicBezTo>
                    <a:pt x="0" y="1435"/>
                    <a:pt x="434" y="1835"/>
                    <a:pt x="934" y="1869"/>
                  </a:cubicBezTo>
                  <a:lnTo>
                    <a:pt x="5938" y="1869"/>
                  </a:lnTo>
                  <a:cubicBezTo>
                    <a:pt x="6438" y="1835"/>
                    <a:pt x="6838" y="1435"/>
                    <a:pt x="6872" y="935"/>
                  </a:cubicBezTo>
                  <a:cubicBezTo>
                    <a:pt x="6872" y="434"/>
                    <a:pt x="6438" y="1"/>
                    <a:pt x="5938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7"/>
            <p:cNvSpPr/>
            <p:nvPr/>
          </p:nvSpPr>
          <p:spPr>
            <a:xfrm rot="5400000">
              <a:off x="4719977" y="1985241"/>
              <a:ext cx="422731" cy="116945"/>
            </a:xfrm>
            <a:custGeom>
              <a:rect b="b" l="l" r="r" t="t"/>
              <a:pathLst>
                <a:path extrusionOk="0" h="1569" w="5671">
                  <a:moveTo>
                    <a:pt x="767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202"/>
                    <a:pt x="334" y="1569"/>
                    <a:pt x="767" y="1569"/>
                  </a:cubicBezTo>
                  <a:lnTo>
                    <a:pt x="4870" y="1569"/>
                  </a:lnTo>
                  <a:cubicBezTo>
                    <a:pt x="5304" y="1569"/>
                    <a:pt x="5671" y="1202"/>
                    <a:pt x="5671" y="768"/>
                  </a:cubicBezTo>
                  <a:cubicBezTo>
                    <a:pt x="5671" y="334"/>
                    <a:pt x="5304" y="1"/>
                    <a:pt x="4870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7"/>
            <p:cNvSpPr/>
            <p:nvPr/>
          </p:nvSpPr>
          <p:spPr>
            <a:xfrm rot="5400000">
              <a:off x="6502450" y="1954425"/>
              <a:ext cx="298800" cy="176400"/>
            </a:xfrm>
            <a:prstGeom prst="roundRect">
              <a:avLst>
                <a:gd fmla="val 5711" name="adj"/>
              </a:avLst>
            </a:pr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7"/>
            <p:cNvSpPr/>
            <p:nvPr/>
          </p:nvSpPr>
          <p:spPr>
            <a:xfrm rot="10800000">
              <a:off x="56766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 rot="10800000">
              <a:off x="572570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 rot="10800000">
              <a:off x="577481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 rot="10800000">
              <a:off x="582392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7"/>
            <p:cNvSpPr/>
            <p:nvPr/>
          </p:nvSpPr>
          <p:spPr>
            <a:xfrm rot="10800000">
              <a:off x="587302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7"/>
            <p:cNvSpPr/>
            <p:nvPr/>
          </p:nvSpPr>
          <p:spPr>
            <a:xfrm rot="10800000">
              <a:off x="592213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7"/>
            <p:cNvSpPr/>
            <p:nvPr/>
          </p:nvSpPr>
          <p:spPr>
            <a:xfrm rot="10800000">
              <a:off x="597124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7"/>
            <p:cNvSpPr/>
            <p:nvPr/>
          </p:nvSpPr>
          <p:spPr>
            <a:xfrm rot="10800000">
              <a:off x="602034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7"/>
            <p:cNvSpPr/>
            <p:nvPr/>
          </p:nvSpPr>
          <p:spPr>
            <a:xfrm rot="10800000">
              <a:off x="606945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7"/>
            <p:cNvSpPr/>
            <p:nvPr/>
          </p:nvSpPr>
          <p:spPr>
            <a:xfrm rot="10800000">
              <a:off x="611856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7"/>
            <p:cNvSpPr/>
            <p:nvPr/>
          </p:nvSpPr>
          <p:spPr>
            <a:xfrm rot="10800000">
              <a:off x="616766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7"/>
            <p:cNvSpPr/>
            <p:nvPr/>
          </p:nvSpPr>
          <p:spPr>
            <a:xfrm rot="10800000">
              <a:off x="621677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7"/>
            <p:cNvSpPr/>
            <p:nvPr/>
          </p:nvSpPr>
          <p:spPr>
            <a:xfrm rot="10800000">
              <a:off x="626588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7"/>
            <p:cNvSpPr/>
            <p:nvPr/>
          </p:nvSpPr>
          <p:spPr>
            <a:xfrm rot="10800000">
              <a:off x="631498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7"/>
            <p:cNvSpPr/>
            <p:nvPr/>
          </p:nvSpPr>
          <p:spPr>
            <a:xfrm rot="10800000">
              <a:off x="636409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7"/>
            <p:cNvSpPr/>
            <p:nvPr/>
          </p:nvSpPr>
          <p:spPr>
            <a:xfrm rot="10800000">
              <a:off x="64132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0" name="Google Shape;1960;p27"/>
          <p:cNvSpPr txBox="1"/>
          <p:nvPr/>
        </p:nvSpPr>
        <p:spPr>
          <a:xfrm>
            <a:off x="559475" y="1869750"/>
            <a:ext cx="2916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According to the heatmap, we can see correlation between glucose and Outcome is 54%. Hence Outcome has a significant dependance on glucose values</a:t>
            </a:r>
            <a:endParaRPr b="1" sz="17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961" name="Google Shape;19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275" y="392800"/>
            <a:ext cx="4403825" cy="37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" name="Google Shape;19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25" y="451150"/>
            <a:ext cx="1859951" cy="20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7" name="Google Shape;19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451150"/>
            <a:ext cx="1906137" cy="202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Google Shape;196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255" y="451150"/>
            <a:ext cx="1906124" cy="202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9" name="Google Shape;196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825" y="2737900"/>
            <a:ext cx="4519651" cy="18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0" name="Google Shape;197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6475" y="2695475"/>
            <a:ext cx="1859949" cy="19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" name="Google Shape;197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4775" y="451151"/>
            <a:ext cx="1859951" cy="197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TRAIN SPLIT</a:t>
            </a:r>
            <a:endParaRPr/>
          </a:p>
        </p:txBody>
      </p:sp>
      <p:sp>
        <p:nvSpPr>
          <p:cNvPr id="1977" name="Google Shape;1977;p29"/>
          <p:cNvSpPr txBox="1"/>
          <p:nvPr/>
        </p:nvSpPr>
        <p:spPr>
          <a:xfrm>
            <a:off x="720000" y="1247775"/>
            <a:ext cx="770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70% TRAINING DATA | 30% TESTING DATA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78" name="Google Shape;1978;p29"/>
          <p:cNvSpPr txBox="1"/>
          <p:nvPr/>
        </p:nvSpPr>
        <p:spPr>
          <a:xfrm>
            <a:off x="6432825" y="1872298"/>
            <a:ext cx="19968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KNN ALGO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79" name="Google Shape;1979;p29"/>
          <p:cNvSpPr txBox="1"/>
          <p:nvPr/>
        </p:nvSpPr>
        <p:spPr>
          <a:xfrm>
            <a:off x="3840125" y="2293026"/>
            <a:ext cx="19968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Support Vector Machine Algorithm</a:t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80" name="Google Shape;1980;p29"/>
          <p:cNvSpPr txBox="1"/>
          <p:nvPr/>
        </p:nvSpPr>
        <p:spPr>
          <a:xfrm>
            <a:off x="6432825" y="2293004"/>
            <a:ext cx="19968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K nearest Algorithm with K value as 25</a:t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81" name="Google Shape;1981;p29"/>
          <p:cNvSpPr txBox="1"/>
          <p:nvPr/>
        </p:nvSpPr>
        <p:spPr>
          <a:xfrm>
            <a:off x="3840125" y="3073925"/>
            <a:ext cx="19968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RANDOM F</a:t>
            </a:r>
            <a:endParaRPr sz="25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82" name="Google Shape;1982;p29"/>
          <p:cNvSpPr txBox="1"/>
          <p:nvPr/>
        </p:nvSpPr>
        <p:spPr>
          <a:xfrm>
            <a:off x="3840125" y="3494260"/>
            <a:ext cx="19968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Random Forest Algorithm</a:t>
            </a:r>
            <a:endParaRPr b="1"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83" name="Google Shape;1983;p29"/>
          <p:cNvSpPr txBox="1"/>
          <p:nvPr/>
        </p:nvSpPr>
        <p:spPr>
          <a:xfrm>
            <a:off x="6432825" y="3494249"/>
            <a:ext cx="19968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Naive Bias Algorithm</a:t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84" name="Google Shape;1984;p29"/>
          <p:cNvSpPr txBox="1"/>
          <p:nvPr/>
        </p:nvSpPr>
        <p:spPr>
          <a:xfrm>
            <a:off x="3840125" y="1872298"/>
            <a:ext cx="19968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SVM ALGO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85" name="Google Shape;1985;p29"/>
          <p:cNvSpPr txBox="1"/>
          <p:nvPr/>
        </p:nvSpPr>
        <p:spPr>
          <a:xfrm>
            <a:off x="6432899" y="3073925"/>
            <a:ext cx="25104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NAIVE BIAS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86" name="Google Shape;1986;p29"/>
          <p:cNvSpPr txBox="1"/>
          <p:nvPr/>
        </p:nvSpPr>
        <p:spPr>
          <a:xfrm>
            <a:off x="5745700" y="1959675"/>
            <a:ext cx="789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77%</a:t>
            </a:r>
            <a:endParaRPr sz="19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87" name="Google Shape;1987;p29"/>
          <p:cNvSpPr txBox="1"/>
          <p:nvPr/>
        </p:nvSpPr>
        <p:spPr>
          <a:xfrm>
            <a:off x="3153000" y="3162228"/>
            <a:ext cx="789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89%</a:t>
            </a:r>
            <a:endParaRPr sz="19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88" name="Google Shape;1988;p29"/>
          <p:cNvSpPr txBox="1"/>
          <p:nvPr/>
        </p:nvSpPr>
        <p:spPr>
          <a:xfrm>
            <a:off x="3153000" y="1959675"/>
            <a:ext cx="7899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Bungee"/>
                <a:ea typeface="Bungee"/>
                <a:cs typeface="Bungee"/>
                <a:sym typeface="Bungee"/>
              </a:rPr>
              <a:t>71</a:t>
            </a:r>
            <a:r>
              <a:rPr lang="en" sz="1900">
                <a:solidFill>
                  <a:schemeClr val="lt2"/>
                </a:solidFill>
                <a:latin typeface="Bungee"/>
                <a:ea typeface="Bungee"/>
                <a:cs typeface="Bungee"/>
                <a:sym typeface="Bungee"/>
              </a:rPr>
              <a:t>%</a:t>
            </a:r>
            <a:endParaRPr sz="1900">
              <a:solidFill>
                <a:schemeClr val="lt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89" name="Google Shape;1989;p29"/>
          <p:cNvSpPr txBox="1"/>
          <p:nvPr/>
        </p:nvSpPr>
        <p:spPr>
          <a:xfrm>
            <a:off x="5745733" y="3162228"/>
            <a:ext cx="7899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75%</a:t>
            </a:r>
            <a:endParaRPr sz="19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1990" name="Google Shape;19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25" y="1959675"/>
            <a:ext cx="2848200" cy="181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750" y="405250"/>
            <a:ext cx="5385150" cy="4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6" name="Google Shape;1996;p30"/>
          <p:cNvSpPr txBox="1"/>
          <p:nvPr>
            <p:ph type="title"/>
          </p:nvPr>
        </p:nvSpPr>
        <p:spPr>
          <a:xfrm>
            <a:off x="559475" y="540000"/>
            <a:ext cx="32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COrrelation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Heatmap</a:t>
            </a:r>
            <a:endParaRPr/>
          </a:p>
        </p:txBody>
      </p:sp>
      <p:sp>
        <p:nvSpPr>
          <p:cNvPr id="1997" name="Google Shape;1997;p30"/>
          <p:cNvSpPr txBox="1"/>
          <p:nvPr/>
        </p:nvSpPr>
        <p:spPr>
          <a:xfrm>
            <a:off x="559475" y="1507550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E5145"/>
                </a:solidFill>
                <a:latin typeface="Bungee"/>
                <a:ea typeface="Bungee"/>
                <a:cs typeface="Bungee"/>
                <a:sym typeface="Bungee"/>
              </a:rPr>
              <a:t>RANDOM FOREST</a:t>
            </a:r>
            <a:endParaRPr sz="2500">
              <a:solidFill>
                <a:srgbClr val="FE514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98" name="Google Shape;1998;p30"/>
          <p:cNvSpPr txBox="1"/>
          <p:nvPr/>
        </p:nvSpPr>
        <p:spPr>
          <a:xfrm>
            <a:off x="2081825" y="3542700"/>
            <a:ext cx="3470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99" name="Google Shape;1999;p30"/>
          <p:cNvSpPr txBox="1"/>
          <p:nvPr/>
        </p:nvSpPr>
        <p:spPr>
          <a:xfrm>
            <a:off x="559475" y="2164150"/>
            <a:ext cx="2916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0,0 means true negative and 1,1 means true positive and 0,1 means even person is negative but showing result positive and 1,0 means person is positive but shows negative </a:t>
            </a:r>
            <a:endParaRPr b="1" sz="17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000" name="Google Shape;2000;p30"/>
          <p:cNvSpPr txBox="1"/>
          <p:nvPr/>
        </p:nvSpPr>
        <p:spPr>
          <a:xfrm>
            <a:off x="1129150" y="1825325"/>
            <a:ext cx="80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31"/>
          <p:cNvSpPr txBox="1"/>
          <p:nvPr>
            <p:ph type="ctrTitle"/>
          </p:nvPr>
        </p:nvSpPr>
        <p:spPr>
          <a:xfrm>
            <a:off x="3082200" y="1182838"/>
            <a:ext cx="5341800" cy="22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STAY HEALTHY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STAY SAFE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06" name="Google Shape;2006;p31"/>
          <p:cNvSpPr txBox="1"/>
          <p:nvPr>
            <p:ph idx="1" type="subTitle"/>
          </p:nvPr>
        </p:nvSpPr>
        <p:spPr>
          <a:xfrm>
            <a:off x="3082200" y="3492363"/>
            <a:ext cx="53418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AKSHITA CHOUDHURY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: DATA SCIENCE INTERN</a:t>
            </a:r>
            <a:endParaRPr/>
          </a:p>
        </p:txBody>
      </p:sp>
      <p:grpSp>
        <p:nvGrpSpPr>
          <p:cNvPr id="2007" name="Google Shape;2007;p31"/>
          <p:cNvGrpSpPr/>
          <p:nvPr/>
        </p:nvGrpSpPr>
        <p:grpSpPr>
          <a:xfrm>
            <a:off x="-73375" y="-34287"/>
            <a:ext cx="2899575" cy="5212075"/>
            <a:chOff x="-114450" y="-16525"/>
            <a:chExt cx="2899575" cy="5212075"/>
          </a:xfrm>
        </p:grpSpPr>
        <p:grpSp>
          <p:nvGrpSpPr>
            <p:cNvPr id="2008" name="Google Shape;2008;p31"/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2009" name="Google Shape;2009;p31"/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2010" name="Google Shape;2010;p31"/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rect b="b" l="l" r="r" t="t"/>
                  <a:pathLst>
                    <a:path extrusionOk="0" h="42609" w="10168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31"/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rect b="b" l="l" r="r" t="t"/>
                  <a:pathLst>
                    <a:path extrusionOk="0" h="28688" w="32958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31"/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rect b="b" l="l" r="r" t="t"/>
                  <a:pathLst>
                    <a:path extrusionOk="0" h="55284" w="6019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31"/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rect b="b" l="l" r="r" t="t"/>
                  <a:pathLst>
                    <a:path extrusionOk="0" h="37865" w="30389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31"/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rect b="b" l="l" r="r" t="t"/>
                  <a:pathLst>
                    <a:path extrusionOk="0" h="7191" w="4738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31"/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rect b="b" l="l" r="r" t="t"/>
                  <a:pathLst>
                    <a:path extrusionOk="0" h="34184" w="1281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31"/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rect b="b" l="l" r="r" t="t"/>
                  <a:pathLst>
                    <a:path extrusionOk="0" h="33812" w="814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31"/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rect b="b" l="l" r="r" t="t"/>
                  <a:pathLst>
                    <a:path extrusionOk="0" h="29921" w="13811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31"/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rect b="b" l="l" r="r" t="t"/>
                  <a:pathLst>
                    <a:path extrusionOk="0" h="28756" w="9074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31"/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rect b="b" l="l" r="r" t="t"/>
                  <a:pathLst>
                    <a:path extrusionOk="0" h="26426" w="14879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31"/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rect b="b" l="l" r="r" t="t"/>
                  <a:pathLst>
                    <a:path extrusionOk="0" h="15045" w="35026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31"/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rect b="b" l="l" r="r" t="t"/>
                  <a:pathLst>
                    <a:path extrusionOk="0" h="10241" w="37694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2" name="Google Shape;2022;p31"/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rect b="b" l="l" r="r" t="t"/>
                  <a:pathLst>
                    <a:path extrusionOk="0" h="4874" w="6005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3" name="Google Shape;2023;p31"/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rect b="b" l="l" r="r" t="t"/>
                  <a:pathLst>
                    <a:path extrusionOk="0" h="4840" w="5938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4" name="Google Shape;2024;p31"/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rect b="b" l="l" r="r" t="t"/>
                  <a:pathLst>
                    <a:path extrusionOk="0" h="5394" w="6572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31"/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rect b="b" l="l" r="r" t="t"/>
                  <a:pathLst>
                    <a:path extrusionOk="0" h="42698" w="42965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6" name="Google Shape;2026;p31"/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rect b="b" l="l" r="r" t="t"/>
                  <a:pathLst>
                    <a:path extrusionOk="0" h="20305" w="26987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7" name="Google Shape;2027;p31"/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rect b="b" l="l" r="r" t="t"/>
                  <a:pathLst>
                    <a:path extrusionOk="0" h="15438" w="12543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8" name="Google Shape;2028;p31"/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rect b="b" l="l" r="r" t="t"/>
                  <a:pathLst>
                    <a:path extrusionOk="0" h="64066" w="5017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9" name="Google Shape;2029;p31"/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rect b="b" l="l" r="r" t="t"/>
                  <a:pathLst>
                    <a:path extrusionOk="0" h="41100" w="32991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rgbClr val="FE5145">
                    <a:alpha val="212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0" name="Google Shape;2030;p31"/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rect b="b" l="l" r="r" t="t"/>
                  <a:pathLst>
                    <a:path extrusionOk="0" h="16533" w="18814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1" name="Google Shape;2031;p31"/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rect b="b" l="l" r="r" t="t"/>
                  <a:pathLst>
                    <a:path extrusionOk="0" h="50604" w="27887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31"/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rect b="b" l="l" r="r" t="t"/>
                  <a:pathLst>
                    <a:path extrusionOk="0" h="9776" w="10141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31"/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rect b="b" l="l" r="r" t="t"/>
                  <a:pathLst>
                    <a:path extrusionOk="0" h="13510" w="13511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31"/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rect b="b" l="l" r="r" t="t"/>
                  <a:pathLst>
                    <a:path extrusionOk="0" h="4872" w="4837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31"/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rect b="b" l="l" r="r" t="t"/>
                  <a:pathLst>
                    <a:path extrusionOk="0" h="2770" w="12243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6" name="Google Shape;2036;p31"/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rect b="b" l="l" r="r" t="t"/>
                  <a:pathLst>
                    <a:path extrusionOk="0" h="7443" w="377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7" name="Google Shape;2037;p31"/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rect b="b" l="l" r="r" t="t"/>
                  <a:pathLst>
                    <a:path extrusionOk="0" h="22091" w="29322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8" name="Google Shape;2038;p31"/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rect b="b" l="l" r="r" t="t"/>
                  <a:pathLst>
                    <a:path extrusionOk="0" h="21242" w="28054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31"/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rect b="b" l="l" r="r" t="t"/>
                  <a:pathLst>
                    <a:path extrusionOk="0" h="16458" w="23851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rgbClr val="F6BC9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31"/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rect b="b" l="l" r="r" t="t"/>
                  <a:pathLst>
                    <a:path extrusionOk="0" h="34826" w="34559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31"/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rect b="b" l="l" r="r" t="t"/>
                  <a:pathLst>
                    <a:path extrusionOk="0" h="36494" w="71652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rgbClr val="8CD8E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31"/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rect b="b" l="l" r="r" t="t"/>
                  <a:pathLst>
                    <a:path extrusionOk="0" h="5442" w="5805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31"/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rect b="b" l="l" r="r" t="t"/>
                  <a:pathLst>
                    <a:path extrusionOk="0" h="5429" w="5805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31"/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rect b="b" l="l" r="r" t="t"/>
                  <a:pathLst>
                    <a:path extrusionOk="0" h="6149" w="6606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rgbClr val="F08F5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31"/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rect b="b" l="l" r="r" t="t"/>
                  <a:pathLst>
                    <a:path extrusionOk="0" h="8507" w="10375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rgbClr val="1C5F5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31"/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rect b="b" l="l" r="r" t="t"/>
                  <a:pathLst>
                    <a:path extrusionOk="0" h="3771" w="3037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31"/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rect b="b" l="l" r="r" t="t"/>
                  <a:pathLst>
                    <a:path extrusionOk="0" h="13211" w="22817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rgbClr val="53A2B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8" name="Google Shape;2048;p31"/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rect b="b" l="l" r="r" t="t"/>
                  <a:pathLst>
                    <a:path extrusionOk="0" h="11709" w="21316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rgbClr val="F6EFE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9" name="Google Shape;2049;p31"/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rect b="b" l="l" r="r" t="t"/>
                  <a:pathLst>
                    <a:path extrusionOk="0" h="3971" w="1101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31"/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rect b="b" l="l" r="r" t="t"/>
                  <a:pathLst>
                    <a:path extrusionOk="0" h="3970" w="1101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31"/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31"/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31"/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rect b="b" l="l" r="r" t="t"/>
                  <a:pathLst>
                    <a:path extrusionOk="0" h="3970" w="1102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31"/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rect b="b" l="l" r="r" t="t"/>
                  <a:pathLst>
                    <a:path extrusionOk="0" h="3971" w="1102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31"/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31"/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rect b="b" l="l" r="r" t="t"/>
                  <a:pathLst>
                    <a:path extrusionOk="0" h="1135" w="3971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103C6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31"/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rect b="b" l="l" r="r" t="t"/>
                  <a:pathLst>
                    <a:path extrusionOk="0" h="12543" w="7173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rgbClr val="FE514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31"/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rect b="b" l="l" r="r" t="t"/>
                  <a:pathLst>
                    <a:path extrusionOk="0" fill="none" h="1069" w="501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rgbClr val="F6EFE4"/>
                </a:solidFill>
                <a:ln cap="rnd" cmpd="sng" w="208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31"/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rect b="b" l="l" r="r" t="t"/>
                  <a:pathLst>
                    <a:path extrusionOk="0" fill="none" h="4104" w="769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rgbClr val="F6EFE4"/>
                </a:solidFill>
                <a:ln cap="rnd" cmpd="sng" w="208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60" name="Google Shape;2060;p31"/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rect b="b" l="l" r="r" t="t"/>
                <a:pathLst>
                  <a:path extrusionOk="0" h="39073" w="20467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cap="flat" cmpd="sng" w="19050">
                <a:solidFill>
                  <a:srgbClr val="F08F5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61" name="Google Shape;2061;p31"/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rect b="b" l="l" r="r" t="t"/>
                <a:pathLst>
                  <a:path extrusionOk="0" h="23812" w="808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cap="flat" cmpd="sng" w="19050">
                <a:solidFill>
                  <a:srgbClr val="F08F5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062" name="Google Shape;2062;p31"/>
            <p:cNvSpPr/>
            <p:nvPr/>
          </p:nvSpPr>
          <p:spPr>
            <a:xfrm>
              <a:off x="2093127" y="704844"/>
              <a:ext cx="195250" cy="452450"/>
            </a:xfrm>
            <a:custGeom>
              <a:rect b="b" l="l" r="r" t="t"/>
              <a:pathLst>
                <a:path extrusionOk="0" h="18098" w="781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cap="flat" cmpd="sng" w="19050">
              <a:solidFill>
                <a:srgbClr val="F08F5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063" name="Google Shape;2063;p31"/>
            <p:cNvSpPr/>
            <p:nvPr/>
          </p:nvSpPr>
          <p:spPr>
            <a:xfrm>
              <a:off x="1224994" y="1121575"/>
              <a:ext cx="718100" cy="655325"/>
            </a:xfrm>
            <a:custGeom>
              <a:rect b="b" l="l" r="r" t="t"/>
              <a:pathLst>
                <a:path extrusionOk="0" h="26213" w="28724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cap="flat" cmpd="sng" w="19050">
              <a:solidFill>
                <a:srgbClr val="F08F5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064" name="Google Shape;2064;p31"/>
          <p:cNvGrpSpPr/>
          <p:nvPr/>
        </p:nvGrpSpPr>
        <p:grpSpPr>
          <a:xfrm>
            <a:off x="2122263" y="3137138"/>
            <a:ext cx="155150" cy="243525"/>
            <a:chOff x="4358275" y="3409550"/>
            <a:chExt cx="155150" cy="243525"/>
          </a:xfrm>
        </p:grpSpPr>
        <p:sp>
          <p:nvSpPr>
            <p:cNvPr id="2065" name="Google Shape;2065;p31"/>
            <p:cNvSpPr/>
            <p:nvPr/>
          </p:nvSpPr>
          <p:spPr>
            <a:xfrm>
              <a:off x="4485875" y="3428725"/>
              <a:ext cx="27550" cy="99275"/>
            </a:xfrm>
            <a:custGeom>
              <a:rect b="b" l="l" r="r" t="t"/>
              <a:pathLst>
                <a:path extrusionOk="0" h="3971" w="1102">
                  <a:moveTo>
                    <a:pt x="534" y="1"/>
                  </a:moveTo>
                  <a:cubicBezTo>
                    <a:pt x="234" y="1"/>
                    <a:pt x="0" y="234"/>
                    <a:pt x="0" y="534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34"/>
                  </a:lnTo>
                  <a:cubicBezTo>
                    <a:pt x="1101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4485875" y="3539650"/>
              <a:ext cx="27550" cy="99250"/>
            </a:xfrm>
            <a:custGeom>
              <a:rect b="b" l="l" r="r" t="t"/>
              <a:pathLst>
                <a:path extrusionOk="0" h="3970" w="1102">
                  <a:moveTo>
                    <a:pt x="534" y="0"/>
                  </a:moveTo>
                  <a:cubicBezTo>
                    <a:pt x="234" y="0"/>
                    <a:pt x="0" y="234"/>
                    <a:pt x="0" y="567"/>
                  </a:cubicBezTo>
                  <a:lnTo>
                    <a:pt x="0" y="3403"/>
                  </a:lnTo>
                  <a:cubicBezTo>
                    <a:pt x="0" y="3703"/>
                    <a:pt x="234" y="3970"/>
                    <a:pt x="534" y="3970"/>
                  </a:cubicBezTo>
                  <a:cubicBezTo>
                    <a:pt x="834" y="3970"/>
                    <a:pt x="1101" y="3703"/>
                    <a:pt x="1101" y="3403"/>
                  </a:cubicBezTo>
                  <a:lnTo>
                    <a:pt x="1101" y="567"/>
                  </a:lnTo>
                  <a:cubicBezTo>
                    <a:pt x="1101" y="234"/>
                    <a:pt x="834" y="0"/>
                    <a:pt x="534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4358275" y="3539650"/>
              <a:ext cx="27550" cy="99250"/>
            </a:xfrm>
            <a:custGeom>
              <a:rect b="b" l="l" r="r" t="t"/>
              <a:pathLst>
                <a:path extrusionOk="0" h="3970" w="1102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67"/>
                  </a:lnTo>
                  <a:cubicBezTo>
                    <a:pt x="1102" y="234"/>
                    <a:pt x="868" y="0"/>
                    <a:pt x="568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4358275" y="3428725"/>
              <a:ext cx="27550" cy="99275"/>
            </a:xfrm>
            <a:custGeom>
              <a:rect b="b" l="l" r="r" t="t"/>
              <a:pathLst>
                <a:path extrusionOk="0" h="3971" w="1102">
                  <a:moveTo>
                    <a:pt x="568" y="1"/>
                  </a:moveTo>
                  <a:cubicBezTo>
                    <a:pt x="234" y="1"/>
                    <a:pt x="1" y="234"/>
                    <a:pt x="1" y="534"/>
                  </a:cubicBezTo>
                  <a:lnTo>
                    <a:pt x="1" y="3403"/>
                  </a:lnTo>
                  <a:cubicBezTo>
                    <a:pt x="1" y="3703"/>
                    <a:pt x="234" y="3970"/>
                    <a:pt x="568" y="3970"/>
                  </a:cubicBezTo>
                  <a:cubicBezTo>
                    <a:pt x="868" y="3970"/>
                    <a:pt x="1102" y="3703"/>
                    <a:pt x="1102" y="3403"/>
                  </a:cubicBezTo>
                  <a:lnTo>
                    <a:pt x="1102" y="534"/>
                  </a:lnTo>
                  <a:cubicBezTo>
                    <a:pt x="1102" y="234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4385800" y="3624700"/>
              <a:ext cx="99275" cy="28375"/>
            </a:xfrm>
            <a:custGeom>
              <a:rect b="b" l="l" r="r" t="t"/>
              <a:pathLst>
                <a:path extrusionOk="0" h="1135" w="3971">
                  <a:moveTo>
                    <a:pt x="568" y="1"/>
                  </a:moveTo>
                  <a:cubicBezTo>
                    <a:pt x="267" y="1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1"/>
                    <a:pt x="3436" y="1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4385800" y="3409550"/>
              <a:ext cx="99275" cy="28375"/>
            </a:xfrm>
            <a:custGeom>
              <a:rect b="b" l="l" r="r" t="t"/>
              <a:pathLst>
                <a:path extrusionOk="0" h="1135" w="3971"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cubicBezTo>
                    <a:pt x="1" y="868"/>
                    <a:pt x="267" y="1135"/>
                    <a:pt x="568" y="1135"/>
                  </a:cubicBezTo>
                  <a:lnTo>
                    <a:pt x="3436" y="1135"/>
                  </a:lnTo>
                  <a:cubicBezTo>
                    <a:pt x="3737" y="1135"/>
                    <a:pt x="3970" y="868"/>
                    <a:pt x="3970" y="568"/>
                  </a:cubicBezTo>
                  <a:cubicBezTo>
                    <a:pt x="3970" y="267"/>
                    <a:pt x="3737" y="0"/>
                    <a:pt x="3436" y="0"/>
                  </a:cubicBezTo>
                  <a:close/>
                </a:path>
              </a:pathLst>
            </a:custGeom>
            <a:solidFill>
              <a:srgbClr val="103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1" name="Google Shape;2071;p31"/>
          <p:cNvGrpSpPr/>
          <p:nvPr/>
        </p:nvGrpSpPr>
        <p:grpSpPr>
          <a:xfrm>
            <a:off x="7315010" y="4146200"/>
            <a:ext cx="357775" cy="295791"/>
            <a:chOff x="-783927" y="2108838"/>
            <a:chExt cx="357775" cy="295791"/>
          </a:xfrm>
        </p:grpSpPr>
        <p:sp>
          <p:nvSpPr>
            <p:cNvPr id="2072" name="Google Shape;2072;p3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4" name="Google Shape;2074;p31"/>
          <p:cNvGrpSpPr/>
          <p:nvPr/>
        </p:nvGrpSpPr>
        <p:grpSpPr>
          <a:xfrm rot="9651258">
            <a:off x="3177102" y="4414969"/>
            <a:ext cx="643548" cy="377045"/>
            <a:chOff x="-1131628" y="1250953"/>
            <a:chExt cx="695437" cy="407447"/>
          </a:xfrm>
        </p:grpSpPr>
        <p:sp>
          <p:nvSpPr>
            <p:cNvPr id="2075" name="Google Shape;2075;p3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8" name="Google Shape;2078;p31"/>
          <p:cNvGrpSpPr/>
          <p:nvPr/>
        </p:nvGrpSpPr>
        <p:grpSpPr>
          <a:xfrm rot="-7140317">
            <a:off x="6190124" y="1015618"/>
            <a:ext cx="643533" cy="377037"/>
            <a:chOff x="-1131628" y="1250953"/>
            <a:chExt cx="695437" cy="407447"/>
          </a:xfrm>
        </p:grpSpPr>
        <p:sp>
          <p:nvSpPr>
            <p:cNvPr id="2079" name="Google Shape;2079;p3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720000" y="540000"/>
            <a:ext cx="77040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and its types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570650" y="1175650"/>
            <a:ext cx="7853400" cy="3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Diabetes is a condition that impairs the body’s ability to process blood glucose, otherwise known as blood sugar. There are several types of diabetes, which have various treatments.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Without ongoing, careful management, diabetes can lead to a buildup of sugars in the blood, which can increase the risk of dangerous complications, including stroke and heart disease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Different kinds of diabetes can occur, and how people manage the condition depends on the type. Not all forms of diabetes stem from a person being overweight or leading an inactive lifestyle. Some are present from childhood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most common type of diabetes include: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1 - Blood glucose(sugar) level is too high because your body can’t make insulin.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2 - Body doesn’t use insulin properly. Body is resistant to insulin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Gestational Diabetes - Body is unable to make enough insulin during pregnancy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</a:t>
            </a:r>
            <a:r>
              <a:rPr lang="en">
                <a:solidFill>
                  <a:schemeClr val="dk2"/>
                </a:solidFill>
              </a:rPr>
              <a:t>Infographics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720000" y="2333588"/>
            <a:ext cx="22410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74</a:t>
            </a:r>
            <a:endParaRPr sz="61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MILLION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720000" y="3957125"/>
            <a:ext cx="224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Indians diagnosed in 2021</a:t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96" name="Google Shape;196;p17"/>
          <p:cNvGrpSpPr/>
          <p:nvPr/>
        </p:nvGrpSpPr>
        <p:grpSpPr>
          <a:xfrm>
            <a:off x="3536413" y="2126816"/>
            <a:ext cx="306843" cy="720701"/>
            <a:chOff x="3903196" y="1379924"/>
            <a:chExt cx="1357711" cy="3188943"/>
          </a:xfrm>
        </p:grpSpPr>
        <p:sp>
          <p:nvSpPr>
            <p:cNvPr id="197" name="Google Shape;197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3977494" y="2126816"/>
            <a:ext cx="306843" cy="720701"/>
            <a:chOff x="3903196" y="1379924"/>
            <a:chExt cx="1357711" cy="3188943"/>
          </a:xfrm>
        </p:grpSpPr>
        <p:sp>
          <p:nvSpPr>
            <p:cNvPr id="230" name="Google Shape;230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7"/>
          <p:cNvGrpSpPr/>
          <p:nvPr/>
        </p:nvGrpSpPr>
        <p:grpSpPr>
          <a:xfrm>
            <a:off x="4418575" y="2126816"/>
            <a:ext cx="306843" cy="720701"/>
            <a:chOff x="3903196" y="1379924"/>
            <a:chExt cx="1357711" cy="3188943"/>
          </a:xfrm>
        </p:grpSpPr>
        <p:sp>
          <p:nvSpPr>
            <p:cNvPr id="263" name="Google Shape;263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4859657" y="2126816"/>
            <a:ext cx="306843" cy="720701"/>
            <a:chOff x="3903196" y="1379924"/>
            <a:chExt cx="1357711" cy="3188943"/>
          </a:xfrm>
        </p:grpSpPr>
        <p:sp>
          <p:nvSpPr>
            <p:cNvPr id="296" name="Google Shape;296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7"/>
          <p:cNvGrpSpPr/>
          <p:nvPr/>
        </p:nvGrpSpPr>
        <p:grpSpPr>
          <a:xfrm>
            <a:off x="5300738" y="2126816"/>
            <a:ext cx="306843" cy="720701"/>
            <a:chOff x="3903196" y="1379924"/>
            <a:chExt cx="1357711" cy="3188943"/>
          </a:xfrm>
        </p:grpSpPr>
        <p:sp>
          <p:nvSpPr>
            <p:cNvPr id="329" name="Google Shape;329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7"/>
          <p:cNvGrpSpPr/>
          <p:nvPr/>
        </p:nvGrpSpPr>
        <p:grpSpPr>
          <a:xfrm>
            <a:off x="3977494" y="3003627"/>
            <a:ext cx="306843" cy="720701"/>
            <a:chOff x="3903196" y="1379924"/>
            <a:chExt cx="1357711" cy="3188943"/>
          </a:xfrm>
        </p:grpSpPr>
        <p:sp>
          <p:nvSpPr>
            <p:cNvPr id="362" name="Google Shape;362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7"/>
          <p:cNvGrpSpPr/>
          <p:nvPr/>
        </p:nvGrpSpPr>
        <p:grpSpPr>
          <a:xfrm>
            <a:off x="4418575" y="3003627"/>
            <a:ext cx="306843" cy="720701"/>
            <a:chOff x="3903196" y="1379924"/>
            <a:chExt cx="1357711" cy="3188943"/>
          </a:xfrm>
        </p:grpSpPr>
        <p:sp>
          <p:nvSpPr>
            <p:cNvPr id="395" name="Google Shape;395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17"/>
          <p:cNvGrpSpPr/>
          <p:nvPr/>
        </p:nvGrpSpPr>
        <p:grpSpPr>
          <a:xfrm>
            <a:off x="4859657" y="3003627"/>
            <a:ext cx="306843" cy="720701"/>
            <a:chOff x="3903196" y="1379924"/>
            <a:chExt cx="1357711" cy="3188943"/>
          </a:xfrm>
        </p:grpSpPr>
        <p:sp>
          <p:nvSpPr>
            <p:cNvPr id="428" name="Google Shape;428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7"/>
          <p:cNvGrpSpPr/>
          <p:nvPr/>
        </p:nvGrpSpPr>
        <p:grpSpPr>
          <a:xfrm>
            <a:off x="5300738" y="3003627"/>
            <a:ext cx="306843" cy="720701"/>
            <a:chOff x="3903196" y="1379924"/>
            <a:chExt cx="1357711" cy="3188943"/>
          </a:xfrm>
        </p:grpSpPr>
        <p:sp>
          <p:nvSpPr>
            <p:cNvPr id="461" name="Google Shape;461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17"/>
          <p:cNvGrpSpPr/>
          <p:nvPr/>
        </p:nvGrpSpPr>
        <p:grpSpPr>
          <a:xfrm>
            <a:off x="3536413" y="3003627"/>
            <a:ext cx="306843" cy="720701"/>
            <a:chOff x="3903196" y="1379924"/>
            <a:chExt cx="1357711" cy="3188943"/>
          </a:xfrm>
        </p:grpSpPr>
        <p:sp>
          <p:nvSpPr>
            <p:cNvPr id="494" name="Google Shape;494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17"/>
          <p:cNvSpPr txBox="1"/>
          <p:nvPr/>
        </p:nvSpPr>
        <p:spPr>
          <a:xfrm>
            <a:off x="3430000" y="3957125"/>
            <a:ext cx="224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1 out of 10 adults worldwide diagnosed</a:t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527" name="Google Shape;527;p17"/>
          <p:cNvGrpSpPr/>
          <p:nvPr/>
        </p:nvGrpSpPr>
        <p:grpSpPr>
          <a:xfrm>
            <a:off x="6224913" y="2606191"/>
            <a:ext cx="306843" cy="720701"/>
            <a:chOff x="3903196" y="1379924"/>
            <a:chExt cx="1357711" cy="3188943"/>
          </a:xfrm>
        </p:grpSpPr>
        <p:sp>
          <p:nvSpPr>
            <p:cNvPr id="528" name="Google Shape;528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17"/>
          <p:cNvGrpSpPr/>
          <p:nvPr/>
        </p:nvGrpSpPr>
        <p:grpSpPr>
          <a:xfrm>
            <a:off x="6665994" y="2606191"/>
            <a:ext cx="306843" cy="720701"/>
            <a:chOff x="3903196" y="1379924"/>
            <a:chExt cx="1357711" cy="3188943"/>
          </a:xfrm>
        </p:grpSpPr>
        <p:sp>
          <p:nvSpPr>
            <p:cNvPr id="561" name="Google Shape;561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7"/>
          <p:cNvGrpSpPr/>
          <p:nvPr/>
        </p:nvGrpSpPr>
        <p:grpSpPr>
          <a:xfrm>
            <a:off x="7107075" y="2606191"/>
            <a:ext cx="306843" cy="720701"/>
            <a:chOff x="3903196" y="1379924"/>
            <a:chExt cx="1357711" cy="3188943"/>
          </a:xfrm>
        </p:grpSpPr>
        <p:sp>
          <p:nvSpPr>
            <p:cNvPr id="594" name="Google Shape;594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7"/>
          <p:cNvGrpSpPr/>
          <p:nvPr/>
        </p:nvGrpSpPr>
        <p:grpSpPr>
          <a:xfrm>
            <a:off x="7548157" y="2606191"/>
            <a:ext cx="306843" cy="720701"/>
            <a:chOff x="3903196" y="1379924"/>
            <a:chExt cx="1357711" cy="3188943"/>
          </a:xfrm>
        </p:grpSpPr>
        <p:sp>
          <p:nvSpPr>
            <p:cNvPr id="627" name="Google Shape;627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17"/>
          <p:cNvGrpSpPr/>
          <p:nvPr/>
        </p:nvGrpSpPr>
        <p:grpSpPr>
          <a:xfrm>
            <a:off x="7989238" y="2606191"/>
            <a:ext cx="306843" cy="720701"/>
            <a:chOff x="3903196" y="1379924"/>
            <a:chExt cx="1357711" cy="3188943"/>
          </a:xfrm>
        </p:grpSpPr>
        <p:sp>
          <p:nvSpPr>
            <p:cNvPr id="660" name="Google Shape;660;p17"/>
            <p:cNvSpPr/>
            <p:nvPr/>
          </p:nvSpPr>
          <p:spPr>
            <a:xfrm>
              <a:off x="5029228" y="2041322"/>
              <a:ext cx="231679" cy="830208"/>
            </a:xfrm>
            <a:custGeom>
              <a:rect b="b" l="l" r="r" t="t"/>
              <a:pathLst>
                <a:path extrusionOk="0" h="43632" w="12176">
                  <a:moveTo>
                    <a:pt x="5817" y="0"/>
                  </a:moveTo>
                  <a:cubicBezTo>
                    <a:pt x="5801" y="0"/>
                    <a:pt x="5786" y="0"/>
                    <a:pt x="5771" y="0"/>
                  </a:cubicBezTo>
                  <a:cubicBezTo>
                    <a:pt x="2569" y="67"/>
                    <a:pt x="0" y="3636"/>
                    <a:pt x="67" y="8006"/>
                  </a:cubicBezTo>
                  <a:lnTo>
                    <a:pt x="434" y="35793"/>
                  </a:lnTo>
                  <a:cubicBezTo>
                    <a:pt x="500" y="40109"/>
                    <a:pt x="3177" y="43632"/>
                    <a:pt x="6360" y="43632"/>
                  </a:cubicBezTo>
                  <a:cubicBezTo>
                    <a:pt x="6375" y="43632"/>
                    <a:pt x="6390" y="43632"/>
                    <a:pt x="6405" y="43632"/>
                  </a:cubicBezTo>
                  <a:cubicBezTo>
                    <a:pt x="9607" y="43565"/>
                    <a:pt x="12175" y="39962"/>
                    <a:pt x="12142" y="35626"/>
                  </a:cubicBezTo>
                  <a:lnTo>
                    <a:pt x="11742" y="7839"/>
                  </a:lnTo>
                  <a:cubicBezTo>
                    <a:pt x="11675" y="3490"/>
                    <a:pt x="9032" y="0"/>
                    <a:pt x="5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4992408" y="2634160"/>
              <a:ext cx="263417" cy="679168"/>
            </a:xfrm>
            <a:custGeom>
              <a:rect b="b" l="l" r="r" t="t"/>
              <a:pathLst>
                <a:path extrusionOk="0" h="35694" w="13844">
                  <a:moveTo>
                    <a:pt x="6925" y="1"/>
                  </a:moveTo>
                  <a:cubicBezTo>
                    <a:pt x="6907" y="1"/>
                    <a:pt x="6890" y="1"/>
                    <a:pt x="6872" y="1"/>
                  </a:cubicBezTo>
                  <a:cubicBezTo>
                    <a:pt x="3069" y="34"/>
                    <a:pt x="0" y="3637"/>
                    <a:pt x="34" y="8073"/>
                  </a:cubicBezTo>
                  <a:cubicBezTo>
                    <a:pt x="34" y="8707"/>
                    <a:pt x="134" y="9308"/>
                    <a:pt x="267" y="9908"/>
                  </a:cubicBezTo>
                  <a:lnTo>
                    <a:pt x="3203" y="35693"/>
                  </a:lnTo>
                  <a:lnTo>
                    <a:pt x="7005" y="35660"/>
                  </a:lnTo>
                  <a:lnTo>
                    <a:pt x="13210" y="11409"/>
                  </a:lnTo>
                  <a:lnTo>
                    <a:pt x="13176" y="11409"/>
                  </a:lnTo>
                  <a:cubicBezTo>
                    <a:pt x="13643" y="10308"/>
                    <a:pt x="13844" y="9141"/>
                    <a:pt x="13844" y="7940"/>
                  </a:cubicBezTo>
                  <a:cubicBezTo>
                    <a:pt x="13810" y="3524"/>
                    <a:pt x="10704" y="1"/>
                    <a:pt x="6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4996214" y="3284141"/>
              <a:ext cx="169478" cy="326265"/>
            </a:xfrm>
            <a:custGeom>
              <a:rect b="b" l="l" r="r" t="t"/>
              <a:pathLst>
                <a:path extrusionOk="0" h="17147" w="8907">
                  <a:moveTo>
                    <a:pt x="6739" y="1"/>
                  </a:moveTo>
                  <a:lnTo>
                    <a:pt x="3069" y="301"/>
                  </a:lnTo>
                  <a:lnTo>
                    <a:pt x="0" y="6439"/>
                  </a:lnTo>
                  <a:lnTo>
                    <a:pt x="834" y="12777"/>
                  </a:lnTo>
                  <a:lnTo>
                    <a:pt x="2235" y="12376"/>
                  </a:lnTo>
                  <a:lnTo>
                    <a:pt x="1835" y="8073"/>
                  </a:lnTo>
                  <a:lnTo>
                    <a:pt x="2769" y="5171"/>
                  </a:lnTo>
                  <a:lnTo>
                    <a:pt x="4504" y="10442"/>
                  </a:lnTo>
                  <a:lnTo>
                    <a:pt x="4137" y="17146"/>
                  </a:lnTo>
                  <a:lnTo>
                    <a:pt x="6805" y="17046"/>
                  </a:lnTo>
                  <a:lnTo>
                    <a:pt x="8907" y="10708"/>
                  </a:lnTo>
                  <a:lnTo>
                    <a:pt x="6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3983801" y="1683964"/>
              <a:ext cx="1245940" cy="1513143"/>
            </a:xfrm>
            <a:custGeom>
              <a:rect b="b" l="l" r="r" t="t"/>
              <a:pathLst>
                <a:path extrusionOk="0" h="79524" w="65481">
                  <a:moveTo>
                    <a:pt x="29322" y="0"/>
                  </a:moveTo>
                  <a:lnTo>
                    <a:pt x="29322" y="2369"/>
                  </a:lnTo>
                  <a:cubicBezTo>
                    <a:pt x="29255" y="6071"/>
                    <a:pt x="27187" y="9307"/>
                    <a:pt x="24518" y="11909"/>
                  </a:cubicBezTo>
                  <a:cubicBezTo>
                    <a:pt x="21616" y="14611"/>
                    <a:pt x="18214" y="16746"/>
                    <a:pt x="14511" y="18147"/>
                  </a:cubicBezTo>
                  <a:cubicBezTo>
                    <a:pt x="13777" y="18180"/>
                    <a:pt x="12843" y="18247"/>
                    <a:pt x="11809" y="18347"/>
                  </a:cubicBezTo>
                  <a:cubicBezTo>
                    <a:pt x="10742" y="18447"/>
                    <a:pt x="9574" y="18580"/>
                    <a:pt x="8474" y="18780"/>
                  </a:cubicBezTo>
                  <a:cubicBezTo>
                    <a:pt x="8007" y="18847"/>
                    <a:pt x="7573" y="18914"/>
                    <a:pt x="7139" y="18980"/>
                  </a:cubicBezTo>
                  <a:cubicBezTo>
                    <a:pt x="6939" y="19014"/>
                    <a:pt x="6739" y="19047"/>
                    <a:pt x="6539" y="19081"/>
                  </a:cubicBezTo>
                  <a:lnTo>
                    <a:pt x="6239" y="19147"/>
                  </a:lnTo>
                  <a:cubicBezTo>
                    <a:pt x="6072" y="19181"/>
                    <a:pt x="5905" y="19247"/>
                    <a:pt x="5738" y="19281"/>
                  </a:cubicBezTo>
                  <a:lnTo>
                    <a:pt x="5672" y="19281"/>
                  </a:lnTo>
                  <a:lnTo>
                    <a:pt x="5171" y="19414"/>
                  </a:lnTo>
                  <a:cubicBezTo>
                    <a:pt x="5071" y="19414"/>
                    <a:pt x="5004" y="19447"/>
                    <a:pt x="4938" y="19481"/>
                  </a:cubicBezTo>
                  <a:cubicBezTo>
                    <a:pt x="4771" y="19514"/>
                    <a:pt x="4637" y="19581"/>
                    <a:pt x="4504" y="19614"/>
                  </a:cubicBezTo>
                  <a:cubicBezTo>
                    <a:pt x="3337" y="19981"/>
                    <a:pt x="2302" y="20648"/>
                    <a:pt x="1535" y="21582"/>
                  </a:cubicBezTo>
                  <a:cubicBezTo>
                    <a:pt x="1502" y="21582"/>
                    <a:pt x="1502" y="21616"/>
                    <a:pt x="1502" y="21616"/>
                  </a:cubicBezTo>
                  <a:cubicBezTo>
                    <a:pt x="1102" y="22116"/>
                    <a:pt x="835" y="22683"/>
                    <a:pt x="668" y="23284"/>
                  </a:cubicBezTo>
                  <a:lnTo>
                    <a:pt x="635" y="23384"/>
                  </a:lnTo>
                  <a:cubicBezTo>
                    <a:pt x="601" y="23484"/>
                    <a:pt x="568" y="23584"/>
                    <a:pt x="535" y="23650"/>
                  </a:cubicBezTo>
                  <a:cubicBezTo>
                    <a:pt x="101" y="25785"/>
                    <a:pt x="334" y="28287"/>
                    <a:pt x="134" y="30756"/>
                  </a:cubicBezTo>
                  <a:cubicBezTo>
                    <a:pt x="1" y="32290"/>
                    <a:pt x="6872" y="35726"/>
                    <a:pt x="10041" y="37560"/>
                  </a:cubicBezTo>
                  <a:cubicBezTo>
                    <a:pt x="10508" y="37794"/>
                    <a:pt x="10975" y="38061"/>
                    <a:pt x="11409" y="38394"/>
                  </a:cubicBezTo>
                  <a:cubicBezTo>
                    <a:pt x="12610" y="39328"/>
                    <a:pt x="13811" y="40362"/>
                    <a:pt x="14945" y="41463"/>
                  </a:cubicBezTo>
                  <a:cubicBezTo>
                    <a:pt x="15212" y="41697"/>
                    <a:pt x="15512" y="41964"/>
                    <a:pt x="15745" y="42230"/>
                  </a:cubicBezTo>
                  <a:cubicBezTo>
                    <a:pt x="18781" y="45333"/>
                    <a:pt x="19348" y="48869"/>
                    <a:pt x="20515" y="53005"/>
                  </a:cubicBezTo>
                  <a:cubicBezTo>
                    <a:pt x="20582" y="53238"/>
                    <a:pt x="20649" y="53472"/>
                    <a:pt x="20716" y="53739"/>
                  </a:cubicBezTo>
                  <a:cubicBezTo>
                    <a:pt x="20716" y="53839"/>
                    <a:pt x="20749" y="53939"/>
                    <a:pt x="20782" y="54039"/>
                  </a:cubicBezTo>
                  <a:cubicBezTo>
                    <a:pt x="20782" y="54139"/>
                    <a:pt x="20816" y="54206"/>
                    <a:pt x="20816" y="54306"/>
                  </a:cubicBezTo>
                  <a:cubicBezTo>
                    <a:pt x="20882" y="54506"/>
                    <a:pt x="20916" y="54739"/>
                    <a:pt x="20949" y="54906"/>
                  </a:cubicBezTo>
                  <a:cubicBezTo>
                    <a:pt x="21216" y="56474"/>
                    <a:pt x="22050" y="64146"/>
                    <a:pt x="22117" y="65380"/>
                  </a:cubicBezTo>
                  <a:cubicBezTo>
                    <a:pt x="22250" y="67448"/>
                    <a:pt x="22317" y="69350"/>
                    <a:pt x="22350" y="70718"/>
                  </a:cubicBezTo>
                  <a:cubicBezTo>
                    <a:pt x="22350" y="70884"/>
                    <a:pt x="22317" y="71084"/>
                    <a:pt x="22317" y="71251"/>
                  </a:cubicBezTo>
                  <a:lnTo>
                    <a:pt x="22317" y="71652"/>
                  </a:lnTo>
                  <a:cubicBezTo>
                    <a:pt x="22350" y="75988"/>
                    <a:pt x="25853" y="79490"/>
                    <a:pt x="30222" y="79524"/>
                  </a:cubicBezTo>
                  <a:lnTo>
                    <a:pt x="38095" y="79524"/>
                  </a:lnTo>
                  <a:cubicBezTo>
                    <a:pt x="41831" y="79524"/>
                    <a:pt x="44866" y="76488"/>
                    <a:pt x="44866" y="72786"/>
                  </a:cubicBezTo>
                  <a:lnTo>
                    <a:pt x="44866" y="72018"/>
                  </a:lnTo>
                  <a:cubicBezTo>
                    <a:pt x="44900" y="71285"/>
                    <a:pt x="44933" y="70517"/>
                    <a:pt x="44933" y="69650"/>
                  </a:cubicBezTo>
                  <a:cubicBezTo>
                    <a:pt x="44933" y="68449"/>
                    <a:pt x="44933" y="67182"/>
                    <a:pt x="44966" y="65847"/>
                  </a:cubicBezTo>
                  <a:cubicBezTo>
                    <a:pt x="45000" y="64480"/>
                    <a:pt x="45000" y="63045"/>
                    <a:pt x="45033" y="61678"/>
                  </a:cubicBezTo>
                  <a:cubicBezTo>
                    <a:pt x="45033" y="61311"/>
                    <a:pt x="45066" y="60910"/>
                    <a:pt x="45100" y="60577"/>
                  </a:cubicBezTo>
                  <a:cubicBezTo>
                    <a:pt x="45133" y="59676"/>
                    <a:pt x="45200" y="58809"/>
                    <a:pt x="45266" y="57975"/>
                  </a:cubicBezTo>
                  <a:cubicBezTo>
                    <a:pt x="45300" y="57441"/>
                    <a:pt x="45367" y="56941"/>
                    <a:pt x="45400" y="56474"/>
                  </a:cubicBezTo>
                  <a:cubicBezTo>
                    <a:pt x="45400" y="56274"/>
                    <a:pt x="45467" y="56107"/>
                    <a:pt x="45467" y="55940"/>
                  </a:cubicBezTo>
                  <a:cubicBezTo>
                    <a:pt x="45533" y="55640"/>
                    <a:pt x="45567" y="55373"/>
                    <a:pt x="45600" y="55106"/>
                  </a:cubicBezTo>
                  <a:cubicBezTo>
                    <a:pt x="45633" y="54906"/>
                    <a:pt x="45667" y="54739"/>
                    <a:pt x="45700" y="54539"/>
                  </a:cubicBezTo>
                  <a:cubicBezTo>
                    <a:pt x="45733" y="54372"/>
                    <a:pt x="45767" y="54206"/>
                    <a:pt x="45834" y="54039"/>
                  </a:cubicBezTo>
                  <a:cubicBezTo>
                    <a:pt x="45867" y="53872"/>
                    <a:pt x="45900" y="53705"/>
                    <a:pt x="45934" y="53539"/>
                  </a:cubicBezTo>
                  <a:cubicBezTo>
                    <a:pt x="45967" y="53372"/>
                    <a:pt x="46000" y="53238"/>
                    <a:pt x="46067" y="53072"/>
                  </a:cubicBezTo>
                  <a:cubicBezTo>
                    <a:pt x="47301" y="48835"/>
                    <a:pt x="48769" y="45700"/>
                    <a:pt x="51938" y="42731"/>
                  </a:cubicBezTo>
                  <a:cubicBezTo>
                    <a:pt x="54973" y="39862"/>
                    <a:pt x="57642" y="36660"/>
                    <a:pt x="59910" y="33157"/>
                  </a:cubicBezTo>
                  <a:cubicBezTo>
                    <a:pt x="61678" y="30355"/>
                    <a:pt x="65481" y="24651"/>
                    <a:pt x="64047" y="21349"/>
                  </a:cubicBezTo>
                  <a:cubicBezTo>
                    <a:pt x="63580" y="20248"/>
                    <a:pt x="62579" y="19181"/>
                    <a:pt x="60677" y="18814"/>
                  </a:cubicBezTo>
                  <a:cubicBezTo>
                    <a:pt x="58042" y="18280"/>
                    <a:pt x="55307" y="17946"/>
                    <a:pt x="52705" y="17279"/>
                  </a:cubicBezTo>
                  <a:cubicBezTo>
                    <a:pt x="52238" y="17179"/>
                    <a:pt x="51804" y="17046"/>
                    <a:pt x="51371" y="16912"/>
                  </a:cubicBezTo>
                  <a:cubicBezTo>
                    <a:pt x="50770" y="16746"/>
                    <a:pt x="50170" y="16545"/>
                    <a:pt x="49603" y="16312"/>
                  </a:cubicBezTo>
                  <a:cubicBezTo>
                    <a:pt x="46267" y="14944"/>
                    <a:pt x="43365" y="12676"/>
                    <a:pt x="41264" y="9741"/>
                  </a:cubicBezTo>
                  <a:lnTo>
                    <a:pt x="41197" y="9674"/>
                  </a:lnTo>
                  <a:lnTo>
                    <a:pt x="41130" y="9674"/>
                  </a:lnTo>
                  <a:cubicBezTo>
                    <a:pt x="39596" y="7305"/>
                    <a:pt x="38962" y="5071"/>
                    <a:pt x="38962" y="3903"/>
                  </a:cubicBezTo>
                  <a:cubicBezTo>
                    <a:pt x="38929" y="2569"/>
                    <a:pt x="38829" y="1268"/>
                    <a:pt x="385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3904471" y="2048458"/>
              <a:ext cx="291977" cy="829009"/>
            </a:xfrm>
            <a:custGeom>
              <a:rect b="b" l="l" r="r" t="t"/>
              <a:pathLst>
                <a:path extrusionOk="0" h="43569" w="15345">
                  <a:moveTo>
                    <a:pt x="8794" y="1"/>
                  </a:moveTo>
                  <a:cubicBezTo>
                    <a:pt x="8681" y="1"/>
                    <a:pt x="8573" y="9"/>
                    <a:pt x="8473" y="26"/>
                  </a:cubicBezTo>
                  <a:cubicBezTo>
                    <a:pt x="7272" y="92"/>
                    <a:pt x="6171" y="526"/>
                    <a:pt x="5237" y="1260"/>
                  </a:cubicBezTo>
                  <a:lnTo>
                    <a:pt x="5204" y="1293"/>
                  </a:lnTo>
                  <a:cubicBezTo>
                    <a:pt x="3303" y="2828"/>
                    <a:pt x="2135" y="5063"/>
                    <a:pt x="2035" y="7498"/>
                  </a:cubicBezTo>
                  <a:lnTo>
                    <a:pt x="267" y="35251"/>
                  </a:lnTo>
                  <a:cubicBezTo>
                    <a:pt x="0" y="39587"/>
                    <a:pt x="2735" y="43323"/>
                    <a:pt x="6338" y="43557"/>
                  </a:cubicBezTo>
                  <a:cubicBezTo>
                    <a:pt x="6457" y="43564"/>
                    <a:pt x="6576" y="43568"/>
                    <a:pt x="6694" y="43568"/>
                  </a:cubicBezTo>
                  <a:cubicBezTo>
                    <a:pt x="10181" y="43568"/>
                    <a:pt x="13185" y="40279"/>
                    <a:pt x="13443" y="36085"/>
                  </a:cubicBezTo>
                  <a:lnTo>
                    <a:pt x="15211" y="8365"/>
                  </a:lnTo>
                  <a:cubicBezTo>
                    <a:pt x="15344" y="6764"/>
                    <a:pt x="15011" y="5163"/>
                    <a:pt x="14310" y="3728"/>
                  </a:cubicBezTo>
                  <a:cubicBezTo>
                    <a:pt x="14110" y="3328"/>
                    <a:pt x="13877" y="2961"/>
                    <a:pt x="13643" y="2627"/>
                  </a:cubicBezTo>
                  <a:cubicBezTo>
                    <a:pt x="12609" y="1126"/>
                    <a:pt x="10941" y="159"/>
                    <a:pt x="9140" y="26"/>
                  </a:cubicBezTo>
                  <a:cubicBezTo>
                    <a:pt x="9023" y="9"/>
                    <a:pt x="8907" y="1"/>
                    <a:pt x="8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3903196" y="2591536"/>
              <a:ext cx="287544" cy="712256"/>
            </a:xfrm>
            <a:custGeom>
              <a:rect b="b" l="l" r="r" t="t"/>
              <a:pathLst>
                <a:path extrusionOk="0" h="37433" w="15112">
                  <a:moveTo>
                    <a:pt x="7577" y="1"/>
                  </a:moveTo>
                  <a:cubicBezTo>
                    <a:pt x="7487" y="1"/>
                    <a:pt x="7396" y="2"/>
                    <a:pt x="7306" y="6"/>
                  </a:cubicBezTo>
                  <a:cubicBezTo>
                    <a:pt x="3169" y="173"/>
                    <a:pt x="0" y="4076"/>
                    <a:pt x="167" y="8712"/>
                  </a:cubicBezTo>
                  <a:cubicBezTo>
                    <a:pt x="201" y="9980"/>
                    <a:pt x="534" y="11214"/>
                    <a:pt x="1068" y="12348"/>
                  </a:cubicBezTo>
                  <a:lnTo>
                    <a:pt x="1035" y="12348"/>
                  </a:lnTo>
                  <a:lnTo>
                    <a:pt x="9007" y="37433"/>
                  </a:lnTo>
                  <a:lnTo>
                    <a:pt x="13110" y="37266"/>
                  </a:lnTo>
                  <a:lnTo>
                    <a:pt x="14944" y="10080"/>
                  </a:lnTo>
                  <a:cubicBezTo>
                    <a:pt x="15078" y="9446"/>
                    <a:pt x="15111" y="8779"/>
                    <a:pt x="15078" y="8112"/>
                  </a:cubicBezTo>
                  <a:cubicBezTo>
                    <a:pt x="14915" y="3578"/>
                    <a:pt x="11562" y="1"/>
                    <a:pt x="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4077117" y="3275254"/>
              <a:ext cx="184719" cy="324362"/>
            </a:xfrm>
            <a:custGeom>
              <a:rect b="b" l="l" r="r" t="t"/>
              <a:pathLst>
                <a:path extrusionOk="0" h="17047" w="9708">
                  <a:moveTo>
                    <a:pt x="3570" y="1"/>
                  </a:moveTo>
                  <a:lnTo>
                    <a:pt x="0" y="868"/>
                  </a:lnTo>
                  <a:lnTo>
                    <a:pt x="1435" y="11709"/>
                  </a:lnTo>
                  <a:lnTo>
                    <a:pt x="5438" y="17046"/>
                  </a:lnTo>
                  <a:lnTo>
                    <a:pt x="7973" y="16246"/>
                  </a:lnTo>
                  <a:lnTo>
                    <a:pt x="5504" y="10041"/>
                  </a:lnTo>
                  <a:lnTo>
                    <a:pt x="5404" y="4471"/>
                  </a:lnTo>
                  <a:lnTo>
                    <a:pt x="7239" y="6906"/>
                  </a:lnTo>
                  <a:lnTo>
                    <a:pt x="8273" y="11142"/>
                  </a:lnTo>
                  <a:lnTo>
                    <a:pt x="9707" y="11075"/>
                  </a:lnTo>
                  <a:lnTo>
                    <a:pt x="8473" y="4771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4346237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8" y="0"/>
                  </a:moveTo>
                  <a:cubicBezTo>
                    <a:pt x="2369" y="0"/>
                    <a:pt x="34" y="2335"/>
                    <a:pt x="1" y="5204"/>
                  </a:cubicBezTo>
                  <a:lnTo>
                    <a:pt x="1" y="13276"/>
                  </a:lnTo>
                  <a:cubicBezTo>
                    <a:pt x="34" y="16145"/>
                    <a:pt x="2369" y="18480"/>
                    <a:pt x="5238" y="18513"/>
                  </a:cubicBezTo>
                  <a:cubicBezTo>
                    <a:pt x="8140" y="18480"/>
                    <a:pt x="10475" y="16145"/>
                    <a:pt x="10475" y="13276"/>
                  </a:cubicBezTo>
                  <a:lnTo>
                    <a:pt x="10475" y="5204"/>
                  </a:lnTo>
                  <a:cubicBezTo>
                    <a:pt x="10475" y="2335"/>
                    <a:pt x="8140" y="0"/>
                    <a:pt x="5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4376702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2403" y="1"/>
                    <a:pt x="1" y="2603"/>
                    <a:pt x="1" y="5805"/>
                  </a:cubicBezTo>
                  <a:lnTo>
                    <a:pt x="1" y="29922"/>
                  </a:lnTo>
                  <a:cubicBezTo>
                    <a:pt x="1" y="33124"/>
                    <a:pt x="1669" y="35226"/>
                    <a:pt x="4604" y="35226"/>
                  </a:cubicBezTo>
                  <a:lnTo>
                    <a:pt x="4604" y="35459"/>
                  </a:lnTo>
                  <a:cubicBezTo>
                    <a:pt x="7506" y="35459"/>
                    <a:pt x="8974" y="33858"/>
                    <a:pt x="8974" y="30689"/>
                  </a:cubicBezTo>
                  <a:lnTo>
                    <a:pt x="9775" y="18447"/>
                  </a:lnTo>
                  <a:lnTo>
                    <a:pt x="9875" y="16813"/>
                  </a:lnTo>
                  <a:lnTo>
                    <a:pt x="10575" y="5805"/>
                  </a:lnTo>
                  <a:cubicBezTo>
                    <a:pt x="10608" y="4304"/>
                    <a:pt x="10041" y="2836"/>
                    <a:pt x="9041" y="1702"/>
                  </a:cubicBezTo>
                  <a:cubicBezTo>
                    <a:pt x="8107" y="634"/>
                    <a:pt x="6739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4085356" y="4356862"/>
              <a:ext cx="510964" cy="210102"/>
            </a:xfrm>
            <a:custGeom>
              <a:rect b="b" l="l" r="r" t="t"/>
              <a:pathLst>
                <a:path extrusionOk="0" h="11042" w="26854">
                  <a:moveTo>
                    <a:pt x="14745" y="0"/>
                  </a:moveTo>
                  <a:cubicBezTo>
                    <a:pt x="14678" y="734"/>
                    <a:pt x="14511" y="1502"/>
                    <a:pt x="14244" y="2202"/>
                  </a:cubicBezTo>
                  <a:cubicBezTo>
                    <a:pt x="13878" y="3103"/>
                    <a:pt x="13644" y="3636"/>
                    <a:pt x="13010" y="4170"/>
                  </a:cubicBezTo>
                  <a:cubicBezTo>
                    <a:pt x="12877" y="4270"/>
                    <a:pt x="12743" y="4370"/>
                    <a:pt x="12577" y="4470"/>
                  </a:cubicBezTo>
                  <a:cubicBezTo>
                    <a:pt x="12310" y="4670"/>
                    <a:pt x="12043" y="4804"/>
                    <a:pt x="11743" y="4904"/>
                  </a:cubicBezTo>
                  <a:cubicBezTo>
                    <a:pt x="11309" y="5037"/>
                    <a:pt x="10875" y="5137"/>
                    <a:pt x="10408" y="5137"/>
                  </a:cubicBezTo>
                  <a:cubicBezTo>
                    <a:pt x="10164" y="5160"/>
                    <a:pt x="9919" y="5167"/>
                    <a:pt x="9676" y="5167"/>
                  </a:cubicBezTo>
                  <a:cubicBezTo>
                    <a:pt x="9189" y="5167"/>
                    <a:pt x="8707" y="5137"/>
                    <a:pt x="8240" y="5137"/>
                  </a:cubicBezTo>
                  <a:lnTo>
                    <a:pt x="7373" y="5137"/>
                  </a:lnTo>
                  <a:cubicBezTo>
                    <a:pt x="4871" y="5271"/>
                    <a:pt x="1" y="7739"/>
                    <a:pt x="1235" y="11042"/>
                  </a:cubicBezTo>
                  <a:lnTo>
                    <a:pt x="26787" y="11042"/>
                  </a:lnTo>
                  <a:cubicBezTo>
                    <a:pt x="26853" y="10174"/>
                    <a:pt x="26853" y="9307"/>
                    <a:pt x="26787" y="8473"/>
                  </a:cubicBezTo>
                  <a:cubicBezTo>
                    <a:pt x="26653" y="7539"/>
                    <a:pt x="26386" y="6605"/>
                    <a:pt x="26020" y="5738"/>
                  </a:cubicBezTo>
                  <a:cubicBezTo>
                    <a:pt x="25719" y="4971"/>
                    <a:pt x="25452" y="4304"/>
                    <a:pt x="25219" y="3670"/>
                  </a:cubicBezTo>
                  <a:cubicBezTo>
                    <a:pt x="24819" y="2469"/>
                    <a:pt x="24619" y="1235"/>
                    <a:pt x="24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4704240" y="3544396"/>
              <a:ext cx="199313" cy="352275"/>
            </a:xfrm>
            <a:custGeom>
              <a:rect b="b" l="l" r="r" t="t"/>
              <a:pathLst>
                <a:path extrusionOk="0" h="18514" w="10475">
                  <a:moveTo>
                    <a:pt x="5237" y="0"/>
                  </a:moveTo>
                  <a:cubicBezTo>
                    <a:pt x="2335" y="0"/>
                    <a:pt x="0" y="2335"/>
                    <a:pt x="0" y="5204"/>
                  </a:cubicBezTo>
                  <a:lnTo>
                    <a:pt x="0" y="13276"/>
                  </a:lnTo>
                  <a:cubicBezTo>
                    <a:pt x="0" y="16145"/>
                    <a:pt x="2335" y="18513"/>
                    <a:pt x="5237" y="18513"/>
                  </a:cubicBezTo>
                  <a:cubicBezTo>
                    <a:pt x="8139" y="18480"/>
                    <a:pt x="10441" y="16145"/>
                    <a:pt x="10474" y="13276"/>
                  </a:cubicBezTo>
                  <a:lnTo>
                    <a:pt x="10474" y="5204"/>
                  </a:lnTo>
                  <a:cubicBezTo>
                    <a:pt x="10441" y="2335"/>
                    <a:pt x="8106" y="0"/>
                    <a:pt x="5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4671854" y="3769086"/>
              <a:ext cx="201863" cy="674715"/>
            </a:xfrm>
            <a:custGeom>
              <a:rect b="b" l="l" r="r" t="t"/>
              <a:pathLst>
                <a:path extrusionOk="0" h="35460" w="10609">
                  <a:moveTo>
                    <a:pt x="5305" y="1"/>
                  </a:moveTo>
                  <a:cubicBezTo>
                    <a:pt x="3870" y="1"/>
                    <a:pt x="2503" y="634"/>
                    <a:pt x="1569" y="1702"/>
                  </a:cubicBezTo>
                  <a:cubicBezTo>
                    <a:pt x="535" y="2836"/>
                    <a:pt x="1" y="4270"/>
                    <a:pt x="1" y="5805"/>
                  </a:cubicBezTo>
                  <a:lnTo>
                    <a:pt x="501" y="12910"/>
                  </a:lnTo>
                  <a:lnTo>
                    <a:pt x="535" y="13811"/>
                  </a:lnTo>
                  <a:lnTo>
                    <a:pt x="768" y="17213"/>
                  </a:lnTo>
                  <a:lnTo>
                    <a:pt x="868" y="18814"/>
                  </a:lnTo>
                  <a:lnTo>
                    <a:pt x="1635" y="30689"/>
                  </a:lnTo>
                  <a:cubicBezTo>
                    <a:pt x="1635" y="33892"/>
                    <a:pt x="3103" y="35459"/>
                    <a:pt x="6005" y="35459"/>
                  </a:cubicBezTo>
                  <a:lnTo>
                    <a:pt x="6005" y="35226"/>
                  </a:lnTo>
                  <a:cubicBezTo>
                    <a:pt x="8907" y="35226"/>
                    <a:pt x="10609" y="33124"/>
                    <a:pt x="10609" y="29955"/>
                  </a:cubicBezTo>
                  <a:lnTo>
                    <a:pt x="10609" y="5805"/>
                  </a:lnTo>
                  <a:cubicBezTo>
                    <a:pt x="10609" y="2636"/>
                    <a:pt x="8207" y="34"/>
                    <a:pt x="53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4336095" y="2887431"/>
              <a:ext cx="572518" cy="754041"/>
            </a:xfrm>
            <a:custGeom>
              <a:rect b="b" l="l" r="r" t="t"/>
              <a:pathLst>
                <a:path extrusionOk="0" h="39629" w="30089">
                  <a:moveTo>
                    <a:pt x="6938" y="0"/>
                  </a:moveTo>
                  <a:cubicBezTo>
                    <a:pt x="3136" y="0"/>
                    <a:pt x="33" y="3103"/>
                    <a:pt x="0" y="6939"/>
                  </a:cubicBezTo>
                  <a:lnTo>
                    <a:pt x="0" y="39629"/>
                  </a:lnTo>
                  <a:lnTo>
                    <a:pt x="13877" y="39629"/>
                  </a:lnTo>
                  <a:lnTo>
                    <a:pt x="13877" y="19081"/>
                  </a:lnTo>
                  <a:cubicBezTo>
                    <a:pt x="13910" y="18447"/>
                    <a:pt x="14410" y="17913"/>
                    <a:pt x="15044" y="17913"/>
                  </a:cubicBezTo>
                  <a:cubicBezTo>
                    <a:pt x="15678" y="17913"/>
                    <a:pt x="16212" y="18447"/>
                    <a:pt x="16212" y="19081"/>
                  </a:cubicBezTo>
                  <a:lnTo>
                    <a:pt x="16212" y="39629"/>
                  </a:lnTo>
                  <a:lnTo>
                    <a:pt x="30088" y="39629"/>
                  </a:lnTo>
                  <a:lnTo>
                    <a:pt x="30088" y="6939"/>
                  </a:lnTo>
                  <a:cubicBezTo>
                    <a:pt x="30055" y="3103"/>
                    <a:pt x="26953" y="0"/>
                    <a:pt x="23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4343060" y="2855064"/>
              <a:ext cx="558571" cy="121243"/>
            </a:xfrm>
            <a:custGeom>
              <a:rect b="b" l="l" r="r" t="t"/>
              <a:pathLst>
                <a:path extrusionOk="0" h="6372" w="29356">
                  <a:moveTo>
                    <a:pt x="6572" y="0"/>
                  </a:moveTo>
                  <a:cubicBezTo>
                    <a:pt x="3537" y="0"/>
                    <a:pt x="935" y="2669"/>
                    <a:pt x="1" y="6371"/>
                  </a:cubicBezTo>
                  <a:lnTo>
                    <a:pt x="29355" y="6371"/>
                  </a:lnTo>
                  <a:cubicBezTo>
                    <a:pt x="28421" y="2669"/>
                    <a:pt x="25819" y="0"/>
                    <a:pt x="22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4579832" y="2957248"/>
              <a:ext cx="17144" cy="204393"/>
            </a:xfrm>
            <a:custGeom>
              <a:rect b="b" l="l" r="r" t="t"/>
              <a:pathLst>
                <a:path extrusionOk="0" h="10742" w="901">
                  <a:moveTo>
                    <a:pt x="467" y="1"/>
                  </a:moveTo>
                  <a:cubicBezTo>
                    <a:pt x="200" y="1"/>
                    <a:pt x="0" y="201"/>
                    <a:pt x="0" y="468"/>
                  </a:cubicBezTo>
                  <a:lnTo>
                    <a:pt x="0" y="10308"/>
                  </a:lnTo>
                  <a:cubicBezTo>
                    <a:pt x="0" y="10542"/>
                    <a:pt x="200" y="10742"/>
                    <a:pt x="467" y="10742"/>
                  </a:cubicBezTo>
                  <a:cubicBezTo>
                    <a:pt x="701" y="10742"/>
                    <a:pt x="901" y="10542"/>
                    <a:pt x="901" y="10275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4635052" y="2881723"/>
              <a:ext cx="17791" cy="204393"/>
            </a:xfrm>
            <a:custGeom>
              <a:rect b="b" l="l" r="r" t="t"/>
              <a:pathLst>
                <a:path extrusionOk="0" h="10742" w="935">
                  <a:moveTo>
                    <a:pt x="467" y="0"/>
                  </a:moveTo>
                  <a:cubicBezTo>
                    <a:pt x="234" y="0"/>
                    <a:pt x="0" y="200"/>
                    <a:pt x="0" y="434"/>
                  </a:cubicBezTo>
                  <a:lnTo>
                    <a:pt x="0" y="10274"/>
                  </a:lnTo>
                  <a:cubicBezTo>
                    <a:pt x="0" y="10508"/>
                    <a:pt x="234" y="10741"/>
                    <a:pt x="467" y="10741"/>
                  </a:cubicBezTo>
                  <a:cubicBezTo>
                    <a:pt x="734" y="10741"/>
                    <a:pt x="934" y="10508"/>
                    <a:pt x="934" y="10274"/>
                  </a:cubicBezTo>
                  <a:lnTo>
                    <a:pt x="934" y="434"/>
                  </a:lnTo>
                  <a:cubicBezTo>
                    <a:pt x="934" y="200"/>
                    <a:pt x="734" y="0"/>
                    <a:pt x="4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4334173" y="3555813"/>
              <a:ext cx="269144" cy="25402"/>
            </a:xfrm>
            <a:custGeom>
              <a:rect b="b" l="l" r="r" t="t"/>
              <a:pathLst>
                <a:path extrusionOk="0" h="1335" w="14145">
                  <a:moveTo>
                    <a:pt x="1" y="1"/>
                  </a:moveTo>
                  <a:lnTo>
                    <a:pt x="1" y="1335"/>
                  </a:lnTo>
                  <a:lnTo>
                    <a:pt x="14144" y="1335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4641389" y="3556441"/>
              <a:ext cx="265966" cy="26049"/>
            </a:xfrm>
            <a:custGeom>
              <a:rect b="b" l="l" r="r" t="t"/>
              <a:pathLst>
                <a:path extrusionOk="0" h="1369" w="13978">
                  <a:moveTo>
                    <a:pt x="1" y="1"/>
                  </a:moveTo>
                  <a:lnTo>
                    <a:pt x="1" y="1369"/>
                  </a:lnTo>
                  <a:lnTo>
                    <a:pt x="13577" y="1369"/>
                  </a:lnTo>
                  <a:cubicBezTo>
                    <a:pt x="13711" y="1369"/>
                    <a:pt x="13844" y="1335"/>
                    <a:pt x="13977" y="1269"/>
                  </a:cubicBezTo>
                  <a:lnTo>
                    <a:pt x="13944" y="101"/>
                  </a:lnTo>
                  <a:cubicBezTo>
                    <a:pt x="13844" y="34"/>
                    <a:pt x="13711" y="1"/>
                    <a:pt x="1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4242151" y="4453985"/>
              <a:ext cx="141546" cy="105374"/>
            </a:xfrm>
            <a:custGeom>
              <a:rect b="b" l="l" r="r" t="t"/>
              <a:pathLst>
                <a:path extrusionOk="0" h="5538" w="7439">
                  <a:moveTo>
                    <a:pt x="0" y="0"/>
                  </a:moveTo>
                  <a:lnTo>
                    <a:pt x="6572" y="5537"/>
                  </a:lnTo>
                  <a:lnTo>
                    <a:pt x="7439" y="4503"/>
                  </a:lnTo>
                  <a:lnTo>
                    <a:pt x="2168" y="33"/>
                  </a:lnTo>
                  <a:cubicBezTo>
                    <a:pt x="2028" y="40"/>
                    <a:pt x="1887" y="43"/>
                    <a:pt x="1744" y="43"/>
                  </a:cubicBezTo>
                  <a:cubicBezTo>
                    <a:pt x="1174" y="43"/>
                    <a:pt x="58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4309436" y="4435565"/>
              <a:ext cx="135837" cy="115535"/>
            </a:xfrm>
            <a:custGeom>
              <a:rect b="b" l="l" r="r" t="t"/>
              <a:pathLst>
                <a:path extrusionOk="0" h="6072" w="7139">
                  <a:moveTo>
                    <a:pt x="1268" y="1"/>
                  </a:moveTo>
                  <a:cubicBezTo>
                    <a:pt x="1134" y="134"/>
                    <a:pt x="967" y="234"/>
                    <a:pt x="834" y="334"/>
                  </a:cubicBezTo>
                  <a:cubicBezTo>
                    <a:pt x="567" y="501"/>
                    <a:pt x="267" y="635"/>
                    <a:pt x="0" y="768"/>
                  </a:cubicBezTo>
                  <a:lnTo>
                    <a:pt x="6238" y="6072"/>
                  </a:lnTo>
                  <a:lnTo>
                    <a:pt x="7138" y="5004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4499855" y="4356862"/>
              <a:ext cx="65378" cy="69831"/>
            </a:xfrm>
            <a:custGeom>
              <a:rect b="b" l="l" r="r" t="t"/>
              <a:pathLst>
                <a:path extrusionOk="0" h="3670" w="3436">
                  <a:moveTo>
                    <a:pt x="567" y="0"/>
                  </a:moveTo>
                  <a:cubicBezTo>
                    <a:pt x="0" y="1835"/>
                    <a:pt x="1401" y="3670"/>
                    <a:pt x="3303" y="3670"/>
                  </a:cubicBezTo>
                  <a:lnTo>
                    <a:pt x="3436" y="3670"/>
                  </a:lnTo>
                  <a:cubicBezTo>
                    <a:pt x="3036" y="2502"/>
                    <a:pt x="2836" y="1235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4654728" y="4358765"/>
              <a:ext cx="510945" cy="210102"/>
            </a:xfrm>
            <a:custGeom>
              <a:rect b="b" l="l" r="r" t="t"/>
              <a:pathLst>
                <a:path extrusionOk="0" h="11042" w="26853">
                  <a:moveTo>
                    <a:pt x="2235" y="1"/>
                  </a:moveTo>
                  <a:cubicBezTo>
                    <a:pt x="2235" y="1235"/>
                    <a:pt x="2035" y="2502"/>
                    <a:pt x="1635" y="3670"/>
                  </a:cubicBezTo>
                  <a:cubicBezTo>
                    <a:pt x="1401" y="4337"/>
                    <a:pt x="1134" y="4971"/>
                    <a:pt x="834" y="5771"/>
                  </a:cubicBezTo>
                  <a:cubicBezTo>
                    <a:pt x="467" y="6639"/>
                    <a:pt x="200" y="7539"/>
                    <a:pt x="67" y="8473"/>
                  </a:cubicBezTo>
                  <a:cubicBezTo>
                    <a:pt x="0" y="9341"/>
                    <a:pt x="0" y="10208"/>
                    <a:pt x="67" y="11042"/>
                  </a:cubicBezTo>
                  <a:lnTo>
                    <a:pt x="25585" y="11042"/>
                  </a:lnTo>
                  <a:cubicBezTo>
                    <a:pt x="26853" y="7739"/>
                    <a:pt x="21983" y="5271"/>
                    <a:pt x="19481" y="5138"/>
                  </a:cubicBezTo>
                  <a:lnTo>
                    <a:pt x="18614" y="5138"/>
                  </a:lnTo>
                  <a:cubicBezTo>
                    <a:pt x="18027" y="5138"/>
                    <a:pt x="17439" y="5180"/>
                    <a:pt x="16869" y="5180"/>
                  </a:cubicBezTo>
                  <a:cubicBezTo>
                    <a:pt x="16727" y="5180"/>
                    <a:pt x="16586" y="5178"/>
                    <a:pt x="16445" y="5171"/>
                  </a:cubicBezTo>
                  <a:cubicBezTo>
                    <a:pt x="15978" y="5138"/>
                    <a:pt x="15545" y="5037"/>
                    <a:pt x="15111" y="4904"/>
                  </a:cubicBezTo>
                  <a:cubicBezTo>
                    <a:pt x="14811" y="4804"/>
                    <a:pt x="14511" y="4671"/>
                    <a:pt x="14277" y="4504"/>
                  </a:cubicBezTo>
                  <a:cubicBezTo>
                    <a:pt x="14110" y="4404"/>
                    <a:pt x="13944" y="4304"/>
                    <a:pt x="13810" y="4170"/>
                  </a:cubicBezTo>
                  <a:cubicBezTo>
                    <a:pt x="13210" y="3670"/>
                    <a:pt x="12943" y="3103"/>
                    <a:pt x="12609" y="2202"/>
                  </a:cubicBezTo>
                  <a:cubicBezTo>
                    <a:pt x="12342" y="1502"/>
                    <a:pt x="12176" y="768"/>
                    <a:pt x="1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4866725" y="4456515"/>
              <a:ext cx="142193" cy="105374"/>
            </a:xfrm>
            <a:custGeom>
              <a:rect b="b" l="l" r="r" t="t"/>
              <a:pathLst>
                <a:path extrusionOk="0" h="5538" w="7473">
                  <a:moveTo>
                    <a:pt x="5304" y="1"/>
                  </a:moveTo>
                  <a:lnTo>
                    <a:pt x="1" y="4470"/>
                  </a:lnTo>
                  <a:lnTo>
                    <a:pt x="901" y="5538"/>
                  </a:lnTo>
                  <a:lnTo>
                    <a:pt x="7473" y="1"/>
                  </a:lnTo>
                  <a:cubicBezTo>
                    <a:pt x="6983" y="1"/>
                    <a:pt x="6494" y="30"/>
                    <a:pt x="6015" y="30"/>
                  </a:cubicBezTo>
                  <a:cubicBezTo>
                    <a:pt x="5775" y="30"/>
                    <a:pt x="5538" y="23"/>
                    <a:pt x="5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4805795" y="4438115"/>
              <a:ext cx="135837" cy="114888"/>
            </a:xfrm>
            <a:custGeom>
              <a:rect b="b" l="l" r="r" t="t"/>
              <a:pathLst>
                <a:path extrusionOk="0" h="6038" w="7139">
                  <a:moveTo>
                    <a:pt x="5871" y="0"/>
                  </a:moveTo>
                  <a:lnTo>
                    <a:pt x="0" y="4970"/>
                  </a:lnTo>
                  <a:lnTo>
                    <a:pt x="868" y="6038"/>
                  </a:lnTo>
                  <a:lnTo>
                    <a:pt x="7139" y="734"/>
                  </a:lnTo>
                  <a:cubicBezTo>
                    <a:pt x="6839" y="634"/>
                    <a:pt x="6572" y="501"/>
                    <a:pt x="6305" y="300"/>
                  </a:cubicBezTo>
                  <a:cubicBezTo>
                    <a:pt x="6138" y="234"/>
                    <a:pt x="6005" y="100"/>
                    <a:pt x="5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4685821" y="4358765"/>
              <a:ext cx="64770" cy="69831"/>
            </a:xfrm>
            <a:custGeom>
              <a:rect b="b" l="l" r="r" t="t"/>
              <a:pathLst>
                <a:path extrusionOk="0" h="3670" w="3404">
                  <a:moveTo>
                    <a:pt x="601" y="1"/>
                  </a:moveTo>
                  <a:cubicBezTo>
                    <a:pt x="601" y="1235"/>
                    <a:pt x="401" y="2502"/>
                    <a:pt x="1" y="3670"/>
                  </a:cubicBezTo>
                  <a:lnTo>
                    <a:pt x="101" y="3670"/>
                  </a:lnTo>
                  <a:cubicBezTo>
                    <a:pt x="2036" y="3670"/>
                    <a:pt x="3403" y="1835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4171689" y="1683964"/>
              <a:ext cx="943193" cy="353550"/>
            </a:xfrm>
            <a:custGeom>
              <a:rect b="b" l="l" r="r" t="t"/>
              <a:pathLst>
                <a:path extrusionOk="0" h="18581" w="49570">
                  <a:moveTo>
                    <a:pt x="49569" y="18580"/>
                  </a:moveTo>
                  <a:cubicBezTo>
                    <a:pt x="47301" y="18147"/>
                    <a:pt x="45033" y="17846"/>
                    <a:pt x="42831" y="17279"/>
                  </a:cubicBezTo>
                  <a:cubicBezTo>
                    <a:pt x="42364" y="17179"/>
                    <a:pt x="41930" y="17046"/>
                    <a:pt x="41497" y="16912"/>
                  </a:cubicBezTo>
                  <a:cubicBezTo>
                    <a:pt x="40896" y="16746"/>
                    <a:pt x="40296" y="16545"/>
                    <a:pt x="39729" y="16312"/>
                  </a:cubicBezTo>
                  <a:cubicBezTo>
                    <a:pt x="36393" y="14944"/>
                    <a:pt x="33491" y="12643"/>
                    <a:pt x="31390" y="9741"/>
                  </a:cubicBezTo>
                  <a:lnTo>
                    <a:pt x="31323" y="9674"/>
                  </a:lnTo>
                  <a:lnTo>
                    <a:pt x="31256" y="9674"/>
                  </a:lnTo>
                  <a:cubicBezTo>
                    <a:pt x="29722" y="7305"/>
                    <a:pt x="29088" y="5071"/>
                    <a:pt x="29088" y="3903"/>
                  </a:cubicBezTo>
                  <a:cubicBezTo>
                    <a:pt x="29055" y="2569"/>
                    <a:pt x="28955" y="1268"/>
                    <a:pt x="28754" y="0"/>
                  </a:cubicBezTo>
                  <a:lnTo>
                    <a:pt x="19448" y="0"/>
                  </a:lnTo>
                  <a:lnTo>
                    <a:pt x="19448" y="2369"/>
                  </a:lnTo>
                  <a:cubicBezTo>
                    <a:pt x="19381" y="6071"/>
                    <a:pt x="17313" y="9307"/>
                    <a:pt x="14644" y="11875"/>
                  </a:cubicBezTo>
                  <a:cubicBezTo>
                    <a:pt x="11742" y="14611"/>
                    <a:pt x="8340" y="16712"/>
                    <a:pt x="4637" y="18147"/>
                  </a:cubicBezTo>
                  <a:cubicBezTo>
                    <a:pt x="3903" y="18180"/>
                    <a:pt x="2969" y="18247"/>
                    <a:pt x="1935" y="18347"/>
                  </a:cubicBezTo>
                  <a:cubicBezTo>
                    <a:pt x="1301" y="18413"/>
                    <a:pt x="668" y="18480"/>
                    <a:pt x="1" y="18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4515801" y="1379924"/>
              <a:ext cx="221537" cy="437347"/>
            </a:xfrm>
            <a:custGeom>
              <a:rect b="b" l="l" r="r" t="t"/>
              <a:pathLst>
                <a:path extrusionOk="0" h="22985" w="11643">
                  <a:moveTo>
                    <a:pt x="5571" y="0"/>
                  </a:moveTo>
                  <a:cubicBezTo>
                    <a:pt x="2836" y="67"/>
                    <a:pt x="534" y="2068"/>
                    <a:pt x="101" y="4770"/>
                  </a:cubicBezTo>
                  <a:cubicBezTo>
                    <a:pt x="34" y="5104"/>
                    <a:pt x="0" y="5437"/>
                    <a:pt x="34" y="5804"/>
                  </a:cubicBezTo>
                  <a:lnTo>
                    <a:pt x="134" y="10941"/>
                  </a:lnTo>
                  <a:lnTo>
                    <a:pt x="267" y="17446"/>
                  </a:lnTo>
                  <a:cubicBezTo>
                    <a:pt x="333" y="20508"/>
                    <a:pt x="2836" y="22985"/>
                    <a:pt x="5916" y="22985"/>
                  </a:cubicBezTo>
                  <a:cubicBezTo>
                    <a:pt x="5956" y="22985"/>
                    <a:pt x="5997" y="22984"/>
                    <a:pt x="6038" y="22983"/>
                  </a:cubicBezTo>
                  <a:cubicBezTo>
                    <a:pt x="9140" y="22917"/>
                    <a:pt x="11642" y="20315"/>
                    <a:pt x="11575" y="17212"/>
                  </a:cubicBezTo>
                  <a:lnTo>
                    <a:pt x="11342" y="5537"/>
                  </a:lnTo>
                  <a:cubicBezTo>
                    <a:pt x="11275" y="2469"/>
                    <a:pt x="8740" y="0"/>
                    <a:pt x="5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4466288" y="1588725"/>
              <a:ext cx="63495" cy="107962"/>
            </a:xfrm>
            <a:custGeom>
              <a:rect b="b" l="l" r="r" t="t"/>
              <a:pathLst>
                <a:path extrusionOk="0" h="5674" w="3337">
                  <a:moveTo>
                    <a:pt x="1862" y="0"/>
                  </a:moveTo>
                  <a:cubicBezTo>
                    <a:pt x="1842" y="0"/>
                    <a:pt x="1822" y="1"/>
                    <a:pt x="1802" y="2"/>
                  </a:cubicBezTo>
                  <a:lnTo>
                    <a:pt x="1435" y="2"/>
                  </a:lnTo>
                  <a:cubicBezTo>
                    <a:pt x="634" y="2"/>
                    <a:pt x="1" y="669"/>
                    <a:pt x="34" y="1469"/>
                  </a:cubicBezTo>
                  <a:lnTo>
                    <a:pt x="67" y="4271"/>
                  </a:lnTo>
                  <a:cubicBezTo>
                    <a:pt x="100" y="5052"/>
                    <a:pt x="735" y="5674"/>
                    <a:pt x="1508" y="5674"/>
                  </a:cubicBezTo>
                  <a:cubicBezTo>
                    <a:pt x="1528" y="5674"/>
                    <a:pt x="1548" y="5673"/>
                    <a:pt x="1568" y="5672"/>
                  </a:cubicBezTo>
                  <a:lnTo>
                    <a:pt x="1902" y="5672"/>
                  </a:lnTo>
                  <a:cubicBezTo>
                    <a:pt x="2736" y="5639"/>
                    <a:pt x="3336" y="5005"/>
                    <a:pt x="3336" y="4205"/>
                  </a:cubicBezTo>
                  <a:lnTo>
                    <a:pt x="3270" y="1403"/>
                  </a:lnTo>
                  <a:cubicBezTo>
                    <a:pt x="3270" y="622"/>
                    <a:pt x="2636" y="0"/>
                    <a:pt x="18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4722089" y="1580486"/>
              <a:ext cx="64123" cy="107943"/>
            </a:xfrm>
            <a:custGeom>
              <a:rect b="b" l="l" r="r" t="t"/>
              <a:pathLst>
                <a:path extrusionOk="0" h="5673" w="3370">
                  <a:moveTo>
                    <a:pt x="1435" y="1"/>
                  </a:moveTo>
                  <a:cubicBezTo>
                    <a:pt x="634" y="34"/>
                    <a:pt x="1" y="668"/>
                    <a:pt x="34" y="1469"/>
                  </a:cubicBezTo>
                  <a:lnTo>
                    <a:pt x="101" y="4271"/>
                  </a:lnTo>
                  <a:cubicBezTo>
                    <a:pt x="101" y="5051"/>
                    <a:pt x="735" y="5673"/>
                    <a:pt x="1508" y="5673"/>
                  </a:cubicBezTo>
                  <a:cubicBezTo>
                    <a:pt x="1528" y="5673"/>
                    <a:pt x="1548" y="5673"/>
                    <a:pt x="1568" y="5672"/>
                  </a:cubicBezTo>
                  <a:lnTo>
                    <a:pt x="1935" y="5672"/>
                  </a:lnTo>
                  <a:cubicBezTo>
                    <a:pt x="2736" y="5672"/>
                    <a:pt x="3370" y="5005"/>
                    <a:pt x="3336" y="4204"/>
                  </a:cubicBezTo>
                  <a:lnTo>
                    <a:pt x="3270" y="1402"/>
                  </a:lnTo>
                  <a:cubicBezTo>
                    <a:pt x="3270" y="601"/>
                    <a:pt x="2602" y="1"/>
                    <a:pt x="1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518331" y="1379924"/>
              <a:ext cx="210749" cy="87603"/>
            </a:xfrm>
            <a:custGeom>
              <a:rect b="b" l="l" r="r" t="t"/>
              <a:pathLst>
                <a:path extrusionOk="0" h="4604" w="11076">
                  <a:moveTo>
                    <a:pt x="5405" y="0"/>
                  </a:moveTo>
                  <a:cubicBezTo>
                    <a:pt x="2770" y="67"/>
                    <a:pt x="501" y="1968"/>
                    <a:pt x="1" y="4603"/>
                  </a:cubicBezTo>
                  <a:lnTo>
                    <a:pt x="11075" y="4603"/>
                  </a:lnTo>
                  <a:cubicBezTo>
                    <a:pt x="10542" y="1935"/>
                    <a:pt x="8240" y="33"/>
                    <a:pt x="5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515801" y="1470691"/>
              <a:ext cx="27951" cy="117438"/>
            </a:xfrm>
            <a:custGeom>
              <a:rect b="b" l="l" r="r" t="t"/>
              <a:pathLst>
                <a:path extrusionOk="0" h="6172" w="1469">
                  <a:moveTo>
                    <a:pt x="67" y="0"/>
                  </a:moveTo>
                  <a:cubicBezTo>
                    <a:pt x="34" y="334"/>
                    <a:pt x="0" y="667"/>
                    <a:pt x="0" y="1034"/>
                  </a:cubicBezTo>
                  <a:lnTo>
                    <a:pt x="67" y="6171"/>
                  </a:lnTo>
                  <a:cubicBezTo>
                    <a:pt x="868" y="5838"/>
                    <a:pt x="1468" y="4570"/>
                    <a:pt x="1468" y="3102"/>
                  </a:cubicBezTo>
                  <a:cubicBezTo>
                    <a:pt x="1468" y="1601"/>
                    <a:pt x="868" y="334"/>
                    <a:pt x="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708122" y="1468788"/>
              <a:ext cx="24774" cy="118066"/>
            </a:xfrm>
            <a:custGeom>
              <a:rect b="b" l="l" r="r" t="t"/>
              <a:pathLst>
                <a:path extrusionOk="0" h="6205" w="1302">
                  <a:moveTo>
                    <a:pt x="1268" y="0"/>
                  </a:moveTo>
                  <a:cubicBezTo>
                    <a:pt x="534" y="334"/>
                    <a:pt x="1" y="1601"/>
                    <a:pt x="1" y="3102"/>
                  </a:cubicBezTo>
                  <a:cubicBezTo>
                    <a:pt x="1" y="4603"/>
                    <a:pt x="534" y="5871"/>
                    <a:pt x="1235" y="6205"/>
                  </a:cubicBezTo>
                  <a:lnTo>
                    <a:pt x="1302" y="1068"/>
                  </a:lnTo>
                  <a:cubicBezTo>
                    <a:pt x="1302" y="701"/>
                    <a:pt x="1302" y="367"/>
                    <a:pt x="1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17"/>
          <p:cNvSpPr txBox="1"/>
          <p:nvPr/>
        </p:nvSpPr>
        <p:spPr>
          <a:xfrm>
            <a:off x="6140000" y="3957125"/>
            <a:ext cx="224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1 out of 5 are undiagnosed</a:t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93" name="Google Shape;693;p17"/>
          <p:cNvSpPr txBox="1"/>
          <p:nvPr/>
        </p:nvSpPr>
        <p:spPr>
          <a:xfrm>
            <a:off x="720000" y="1247775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cxnSp>
        <p:nvCxnSpPr>
          <p:cNvPr id="694" name="Google Shape;694;p17"/>
          <p:cNvCxnSpPr/>
          <p:nvPr/>
        </p:nvCxnSpPr>
        <p:spPr>
          <a:xfrm>
            <a:off x="3134350" y="1994975"/>
            <a:ext cx="0" cy="25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17"/>
          <p:cNvCxnSpPr/>
          <p:nvPr/>
        </p:nvCxnSpPr>
        <p:spPr>
          <a:xfrm>
            <a:off x="6009650" y="1994975"/>
            <a:ext cx="0" cy="25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8"/>
          <p:cNvSpPr/>
          <p:nvPr/>
        </p:nvSpPr>
        <p:spPr>
          <a:xfrm>
            <a:off x="908738" y="1875400"/>
            <a:ext cx="908700" cy="908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8"/>
          <p:cNvSpPr/>
          <p:nvPr/>
        </p:nvSpPr>
        <p:spPr>
          <a:xfrm>
            <a:off x="908738" y="3307688"/>
            <a:ext cx="908700" cy="908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8"/>
          <p:cNvSpPr/>
          <p:nvPr/>
        </p:nvSpPr>
        <p:spPr>
          <a:xfrm>
            <a:off x="4758888" y="1875400"/>
            <a:ext cx="908700" cy="908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8"/>
          <p:cNvSpPr/>
          <p:nvPr/>
        </p:nvSpPr>
        <p:spPr>
          <a:xfrm>
            <a:off x="4758888" y="3307688"/>
            <a:ext cx="908700" cy="908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8"/>
          <p:cNvSpPr/>
          <p:nvPr/>
        </p:nvSpPr>
        <p:spPr>
          <a:xfrm>
            <a:off x="908750" y="1875400"/>
            <a:ext cx="908700" cy="908700"/>
          </a:xfrm>
          <a:prstGeom prst="arc">
            <a:avLst>
              <a:gd fmla="val 16200000" name="adj1"/>
              <a:gd fmla="val 10838472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8"/>
          <p:cNvSpPr/>
          <p:nvPr/>
        </p:nvSpPr>
        <p:spPr>
          <a:xfrm>
            <a:off x="908750" y="3307425"/>
            <a:ext cx="908700" cy="908700"/>
          </a:xfrm>
          <a:prstGeom prst="arc">
            <a:avLst>
              <a:gd fmla="val 16200000" name="adj1"/>
              <a:gd fmla="val 5467728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8"/>
          <p:cNvSpPr/>
          <p:nvPr/>
        </p:nvSpPr>
        <p:spPr>
          <a:xfrm>
            <a:off x="4758925" y="3307425"/>
            <a:ext cx="908700" cy="908700"/>
          </a:xfrm>
          <a:prstGeom prst="arc">
            <a:avLst>
              <a:gd fmla="val 16200000" name="adj1"/>
              <a:gd fmla="val 7961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8"/>
          <p:cNvSpPr/>
          <p:nvPr/>
        </p:nvSpPr>
        <p:spPr>
          <a:xfrm>
            <a:off x="4758925" y="1875388"/>
            <a:ext cx="908700" cy="908700"/>
          </a:xfrm>
          <a:prstGeom prst="arc">
            <a:avLst>
              <a:gd fmla="val 16200000" name="adj1"/>
              <a:gd fmla="val 7524598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8"/>
          <p:cNvSpPr/>
          <p:nvPr/>
        </p:nvSpPr>
        <p:spPr>
          <a:xfrm>
            <a:off x="1089188" y="2055844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8"/>
          <p:cNvSpPr/>
          <p:nvPr/>
        </p:nvSpPr>
        <p:spPr>
          <a:xfrm>
            <a:off x="4939350" y="2055844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8"/>
          <p:cNvSpPr/>
          <p:nvPr/>
        </p:nvSpPr>
        <p:spPr>
          <a:xfrm>
            <a:off x="1089188" y="3487881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8"/>
          <p:cNvSpPr/>
          <p:nvPr/>
        </p:nvSpPr>
        <p:spPr>
          <a:xfrm>
            <a:off x="4939350" y="3487881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</a:t>
            </a:r>
            <a:r>
              <a:rPr lang="en">
                <a:solidFill>
                  <a:schemeClr val="dk2"/>
                </a:solidFill>
              </a:rPr>
              <a:t>Risk factors</a:t>
            </a:r>
            <a:endParaRPr/>
          </a:p>
        </p:txBody>
      </p:sp>
      <p:sp>
        <p:nvSpPr>
          <p:cNvPr id="713" name="Google Shape;713;p18"/>
          <p:cNvSpPr txBox="1"/>
          <p:nvPr/>
        </p:nvSpPr>
        <p:spPr>
          <a:xfrm>
            <a:off x="720000" y="1247775"/>
            <a:ext cx="770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RISK FACTORS FOR TYPE 2 DIABETES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714" name="Google Shape;714;p18"/>
          <p:cNvGrpSpPr/>
          <p:nvPr/>
        </p:nvGrpSpPr>
        <p:grpSpPr>
          <a:xfrm>
            <a:off x="1198933" y="2200157"/>
            <a:ext cx="328308" cy="259177"/>
            <a:chOff x="3202058" y="3078057"/>
            <a:chExt cx="328308" cy="259177"/>
          </a:xfrm>
        </p:grpSpPr>
        <p:sp>
          <p:nvSpPr>
            <p:cNvPr id="715" name="Google Shape;715;p18"/>
            <p:cNvSpPr/>
            <p:nvPr/>
          </p:nvSpPr>
          <p:spPr>
            <a:xfrm>
              <a:off x="3237314" y="3270502"/>
              <a:ext cx="254455" cy="66733"/>
            </a:xfrm>
            <a:custGeom>
              <a:rect b="b" l="l" r="r" t="t"/>
              <a:pathLst>
                <a:path extrusionOk="0" h="2118" w="8076">
                  <a:moveTo>
                    <a:pt x="1" y="1"/>
                  </a:moveTo>
                  <a:lnTo>
                    <a:pt x="1" y="969"/>
                  </a:lnTo>
                  <a:cubicBezTo>
                    <a:pt x="1" y="1604"/>
                    <a:pt x="515" y="2118"/>
                    <a:pt x="1135" y="2118"/>
                  </a:cubicBezTo>
                  <a:lnTo>
                    <a:pt x="6926" y="2118"/>
                  </a:lnTo>
                  <a:cubicBezTo>
                    <a:pt x="7561" y="2118"/>
                    <a:pt x="8075" y="1604"/>
                    <a:pt x="8075" y="969"/>
                  </a:cubicBezTo>
                  <a:lnTo>
                    <a:pt x="8075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3202058" y="3207141"/>
              <a:ext cx="328308" cy="84472"/>
            </a:xfrm>
            <a:custGeom>
              <a:rect b="b" l="l" r="r" t="t"/>
              <a:pathLst>
                <a:path extrusionOk="0" h="2681" w="10420">
                  <a:moveTo>
                    <a:pt x="5158" y="0"/>
                  </a:moveTo>
                  <a:lnTo>
                    <a:pt x="1059" y="333"/>
                  </a:lnTo>
                  <a:cubicBezTo>
                    <a:pt x="1059" y="333"/>
                    <a:pt x="1" y="2087"/>
                    <a:pt x="636" y="2389"/>
                  </a:cubicBezTo>
                  <a:cubicBezTo>
                    <a:pt x="754" y="2449"/>
                    <a:pt x="860" y="2473"/>
                    <a:pt x="962" y="2473"/>
                  </a:cubicBezTo>
                  <a:cubicBezTo>
                    <a:pt x="1405" y="2473"/>
                    <a:pt x="1759" y="2012"/>
                    <a:pt x="2632" y="2012"/>
                  </a:cubicBezTo>
                  <a:cubicBezTo>
                    <a:pt x="3587" y="2012"/>
                    <a:pt x="4612" y="2681"/>
                    <a:pt x="5710" y="2681"/>
                  </a:cubicBezTo>
                  <a:cubicBezTo>
                    <a:pt x="5847" y="2681"/>
                    <a:pt x="5986" y="2671"/>
                    <a:pt x="6125" y="2647"/>
                  </a:cubicBezTo>
                  <a:cubicBezTo>
                    <a:pt x="6972" y="2496"/>
                    <a:pt x="7229" y="2012"/>
                    <a:pt x="7894" y="2012"/>
                  </a:cubicBezTo>
                  <a:cubicBezTo>
                    <a:pt x="8434" y="2012"/>
                    <a:pt x="8901" y="2647"/>
                    <a:pt x="9346" y="2647"/>
                  </a:cubicBezTo>
                  <a:cubicBezTo>
                    <a:pt x="9438" y="2647"/>
                    <a:pt x="9528" y="2620"/>
                    <a:pt x="9618" y="2556"/>
                  </a:cubicBezTo>
                  <a:cubicBezTo>
                    <a:pt x="10420" y="1996"/>
                    <a:pt x="9134" y="333"/>
                    <a:pt x="9134" y="333"/>
                  </a:cubicBezTo>
                  <a:lnTo>
                    <a:pt x="5158" y="0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3218284" y="3270502"/>
              <a:ext cx="51011" cy="14493"/>
            </a:xfrm>
            <a:custGeom>
              <a:rect b="b" l="l" r="r" t="t"/>
              <a:pathLst>
                <a:path extrusionOk="0" h="460" w="1619">
                  <a:moveTo>
                    <a:pt x="1119" y="1"/>
                  </a:moveTo>
                  <a:cubicBezTo>
                    <a:pt x="605" y="1"/>
                    <a:pt x="272" y="152"/>
                    <a:pt x="0" y="288"/>
                  </a:cubicBezTo>
                  <a:cubicBezTo>
                    <a:pt x="30" y="334"/>
                    <a:pt x="61" y="364"/>
                    <a:pt x="121" y="378"/>
                  </a:cubicBezTo>
                  <a:cubicBezTo>
                    <a:pt x="236" y="436"/>
                    <a:pt x="340" y="460"/>
                    <a:pt x="441" y="460"/>
                  </a:cubicBezTo>
                  <a:cubicBezTo>
                    <a:pt x="789" y="460"/>
                    <a:pt x="1090" y="175"/>
                    <a:pt x="1619" y="46"/>
                  </a:cubicBezTo>
                  <a:cubicBezTo>
                    <a:pt x="1452" y="15"/>
                    <a:pt x="1286" y="1"/>
                    <a:pt x="1119" y="1"/>
                  </a:cubicBez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3458367" y="3215711"/>
              <a:ext cx="71995" cy="74862"/>
            </a:xfrm>
            <a:custGeom>
              <a:rect b="b" l="l" r="r" t="t"/>
              <a:pathLst>
                <a:path extrusionOk="0" h="2376" w="2285">
                  <a:moveTo>
                    <a:pt x="258" y="0"/>
                  </a:moveTo>
                  <a:lnTo>
                    <a:pt x="1" y="61"/>
                  </a:lnTo>
                  <a:cubicBezTo>
                    <a:pt x="1" y="61"/>
                    <a:pt x="1089" y="1482"/>
                    <a:pt x="636" y="2133"/>
                  </a:cubicBezTo>
                  <a:cubicBezTo>
                    <a:pt x="829" y="2264"/>
                    <a:pt x="1021" y="2376"/>
                    <a:pt x="1209" y="2376"/>
                  </a:cubicBezTo>
                  <a:cubicBezTo>
                    <a:pt x="1302" y="2376"/>
                    <a:pt x="1393" y="2349"/>
                    <a:pt x="1483" y="2284"/>
                  </a:cubicBezTo>
                  <a:cubicBezTo>
                    <a:pt x="2285" y="1724"/>
                    <a:pt x="999" y="61"/>
                    <a:pt x="999" y="61"/>
                  </a:cubicBezTo>
                  <a:lnTo>
                    <a:pt x="258" y="0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3365485" y="3270502"/>
              <a:ext cx="68151" cy="21268"/>
            </a:xfrm>
            <a:custGeom>
              <a:rect b="b" l="l" r="r" t="t"/>
              <a:pathLst>
                <a:path extrusionOk="0" h="675" w="2163">
                  <a:moveTo>
                    <a:pt x="1709" y="1"/>
                  </a:moveTo>
                  <a:cubicBezTo>
                    <a:pt x="1074" y="1"/>
                    <a:pt x="802" y="469"/>
                    <a:pt x="1" y="620"/>
                  </a:cubicBezTo>
                  <a:cubicBezTo>
                    <a:pt x="171" y="654"/>
                    <a:pt x="347" y="674"/>
                    <a:pt x="524" y="674"/>
                  </a:cubicBezTo>
                  <a:cubicBezTo>
                    <a:pt x="661" y="674"/>
                    <a:pt x="800" y="662"/>
                    <a:pt x="938" y="636"/>
                  </a:cubicBezTo>
                  <a:cubicBezTo>
                    <a:pt x="1497" y="545"/>
                    <a:pt x="1815" y="288"/>
                    <a:pt x="2163" y="122"/>
                  </a:cubicBezTo>
                  <a:cubicBezTo>
                    <a:pt x="2011" y="46"/>
                    <a:pt x="1860" y="1"/>
                    <a:pt x="1709" y="1"/>
                  </a:cubicBez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3298312" y="3206889"/>
              <a:ext cx="22906" cy="35068"/>
            </a:xfrm>
            <a:custGeom>
              <a:rect b="b" l="l" r="r" t="t"/>
              <a:pathLst>
                <a:path extrusionOk="0" h="1113" w="727">
                  <a:moveTo>
                    <a:pt x="483" y="1"/>
                  </a:moveTo>
                  <a:cubicBezTo>
                    <a:pt x="384" y="1"/>
                    <a:pt x="295" y="59"/>
                    <a:pt x="258" y="160"/>
                  </a:cubicBezTo>
                  <a:lnTo>
                    <a:pt x="46" y="825"/>
                  </a:lnTo>
                  <a:cubicBezTo>
                    <a:pt x="0" y="946"/>
                    <a:pt x="61" y="1067"/>
                    <a:pt x="182" y="1113"/>
                  </a:cubicBezTo>
                  <a:lnTo>
                    <a:pt x="242" y="1113"/>
                  </a:lnTo>
                  <a:cubicBezTo>
                    <a:pt x="349" y="1113"/>
                    <a:pt x="424" y="1067"/>
                    <a:pt x="454" y="962"/>
                  </a:cubicBezTo>
                  <a:lnTo>
                    <a:pt x="681" y="296"/>
                  </a:lnTo>
                  <a:cubicBezTo>
                    <a:pt x="726" y="175"/>
                    <a:pt x="651" y="54"/>
                    <a:pt x="545" y="8"/>
                  </a:cubicBezTo>
                  <a:cubicBezTo>
                    <a:pt x="524" y="3"/>
                    <a:pt x="503" y="1"/>
                    <a:pt x="483" y="1"/>
                  </a:cubicBez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3407893" y="3206889"/>
              <a:ext cx="22874" cy="35068"/>
            </a:xfrm>
            <a:custGeom>
              <a:rect b="b" l="l" r="r" t="t"/>
              <a:pathLst>
                <a:path extrusionOk="0" h="1113" w="726">
                  <a:moveTo>
                    <a:pt x="243" y="1"/>
                  </a:moveTo>
                  <a:cubicBezTo>
                    <a:pt x="223" y="1"/>
                    <a:pt x="202" y="3"/>
                    <a:pt x="181" y="8"/>
                  </a:cubicBezTo>
                  <a:cubicBezTo>
                    <a:pt x="60" y="54"/>
                    <a:pt x="0" y="175"/>
                    <a:pt x="46" y="296"/>
                  </a:cubicBezTo>
                  <a:lnTo>
                    <a:pt x="258" y="962"/>
                  </a:lnTo>
                  <a:cubicBezTo>
                    <a:pt x="288" y="1067"/>
                    <a:pt x="379" y="1113"/>
                    <a:pt x="469" y="1113"/>
                  </a:cubicBezTo>
                  <a:lnTo>
                    <a:pt x="544" y="1113"/>
                  </a:lnTo>
                  <a:cubicBezTo>
                    <a:pt x="651" y="1067"/>
                    <a:pt x="726" y="946"/>
                    <a:pt x="681" y="825"/>
                  </a:cubicBezTo>
                  <a:lnTo>
                    <a:pt x="469" y="160"/>
                  </a:lnTo>
                  <a:cubicBezTo>
                    <a:pt x="431" y="59"/>
                    <a:pt x="342" y="1"/>
                    <a:pt x="243" y="1"/>
                  </a:cubicBez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3237314" y="3078057"/>
              <a:ext cx="254455" cy="111946"/>
            </a:xfrm>
            <a:custGeom>
              <a:rect b="b" l="l" r="r" t="t"/>
              <a:pathLst>
                <a:path extrusionOk="0" h="3553" w="8076">
                  <a:moveTo>
                    <a:pt x="1892" y="0"/>
                  </a:moveTo>
                  <a:cubicBezTo>
                    <a:pt x="848" y="0"/>
                    <a:pt x="1" y="847"/>
                    <a:pt x="1" y="1890"/>
                  </a:cubicBezTo>
                  <a:lnTo>
                    <a:pt x="1" y="3251"/>
                  </a:lnTo>
                  <a:lnTo>
                    <a:pt x="4039" y="3553"/>
                  </a:lnTo>
                  <a:lnTo>
                    <a:pt x="8075" y="3251"/>
                  </a:lnTo>
                  <a:lnTo>
                    <a:pt x="8075" y="1890"/>
                  </a:lnTo>
                  <a:cubicBezTo>
                    <a:pt x="8075" y="847"/>
                    <a:pt x="7228" y="0"/>
                    <a:pt x="6170" y="0"/>
                  </a:cubicBez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207792" y="3180455"/>
              <a:ext cx="313500" cy="37179"/>
            </a:xfrm>
            <a:custGeom>
              <a:rect b="b" l="l" r="r" t="t"/>
              <a:pathLst>
                <a:path extrusionOk="0" h="1180" w="9950">
                  <a:moveTo>
                    <a:pt x="575" y="1"/>
                  </a:moveTo>
                  <a:cubicBezTo>
                    <a:pt x="258" y="1"/>
                    <a:pt x="0" y="273"/>
                    <a:pt x="0" y="591"/>
                  </a:cubicBezTo>
                  <a:cubicBezTo>
                    <a:pt x="0" y="908"/>
                    <a:pt x="258" y="1180"/>
                    <a:pt x="575" y="1180"/>
                  </a:cubicBezTo>
                  <a:lnTo>
                    <a:pt x="9361" y="1180"/>
                  </a:lnTo>
                  <a:cubicBezTo>
                    <a:pt x="9693" y="1180"/>
                    <a:pt x="9950" y="908"/>
                    <a:pt x="9950" y="591"/>
                  </a:cubicBezTo>
                  <a:cubicBezTo>
                    <a:pt x="9950" y="273"/>
                    <a:pt x="9693" y="1"/>
                    <a:pt x="9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305464" y="3105185"/>
              <a:ext cx="13832" cy="14336"/>
            </a:xfrm>
            <a:custGeom>
              <a:rect b="b" l="l" r="r" t="t"/>
              <a:pathLst>
                <a:path extrusionOk="0" h="455" w="439">
                  <a:moveTo>
                    <a:pt x="212" y="1"/>
                  </a:moveTo>
                  <a:cubicBezTo>
                    <a:pt x="91" y="1"/>
                    <a:pt x="1" y="107"/>
                    <a:pt x="1" y="228"/>
                  </a:cubicBezTo>
                  <a:cubicBezTo>
                    <a:pt x="1" y="349"/>
                    <a:pt x="91" y="454"/>
                    <a:pt x="212" y="454"/>
                  </a:cubicBezTo>
                  <a:cubicBezTo>
                    <a:pt x="348" y="454"/>
                    <a:pt x="439" y="349"/>
                    <a:pt x="439" y="228"/>
                  </a:cubicBezTo>
                  <a:cubicBezTo>
                    <a:pt x="439" y="107"/>
                    <a:pt x="348" y="1"/>
                    <a:pt x="212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3357387" y="3105185"/>
              <a:ext cx="13863" cy="14336"/>
            </a:xfrm>
            <a:custGeom>
              <a:rect b="b" l="l" r="r" t="t"/>
              <a:pathLst>
                <a:path extrusionOk="0" h="455" w="440">
                  <a:moveTo>
                    <a:pt x="228" y="1"/>
                  </a:moveTo>
                  <a:cubicBezTo>
                    <a:pt x="107" y="1"/>
                    <a:pt x="0" y="107"/>
                    <a:pt x="0" y="228"/>
                  </a:cubicBezTo>
                  <a:cubicBezTo>
                    <a:pt x="0" y="349"/>
                    <a:pt x="107" y="454"/>
                    <a:pt x="228" y="454"/>
                  </a:cubicBezTo>
                  <a:cubicBezTo>
                    <a:pt x="349" y="454"/>
                    <a:pt x="439" y="349"/>
                    <a:pt x="439" y="228"/>
                  </a:cubicBezTo>
                  <a:cubicBezTo>
                    <a:pt x="439" y="107"/>
                    <a:pt x="349" y="1"/>
                    <a:pt x="228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3409783" y="3105185"/>
              <a:ext cx="13863" cy="14336"/>
            </a:xfrm>
            <a:custGeom>
              <a:rect b="b" l="l" r="r" t="t"/>
              <a:pathLst>
                <a:path extrusionOk="0" h="455" w="440">
                  <a:moveTo>
                    <a:pt x="212" y="1"/>
                  </a:moveTo>
                  <a:cubicBezTo>
                    <a:pt x="91" y="1"/>
                    <a:pt x="0" y="107"/>
                    <a:pt x="0" y="228"/>
                  </a:cubicBezTo>
                  <a:cubicBezTo>
                    <a:pt x="0" y="349"/>
                    <a:pt x="91" y="454"/>
                    <a:pt x="212" y="454"/>
                  </a:cubicBezTo>
                  <a:cubicBezTo>
                    <a:pt x="333" y="454"/>
                    <a:pt x="440" y="349"/>
                    <a:pt x="440" y="228"/>
                  </a:cubicBezTo>
                  <a:cubicBezTo>
                    <a:pt x="440" y="107"/>
                    <a:pt x="333" y="1"/>
                    <a:pt x="212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3332150" y="3136156"/>
              <a:ext cx="14336" cy="13832"/>
            </a:xfrm>
            <a:custGeom>
              <a:rect b="b" l="l" r="r" t="t"/>
              <a:pathLst>
                <a:path extrusionOk="0" h="439" w="455">
                  <a:moveTo>
                    <a:pt x="227" y="1"/>
                  </a:moveTo>
                  <a:cubicBezTo>
                    <a:pt x="106" y="1"/>
                    <a:pt x="0" y="92"/>
                    <a:pt x="0" y="213"/>
                  </a:cubicBezTo>
                  <a:cubicBezTo>
                    <a:pt x="0" y="334"/>
                    <a:pt x="106" y="439"/>
                    <a:pt x="227" y="439"/>
                  </a:cubicBezTo>
                  <a:cubicBezTo>
                    <a:pt x="348" y="439"/>
                    <a:pt x="454" y="334"/>
                    <a:pt x="454" y="213"/>
                  </a:cubicBezTo>
                  <a:cubicBezTo>
                    <a:pt x="454" y="92"/>
                    <a:pt x="348" y="1"/>
                    <a:pt x="227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3384546" y="3136156"/>
              <a:ext cx="13832" cy="13832"/>
            </a:xfrm>
            <a:custGeom>
              <a:rect b="b" l="l" r="r" t="t"/>
              <a:pathLst>
                <a:path extrusionOk="0" h="439" w="439">
                  <a:moveTo>
                    <a:pt x="212" y="1"/>
                  </a:moveTo>
                  <a:cubicBezTo>
                    <a:pt x="91" y="1"/>
                    <a:pt x="1" y="92"/>
                    <a:pt x="1" y="213"/>
                  </a:cubicBezTo>
                  <a:cubicBezTo>
                    <a:pt x="1" y="334"/>
                    <a:pt x="91" y="439"/>
                    <a:pt x="212" y="439"/>
                  </a:cubicBezTo>
                  <a:cubicBezTo>
                    <a:pt x="333" y="439"/>
                    <a:pt x="439" y="334"/>
                    <a:pt x="439" y="213"/>
                  </a:cubicBezTo>
                  <a:cubicBezTo>
                    <a:pt x="439" y="92"/>
                    <a:pt x="333" y="1"/>
                    <a:pt x="212" y="1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18"/>
          <p:cNvGrpSpPr/>
          <p:nvPr/>
        </p:nvGrpSpPr>
        <p:grpSpPr>
          <a:xfrm>
            <a:off x="5077473" y="2098417"/>
            <a:ext cx="271595" cy="462623"/>
            <a:chOff x="6393023" y="2874617"/>
            <a:chExt cx="271595" cy="462623"/>
          </a:xfrm>
        </p:grpSpPr>
        <p:sp>
          <p:nvSpPr>
            <p:cNvPr id="730" name="Google Shape;730;p18"/>
            <p:cNvSpPr/>
            <p:nvPr/>
          </p:nvSpPr>
          <p:spPr>
            <a:xfrm>
              <a:off x="6393023" y="3230015"/>
              <a:ext cx="243490" cy="107220"/>
            </a:xfrm>
            <a:custGeom>
              <a:rect b="b" l="l" r="r" t="t"/>
              <a:pathLst>
                <a:path extrusionOk="0" h="3403" w="7728">
                  <a:moveTo>
                    <a:pt x="4204" y="0"/>
                  </a:moveTo>
                  <a:lnTo>
                    <a:pt x="954" y="333"/>
                  </a:lnTo>
                  <a:cubicBezTo>
                    <a:pt x="954" y="333"/>
                    <a:pt x="107" y="877"/>
                    <a:pt x="16" y="3010"/>
                  </a:cubicBezTo>
                  <a:cubicBezTo>
                    <a:pt x="1" y="3221"/>
                    <a:pt x="168" y="3403"/>
                    <a:pt x="379" y="3403"/>
                  </a:cubicBezTo>
                  <a:lnTo>
                    <a:pt x="2117" y="3403"/>
                  </a:lnTo>
                  <a:lnTo>
                    <a:pt x="3176" y="2858"/>
                  </a:lnTo>
                  <a:lnTo>
                    <a:pt x="4764" y="3403"/>
                  </a:lnTo>
                  <a:lnTo>
                    <a:pt x="7395" y="3403"/>
                  </a:lnTo>
                  <a:cubicBezTo>
                    <a:pt x="7577" y="3403"/>
                    <a:pt x="7728" y="3252"/>
                    <a:pt x="7728" y="3054"/>
                  </a:cubicBezTo>
                  <a:cubicBezTo>
                    <a:pt x="7682" y="1663"/>
                    <a:pt x="7379" y="333"/>
                    <a:pt x="7379" y="333"/>
                  </a:cubicBezTo>
                  <a:lnTo>
                    <a:pt x="6065" y="197"/>
                  </a:lnTo>
                  <a:lnTo>
                    <a:pt x="5641" y="151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6595959" y="3238585"/>
              <a:ext cx="40550" cy="98650"/>
            </a:xfrm>
            <a:custGeom>
              <a:rect b="b" l="l" r="r" t="t"/>
              <a:pathLst>
                <a:path extrusionOk="0" h="3131" w="1287">
                  <a:moveTo>
                    <a:pt x="289" y="0"/>
                  </a:moveTo>
                  <a:lnTo>
                    <a:pt x="1" y="61"/>
                  </a:lnTo>
                  <a:cubicBezTo>
                    <a:pt x="1" y="61"/>
                    <a:pt x="289" y="1407"/>
                    <a:pt x="334" y="2813"/>
                  </a:cubicBezTo>
                  <a:cubicBezTo>
                    <a:pt x="334" y="2964"/>
                    <a:pt x="228" y="3101"/>
                    <a:pt x="77" y="3131"/>
                  </a:cubicBezTo>
                  <a:lnTo>
                    <a:pt x="954" y="3131"/>
                  </a:lnTo>
                  <a:cubicBezTo>
                    <a:pt x="1136" y="3131"/>
                    <a:pt x="1287" y="2980"/>
                    <a:pt x="1287" y="2782"/>
                  </a:cubicBezTo>
                  <a:cubicBezTo>
                    <a:pt x="1241" y="1391"/>
                    <a:pt x="938" y="61"/>
                    <a:pt x="938" y="61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6570250" y="3230015"/>
              <a:ext cx="13863" cy="107220"/>
            </a:xfrm>
            <a:custGeom>
              <a:rect b="b" l="l" r="r" t="t"/>
              <a:pathLst>
                <a:path extrusionOk="0" h="3403" w="440">
                  <a:moveTo>
                    <a:pt x="212" y="0"/>
                  </a:moveTo>
                  <a:cubicBezTo>
                    <a:pt x="121" y="0"/>
                    <a:pt x="46" y="61"/>
                    <a:pt x="16" y="151"/>
                  </a:cubicBezTo>
                  <a:cubicBezTo>
                    <a:pt x="0" y="182"/>
                    <a:pt x="0" y="197"/>
                    <a:pt x="0" y="228"/>
                  </a:cubicBezTo>
                  <a:lnTo>
                    <a:pt x="0" y="3403"/>
                  </a:lnTo>
                  <a:lnTo>
                    <a:pt x="440" y="3403"/>
                  </a:lnTo>
                  <a:lnTo>
                    <a:pt x="440" y="228"/>
                  </a:lnTo>
                  <a:lnTo>
                    <a:pt x="440" y="197"/>
                  </a:lnTo>
                  <a:cubicBezTo>
                    <a:pt x="424" y="91"/>
                    <a:pt x="333" y="0"/>
                    <a:pt x="212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6396835" y="2874617"/>
              <a:ext cx="267782" cy="365897"/>
            </a:xfrm>
            <a:custGeom>
              <a:rect b="b" l="l" r="r" t="t"/>
              <a:pathLst>
                <a:path extrusionOk="0" h="11613" w="8499">
                  <a:moveTo>
                    <a:pt x="2057" y="0"/>
                  </a:moveTo>
                  <a:cubicBezTo>
                    <a:pt x="1891" y="0"/>
                    <a:pt x="1740" y="151"/>
                    <a:pt x="1740" y="318"/>
                  </a:cubicBezTo>
                  <a:lnTo>
                    <a:pt x="1740" y="696"/>
                  </a:lnTo>
                  <a:cubicBezTo>
                    <a:pt x="1740" y="984"/>
                    <a:pt x="1603" y="1240"/>
                    <a:pt x="1361" y="1407"/>
                  </a:cubicBezTo>
                  <a:cubicBezTo>
                    <a:pt x="515" y="1966"/>
                    <a:pt x="1" y="2934"/>
                    <a:pt x="1" y="3962"/>
                  </a:cubicBezTo>
                  <a:lnTo>
                    <a:pt x="1" y="7667"/>
                  </a:lnTo>
                  <a:lnTo>
                    <a:pt x="833" y="11613"/>
                  </a:lnTo>
                  <a:lnTo>
                    <a:pt x="7258" y="11613"/>
                  </a:lnTo>
                  <a:cubicBezTo>
                    <a:pt x="7258" y="11613"/>
                    <a:pt x="8498" y="9950"/>
                    <a:pt x="7909" y="7848"/>
                  </a:cubicBezTo>
                  <a:cubicBezTo>
                    <a:pt x="7607" y="6744"/>
                    <a:pt x="6700" y="6048"/>
                    <a:pt x="6260" y="5762"/>
                  </a:cubicBezTo>
                  <a:cubicBezTo>
                    <a:pt x="6125" y="5671"/>
                    <a:pt x="6049" y="5490"/>
                    <a:pt x="6095" y="5338"/>
                  </a:cubicBezTo>
                  <a:cubicBezTo>
                    <a:pt x="6155" y="5141"/>
                    <a:pt x="6216" y="4824"/>
                    <a:pt x="6170" y="4385"/>
                  </a:cubicBezTo>
                  <a:cubicBezTo>
                    <a:pt x="6034" y="2889"/>
                    <a:pt x="5127" y="1815"/>
                    <a:pt x="4688" y="1377"/>
                  </a:cubicBezTo>
                  <a:cubicBezTo>
                    <a:pt x="4522" y="1226"/>
                    <a:pt x="4431" y="998"/>
                    <a:pt x="4431" y="786"/>
                  </a:cubicBezTo>
                  <a:lnTo>
                    <a:pt x="4431" y="318"/>
                  </a:lnTo>
                  <a:cubicBezTo>
                    <a:pt x="4431" y="151"/>
                    <a:pt x="4295" y="0"/>
                    <a:pt x="4113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6499737" y="2874617"/>
              <a:ext cx="164879" cy="365897"/>
            </a:xfrm>
            <a:custGeom>
              <a:rect b="b" l="l" r="r" t="t"/>
              <a:pathLst>
                <a:path extrusionOk="0" h="11613" w="5233">
                  <a:moveTo>
                    <a:pt x="1" y="0"/>
                  </a:moveTo>
                  <a:cubicBezTo>
                    <a:pt x="137" y="46"/>
                    <a:pt x="212" y="167"/>
                    <a:pt x="212" y="303"/>
                  </a:cubicBezTo>
                  <a:lnTo>
                    <a:pt x="212" y="786"/>
                  </a:lnTo>
                  <a:cubicBezTo>
                    <a:pt x="212" y="998"/>
                    <a:pt x="303" y="1226"/>
                    <a:pt x="470" y="1377"/>
                  </a:cubicBezTo>
                  <a:cubicBezTo>
                    <a:pt x="908" y="1815"/>
                    <a:pt x="1831" y="2889"/>
                    <a:pt x="1966" y="4385"/>
                  </a:cubicBezTo>
                  <a:cubicBezTo>
                    <a:pt x="2012" y="4899"/>
                    <a:pt x="2012" y="5338"/>
                    <a:pt x="1997" y="5580"/>
                  </a:cubicBezTo>
                  <a:cubicBezTo>
                    <a:pt x="1997" y="5716"/>
                    <a:pt x="2073" y="5837"/>
                    <a:pt x="2194" y="5913"/>
                  </a:cubicBezTo>
                  <a:cubicBezTo>
                    <a:pt x="2571" y="6125"/>
                    <a:pt x="3388" y="6714"/>
                    <a:pt x="3706" y="7848"/>
                  </a:cubicBezTo>
                  <a:cubicBezTo>
                    <a:pt x="4280" y="9950"/>
                    <a:pt x="3055" y="11613"/>
                    <a:pt x="3055" y="11613"/>
                  </a:cubicBezTo>
                  <a:lnTo>
                    <a:pt x="3992" y="11613"/>
                  </a:lnTo>
                  <a:cubicBezTo>
                    <a:pt x="3992" y="11613"/>
                    <a:pt x="5232" y="9950"/>
                    <a:pt x="4643" y="7848"/>
                  </a:cubicBezTo>
                  <a:cubicBezTo>
                    <a:pt x="4341" y="6744"/>
                    <a:pt x="3434" y="6048"/>
                    <a:pt x="2994" y="5762"/>
                  </a:cubicBezTo>
                  <a:cubicBezTo>
                    <a:pt x="2859" y="5671"/>
                    <a:pt x="2783" y="5490"/>
                    <a:pt x="2829" y="5338"/>
                  </a:cubicBezTo>
                  <a:cubicBezTo>
                    <a:pt x="2889" y="5141"/>
                    <a:pt x="2950" y="4824"/>
                    <a:pt x="2904" y="4385"/>
                  </a:cubicBezTo>
                  <a:cubicBezTo>
                    <a:pt x="2768" y="2889"/>
                    <a:pt x="1861" y="1815"/>
                    <a:pt x="1422" y="1377"/>
                  </a:cubicBezTo>
                  <a:cubicBezTo>
                    <a:pt x="1256" y="1226"/>
                    <a:pt x="1165" y="998"/>
                    <a:pt x="1165" y="786"/>
                  </a:cubicBezTo>
                  <a:lnTo>
                    <a:pt x="1165" y="318"/>
                  </a:lnTo>
                  <a:cubicBezTo>
                    <a:pt x="1165" y="151"/>
                    <a:pt x="1029" y="0"/>
                    <a:pt x="847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6396835" y="2956094"/>
              <a:ext cx="146321" cy="381146"/>
            </a:xfrm>
            <a:custGeom>
              <a:rect b="b" l="l" r="r" t="t"/>
              <a:pathLst>
                <a:path extrusionOk="0" h="12097" w="4644">
                  <a:moveTo>
                    <a:pt x="1619" y="0"/>
                  </a:moveTo>
                  <a:cubicBezTo>
                    <a:pt x="726" y="0"/>
                    <a:pt x="1" y="726"/>
                    <a:pt x="1" y="1618"/>
                  </a:cubicBezTo>
                  <a:lnTo>
                    <a:pt x="1" y="5307"/>
                  </a:lnTo>
                  <a:cubicBezTo>
                    <a:pt x="1" y="6214"/>
                    <a:pt x="167" y="7122"/>
                    <a:pt x="484" y="7984"/>
                  </a:cubicBezTo>
                  <a:lnTo>
                    <a:pt x="1996" y="12097"/>
                  </a:lnTo>
                  <a:lnTo>
                    <a:pt x="4643" y="12097"/>
                  </a:lnTo>
                  <a:lnTo>
                    <a:pt x="3388" y="7243"/>
                  </a:lnTo>
                  <a:cubicBezTo>
                    <a:pt x="3297" y="6880"/>
                    <a:pt x="3252" y="6487"/>
                    <a:pt x="3252" y="6109"/>
                  </a:cubicBezTo>
                  <a:lnTo>
                    <a:pt x="3252" y="1618"/>
                  </a:lnTo>
                  <a:cubicBezTo>
                    <a:pt x="3252" y="726"/>
                    <a:pt x="2526" y="0"/>
                    <a:pt x="1619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6433037" y="2956094"/>
              <a:ext cx="110119" cy="381146"/>
            </a:xfrm>
            <a:custGeom>
              <a:rect b="b" l="l" r="r" t="t"/>
              <a:pathLst>
                <a:path extrusionOk="0" h="12097" w="3495">
                  <a:moveTo>
                    <a:pt x="470" y="0"/>
                  </a:moveTo>
                  <a:cubicBezTo>
                    <a:pt x="303" y="0"/>
                    <a:pt x="152" y="31"/>
                    <a:pt x="1" y="75"/>
                  </a:cubicBezTo>
                  <a:cubicBezTo>
                    <a:pt x="666" y="273"/>
                    <a:pt x="1150" y="892"/>
                    <a:pt x="1150" y="1618"/>
                  </a:cubicBezTo>
                  <a:lnTo>
                    <a:pt x="1150" y="6109"/>
                  </a:lnTo>
                  <a:cubicBezTo>
                    <a:pt x="1150" y="6487"/>
                    <a:pt x="1196" y="6880"/>
                    <a:pt x="1287" y="7243"/>
                  </a:cubicBezTo>
                  <a:lnTo>
                    <a:pt x="2541" y="12097"/>
                  </a:lnTo>
                  <a:lnTo>
                    <a:pt x="3494" y="12097"/>
                  </a:lnTo>
                  <a:lnTo>
                    <a:pt x="2239" y="7243"/>
                  </a:lnTo>
                  <a:cubicBezTo>
                    <a:pt x="2148" y="6880"/>
                    <a:pt x="2103" y="6487"/>
                    <a:pt x="2103" y="6109"/>
                  </a:cubicBezTo>
                  <a:lnTo>
                    <a:pt x="2103" y="1618"/>
                  </a:lnTo>
                  <a:cubicBezTo>
                    <a:pt x="2103" y="726"/>
                    <a:pt x="1377" y="0"/>
                    <a:pt x="470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6549770" y="3013563"/>
              <a:ext cx="20511" cy="20700"/>
            </a:xfrm>
            <a:custGeom>
              <a:rect b="b" l="l" r="r" t="t"/>
              <a:pathLst>
                <a:path extrusionOk="0" h="657" w="651">
                  <a:moveTo>
                    <a:pt x="385" y="0"/>
                  </a:moveTo>
                  <a:cubicBezTo>
                    <a:pt x="316" y="0"/>
                    <a:pt x="250" y="31"/>
                    <a:pt x="213" y="96"/>
                  </a:cubicBezTo>
                  <a:lnTo>
                    <a:pt x="61" y="324"/>
                  </a:lnTo>
                  <a:cubicBezTo>
                    <a:pt x="1" y="414"/>
                    <a:pt x="15" y="550"/>
                    <a:pt x="122" y="626"/>
                  </a:cubicBezTo>
                  <a:cubicBezTo>
                    <a:pt x="167" y="656"/>
                    <a:pt x="197" y="656"/>
                    <a:pt x="243" y="656"/>
                  </a:cubicBezTo>
                  <a:cubicBezTo>
                    <a:pt x="318" y="656"/>
                    <a:pt x="394" y="626"/>
                    <a:pt x="424" y="565"/>
                  </a:cubicBezTo>
                  <a:lnTo>
                    <a:pt x="575" y="338"/>
                  </a:lnTo>
                  <a:cubicBezTo>
                    <a:pt x="650" y="247"/>
                    <a:pt x="620" y="112"/>
                    <a:pt x="515" y="36"/>
                  </a:cubicBezTo>
                  <a:cubicBezTo>
                    <a:pt x="474" y="12"/>
                    <a:pt x="429" y="0"/>
                    <a:pt x="385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18"/>
          <p:cNvGrpSpPr/>
          <p:nvPr/>
        </p:nvGrpSpPr>
        <p:grpSpPr>
          <a:xfrm>
            <a:off x="4991110" y="3530717"/>
            <a:ext cx="444321" cy="462623"/>
            <a:chOff x="3250873" y="3621817"/>
            <a:chExt cx="444321" cy="462623"/>
          </a:xfrm>
        </p:grpSpPr>
        <p:grpSp>
          <p:nvGrpSpPr>
            <p:cNvPr id="739" name="Google Shape;739;p18"/>
            <p:cNvGrpSpPr/>
            <p:nvPr/>
          </p:nvGrpSpPr>
          <p:grpSpPr>
            <a:xfrm>
              <a:off x="3471238" y="3621817"/>
              <a:ext cx="223955" cy="173921"/>
              <a:chOff x="3252563" y="2874617"/>
              <a:chExt cx="223955" cy="173921"/>
            </a:xfrm>
          </p:grpSpPr>
          <p:sp>
            <p:nvSpPr>
              <p:cNvPr id="740" name="Google Shape;740;p18"/>
              <p:cNvSpPr/>
              <p:nvPr/>
            </p:nvSpPr>
            <p:spPr>
              <a:xfrm>
                <a:off x="3252563" y="2874617"/>
                <a:ext cx="223955" cy="173921"/>
              </a:xfrm>
              <a:custGeom>
                <a:rect b="b" l="l" r="r" t="t"/>
                <a:pathLst>
                  <a:path extrusionOk="0" h="5520" w="7108">
                    <a:moveTo>
                      <a:pt x="5732" y="0"/>
                    </a:moveTo>
                    <a:cubicBezTo>
                      <a:pt x="5490" y="0"/>
                      <a:pt x="5293" y="197"/>
                      <a:pt x="5278" y="424"/>
                    </a:cubicBezTo>
                    <a:cubicBezTo>
                      <a:pt x="5263" y="560"/>
                      <a:pt x="5323" y="681"/>
                      <a:pt x="5414" y="772"/>
                    </a:cubicBezTo>
                    <a:cubicBezTo>
                      <a:pt x="5490" y="847"/>
                      <a:pt x="5490" y="984"/>
                      <a:pt x="5414" y="1074"/>
                    </a:cubicBezTo>
                    <a:lnTo>
                      <a:pt x="3827" y="2647"/>
                    </a:lnTo>
                    <a:cubicBezTo>
                      <a:pt x="3812" y="2669"/>
                      <a:pt x="3785" y="2680"/>
                      <a:pt x="3758" y="2680"/>
                    </a:cubicBezTo>
                    <a:cubicBezTo>
                      <a:pt x="3732" y="2680"/>
                      <a:pt x="3705" y="2669"/>
                      <a:pt x="3690" y="2647"/>
                    </a:cubicBezTo>
                    <a:lnTo>
                      <a:pt x="3206" y="2178"/>
                    </a:lnTo>
                    <a:cubicBezTo>
                      <a:pt x="3139" y="2110"/>
                      <a:pt x="3052" y="2076"/>
                      <a:pt x="2965" y="2076"/>
                    </a:cubicBezTo>
                    <a:cubicBezTo>
                      <a:pt x="2878" y="2076"/>
                      <a:pt x="2791" y="2110"/>
                      <a:pt x="2722" y="2178"/>
                    </a:cubicBezTo>
                    <a:lnTo>
                      <a:pt x="137" y="4764"/>
                    </a:lnTo>
                    <a:cubicBezTo>
                      <a:pt x="31" y="4854"/>
                      <a:pt x="1" y="4975"/>
                      <a:pt x="1" y="5111"/>
                    </a:cubicBezTo>
                    <a:cubicBezTo>
                      <a:pt x="16" y="5202"/>
                      <a:pt x="61" y="5308"/>
                      <a:pt x="137" y="5383"/>
                    </a:cubicBezTo>
                    <a:cubicBezTo>
                      <a:pt x="220" y="5474"/>
                      <a:pt x="334" y="5519"/>
                      <a:pt x="447" y="5519"/>
                    </a:cubicBezTo>
                    <a:cubicBezTo>
                      <a:pt x="560" y="5519"/>
                      <a:pt x="674" y="5474"/>
                      <a:pt x="757" y="5383"/>
                    </a:cubicBezTo>
                    <a:lnTo>
                      <a:pt x="2889" y="3252"/>
                    </a:lnTo>
                    <a:cubicBezTo>
                      <a:pt x="2904" y="3236"/>
                      <a:pt x="2920" y="3236"/>
                      <a:pt x="2934" y="3221"/>
                    </a:cubicBezTo>
                    <a:cubicBezTo>
                      <a:pt x="2964" y="3221"/>
                      <a:pt x="3010" y="3221"/>
                      <a:pt x="3041" y="3252"/>
                    </a:cubicBezTo>
                    <a:lnTo>
                      <a:pt x="3282" y="3494"/>
                    </a:lnTo>
                    <a:lnTo>
                      <a:pt x="3524" y="3736"/>
                    </a:lnTo>
                    <a:cubicBezTo>
                      <a:pt x="3585" y="3803"/>
                      <a:pt x="3672" y="3837"/>
                      <a:pt x="3760" y="3837"/>
                    </a:cubicBezTo>
                    <a:cubicBezTo>
                      <a:pt x="3849" y="3837"/>
                      <a:pt x="3940" y="3803"/>
                      <a:pt x="4008" y="3736"/>
                    </a:cubicBezTo>
                    <a:lnTo>
                      <a:pt x="6034" y="1694"/>
                    </a:lnTo>
                    <a:cubicBezTo>
                      <a:pt x="6079" y="1663"/>
                      <a:pt x="6125" y="1633"/>
                      <a:pt x="6170" y="1633"/>
                    </a:cubicBezTo>
                    <a:cubicBezTo>
                      <a:pt x="6230" y="1633"/>
                      <a:pt x="6291" y="1649"/>
                      <a:pt x="6351" y="1694"/>
                    </a:cubicBezTo>
                    <a:lnTo>
                      <a:pt x="6351" y="1709"/>
                    </a:lnTo>
                    <a:cubicBezTo>
                      <a:pt x="6420" y="1777"/>
                      <a:pt x="6536" y="1833"/>
                      <a:pt x="6647" y="1833"/>
                    </a:cubicBezTo>
                    <a:cubicBezTo>
                      <a:pt x="6659" y="1833"/>
                      <a:pt x="6672" y="1832"/>
                      <a:pt x="6684" y="1830"/>
                    </a:cubicBezTo>
                    <a:cubicBezTo>
                      <a:pt x="6926" y="1815"/>
                      <a:pt x="7107" y="1619"/>
                      <a:pt x="7107" y="1377"/>
                    </a:cubicBezTo>
                    <a:lnTo>
                      <a:pt x="7107" y="454"/>
                    </a:lnTo>
                    <a:cubicBezTo>
                      <a:pt x="7107" y="212"/>
                      <a:pt x="6896" y="0"/>
                      <a:pt x="6654" y="0"/>
                    </a:cubicBezTo>
                    <a:close/>
                  </a:path>
                </a:pathLst>
              </a:custGeom>
              <a:solidFill>
                <a:srgbClr val="8CD8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3442173" y="2874617"/>
                <a:ext cx="34343" cy="57753"/>
              </a:xfrm>
              <a:custGeom>
                <a:rect b="b" l="l" r="r" t="t"/>
                <a:pathLst>
                  <a:path extrusionOk="0" h="1833" w="1090">
                    <a:moveTo>
                      <a:pt x="1" y="0"/>
                    </a:moveTo>
                    <a:cubicBezTo>
                      <a:pt x="243" y="0"/>
                      <a:pt x="440" y="212"/>
                      <a:pt x="440" y="454"/>
                    </a:cubicBezTo>
                    <a:lnTo>
                      <a:pt x="440" y="1301"/>
                    </a:lnTo>
                    <a:cubicBezTo>
                      <a:pt x="440" y="1437"/>
                      <a:pt x="379" y="1573"/>
                      <a:pt x="303" y="1663"/>
                    </a:cubicBezTo>
                    <a:cubicBezTo>
                      <a:pt x="303" y="1679"/>
                      <a:pt x="319" y="1694"/>
                      <a:pt x="333" y="1709"/>
                    </a:cubicBezTo>
                    <a:cubicBezTo>
                      <a:pt x="402" y="1777"/>
                      <a:pt x="518" y="1833"/>
                      <a:pt x="629" y="1833"/>
                    </a:cubicBezTo>
                    <a:cubicBezTo>
                      <a:pt x="641" y="1833"/>
                      <a:pt x="654" y="1832"/>
                      <a:pt x="666" y="1830"/>
                    </a:cubicBezTo>
                    <a:cubicBezTo>
                      <a:pt x="908" y="1815"/>
                      <a:pt x="1089" y="1619"/>
                      <a:pt x="1089" y="1377"/>
                    </a:cubicBezTo>
                    <a:lnTo>
                      <a:pt x="1089" y="454"/>
                    </a:lnTo>
                    <a:cubicBezTo>
                      <a:pt x="1089" y="212"/>
                      <a:pt x="893" y="0"/>
                      <a:pt x="636" y="0"/>
                    </a:cubicBezTo>
                    <a:close/>
                  </a:path>
                </a:pathLst>
              </a:custGeom>
              <a:solidFill>
                <a:srgbClr val="8CD8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3355969" y="2925595"/>
                <a:ext cx="90994" cy="69947"/>
              </a:xfrm>
              <a:custGeom>
                <a:rect b="b" l="l" r="r" t="t"/>
                <a:pathLst>
                  <a:path extrusionOk="0" h="2220" w="2888">
                    <a:moveTo>
                      <a:pt x="2359" y="1"/>
                    </a:moveTo>
                    <a:cubicBezTo>
                      <a:pt x="2238" y="1"/>
                      <a:pt x="2132" y="45"/>
                      <a:pt x="2057" y="122"/>
                    </a:cubicBezTo>
                    <a:lnTo>
                      <a:pt x="378" y="1815"/>
                    </a:lnTo>
                    <a:cubicBezTo>
                      <a:pt x="310" y="1874"/>
                      <a:pt x="223" y="1907"/>
                      <a:pt x="137" y="1907"/>
                    </a:cubicBezTo>
                    <a:cubicBezTo>
                      <a:pt x="90" y="1907"/>
                      <a:pt x="43" y="1897"/>
                      <a:pt x="0" y="1876"/>
                    </a:cubicBezTo>
                    <a:lnTo>
                      <a:pt x="0" y="1876"/>
                    </a:lnTo>
                    <a:lnTo>
                      <a:pt x="242" y="2118"/>
                    </a:lnTo>
                    <a:cubicBezTo>
                      <a:pt x="303" y="2185"/>
                      <a:pt x="390" y="2219"/>
                      <a:pt x="478" y="2219"/>
                    </a:cubicBezTo>
                    <a:cubicBezTo>
                      <a:pt x="567" y="2219"/>
                      <a:pt x="658" y="2185"/>
                      <a:pt x="726" y="2118"/>
                    </a:cubicBezTo>
                    <a:lnTo>
                      <a:pt x="2752" y="76"/>
                    </a:lnTo>
                    <a:cubicBezTo>
                      <a:pt x="2797" y="45"/>
                      <a:pt x="2843" y="15"/>
                      <a:pt x="2888" y="15"/>
                    </a:cubicBezTo>
                    <a:lnTo>
                      <a:pt x="2359" y="1"/>
                    </a:lnTo>
                    <a:close/>
                  </a:path>
                </a:pathLst>
              </a:custGeom>
              <a:solidFill>
                <a:srgbClr val="8CD8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18"/>
            <p:cNvGrpSpPr/>
            <p:nvPr/>
          </p:nvGrpSpPr>
          <p:grpSpPr>
            <a:xfrm>
              <a:off x="3250873" y="3621817"/>
              <a:ext cx="271595" cy="462623"/>
              <a:chOff x="6393023" y="2874617"/>
              <a:chExt cx="271595" cy="462623"/>
            </a:xfrm>
          </p:grpSpPr>
          <p:sp>
            <p:nvSpPr>
              <p:cNvPr id="744" name="Google Shape;744;p18"/>
              <p:cNvSpPr/>
              <p:nvPr/>
            </p:nvSpPr>
            <p:spPr>
              <a:xfrm>
                <a:off x="6393023" y="3230015"/>
                <a:ext cx="243490" cy="107220"/>
              </a:xfrm>
              <a:custGeom>
                <a:rect b="b" l="l" r="r" t="t"/>
                <a:pathLst>
                  <a:path extrusionOk="0" h="3403" w="7728">
                    <a:moveTo>
                      <a:pt x="4204" y="0"/>
                    </a:moveTo>
                    <a:lnTo>
                      <a:pt x="954" y="333"/>
                    </a:lnTo>
                    <a:cubicBezTo>
                      <a:pt x="954" y="333"/>
                      <a:pt x="107" y="877"/>
                      <a:pt x="16" y="3010"/>
                    </a:cubicBezTo>
                    <a:cubicBezTo>
                      <a:pt x="1" y="3221"/>
                      <a:pt x="168" y="3403"/>
                      <a:pt x="379" y="3403"/>
                    </a:cubicBezTo>
                    <a:lnTo>
                      <a:pt x="2117" y="3403"/>
                    </a:lnTo>
                    <a:lnTo>
                      <a:pt x="3176" y="2858"/>
                    </a:lnTo>
                    <a:lnTo>
                      <a:pt x="4764" y="3403"/>
                    </a:lnTo>
                    <a:lnTo>
                      <a:pt x="7395" y="3403"/>
                    </a:lnTo>
                    <a:cubicBezTo>
                      <a:pt x="7577" y="3403"/>
                      <a:pt x="7728" y="3252"/>
                      <a:pt x="7728" y="3054"/>
                    </a:cubicBezTo>
                    <a:cubicBezTo>
                      <a:pt x="7682" y="1663"/>
                      <a:pt x="7379" y="333"/>
                      <a:pt x="7379" y="333"/>
                    </a:cubicBezTo>
                    <a:lnTo>
                      <a:pt x="6065" y="197"/>
                    </a:lnTo>
                    <a:lnTo>
                      <a:pt x="5641" y="151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8CD8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8"/>
              <p:cNvSpPr/>
              <p:nvPr/>
            </p:nvSpPr>
            <p:spPr>
              <a:xfrm>
                <a:off x="6595959" y="3238585"/>
                <a:ext cx="40550" cy="98650"/>
              </a:xfrm>
              <a:custGeom>
                <a:rect b="b" l="l" r="r" t="t"/>
                <a:pathLst>
                  <a:path extrusionOk="0" h="3131" w="1287">
                    <a:moveTo>
                      <a:pt x="289" y="0"/>
                    </a:moveTo>
                    <a:lnTo>
                      <a:pt x="1" y="61"/>
                    </a:lnTo>
                    <a:cubicBezTo>
                      <a:pt x="1" y="61"/>
                      <a:pt x="289" y="1407"/>
                      <a:pt x="334" y="2813"/>
                    </a:cubicBezTo>
                    <a:cubicBezTo>
                      <a:pt x="334" y="2964"/>
                      <a:pt x="228" y="3101"/>
                      <a:pt x="77" y="3131"/>
                    </a:cubicBezTo>
                    <a:lnTo>
                      <a:pt x="954" y="3131"/>
                    </a:lnTo>
                    <a:cubicBezTo>
                      <a:pt x="1136" y="3131"/>
                      <a:pt x="1287" y="2980"/>
                      <a:pt x="1287" y="2782"/>
                    </a:cubicBezTo>
                    <a:cubicBezTo>
                      <a:pt x="1241" y="1391"/>
                      <a:pt x="938" y="61"/>
                      <a:pt x="938" y="61"/>
                    </a:cubicBez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8CD8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>
                <a:off x="6570250" y="3230015"/>
                <a:ext cx="13863" cy="107220"/>
              </a:xfrm>
              <a:custGeom>
                <a:rect b="b" l="l" r="r" t="t"/>
                <a:pathLst>
                  <a:path extrusionOk="0" h="3403" w="440">
                    <a:moveTo>
                      <a:pt x="212" y="0"/>
                    </a:moveTo>
                    <a:cubicBezTo>
                      <a:pt x="121" y="0"/>
                      <a:pt x="46" y="61"/>
                      <a:pt x="16" y="151"/>
                    </a:cubicBezTo>
                    <a:cubicBezTo>
                      <a:pt x="0" y="182"/>
                      <a:pt x="0" y="197"/>
                      <a:pt x="0" y="228"/>
                    </a:cubicBezTo>
                    <a:lnTo>
                      <a:pt x="0" y="3403"/>
                    </a:lnTo>
                    <a:lnTo>
                      <a:pt x="440" y="3403"/>
                    </a:lnTo>
                    <a:lnTo>
                      <a:pt x="440" y="228"/>
                    </a:lnTo>
                    <a:lnTo>
                      <a:pt x="440" y="197"/>
                    </a:lnTo>
                    <a:cubicBezTo>
                      <a:pt x="424" y="91"/>
                      <a:pt x="333" y="0"/>
                      <a:pt x="212" y="0"/>
                    </a:cubicBez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>
                <a:off x="6396835" y="2874617"/>
                <a:ext cx="267782" cy="365897"/>
              </a:xfrm>
              <a:custGeom>
                <a:rect b="b" l="l" r="r" t="t"/>
                <a:pathLst>
                  <a:path extrusionOk="0" h="11613" w="8499">
                    <a:moveTo>
                      <a:pt x="2057" y="0"/>
                    </a:moveTo>
                    <a:cubicBezTo>
                      <a:pt x="1891" y="0"/>
                      <a:pt x="1740" y="151"/>
                      <a:pt x="1740" y="318"/>
                    </a:cubicBezTo>
                    <a:lnTo>
                      <a:pt x="1740" y="696"/>
                    </a:lnTo>
                    <a:cubicBezTo>
                      <a:pt x="1740" y="984"/>
                      <a:pt x="1603" y="1240"/>
                      <a:pt x="1361" y="1407"/>
                    </a:cubicBezTo>
                    <a:cubicBezTo>
                      <a:pt x="515" y="1966"/>
                      <a:pt x="1" y="2934"/>
                      <a:pt x="1" y="3962"/>
                    </a:cubicBezTo>
                    <a:lnTo>
                      <a:pt x="1" y="7667"/>
                    </a:lnTo>
                    <a:lnTo>
                      <a:pt x="833" y="11613"/>
                    </a:lnTo>
                    <a:lnTo>
                      <a:pt x="7258" y="11613"/>
                    </a:lnTo>
                    <a:cubicBezTo>
                      <a:pt x="7258" y="11613"/>
                      <a:pt x="8498" y="9950"/>
                      <a:pt x="7909" y="7848"/>
                    </a:cubicBezTo>
                    <a:cubicBezTo>
                      <a:pt x="7607" y="6744"/>
                      <a:pt x="6700" y="6048"/>
                      <a:pt x="6260" y="5762"/>
                    </a:cubicBezTo>
                    <a:cubicBezTo>
                      <a:pt x="6125" y="5671"/>
                      <a:pt x="6049" y="5490"/>
                      <a:pt x="6095" y="5338"/>
                    </a:cubicBezTo>
                    <a:cubicBezTo>
                      <a:pt x="6155" y="5141"/>
                      <a:pt x="6216" y="4824"/>
                      <a:pt x="6170" y="4385"/>
                    </a:cubicBezTo>
                    <a:cubicBezTo>
                      <a:pt x="6034" y="2889"/>
                      <a:pt x="5127" y="1815"/>
                      <a:pt x="4688" y="1377"/>
                    </a:cubicBezTo>
                    <a:cubicBezTo>
                      <a:pt x="4522" y="1226"/>
                      <a:pt x="4431" y="998"/>
                      <a:pt x="4431" y="786"/>
                    </a:cubicBezTo>
                    <a:lnTo>
                      <a:pt x="4431" y="318"/>
                    </a:lnTo>
                    <a:cubicBezTo>
                      <a:pt x="4431" y="151"/>
                      <a:pt x="4295" y="0"/>
                      <a:pt x="4113" y="0"/>
                    </a:cubicBezTo>
                    <a:close/>
                  </a:path>
                </a:pathLst>
              </a:custGeom>
              <a:solidFill>
                <a:srgbClr val="F6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6499737" y="2874617"/>
                <a:ext cx="164879" cy="365897"/>
              </a:xfrm>
              <a:custGeom>
                <a:rect b="b" l="l" r="r" t="t"/>
                <a:pathLst>
                  <a:path extrusionOk="0" h="11613" w="5233">
                    <a:moveTo>
                      <a:pt x="1" y="0"/>
                    </a:moveTo>
                    <a:cubicBezTo>
                      <a:pt x="137" y="46"/>
                      <a:pt x="212" y="167"/>
                      <a:pt x="212" y="303"/>
                    </a:cubicBezTo>
                    <a:lnTo>
                      <a:pt x="212" y="786"/>
                    </a:lnTo>
                    <a:cubicBezTo>
                      <a:pt x="212" y="998"/>
                      <a:pt x="303" y="1226"/>
                      <a:pt x="470" y="1377"/>
                    </a:cubicBezTo>
                    <a:cubicBezTo>
                      <a:pt x="908" y="1815"/>
                      <a:pt x="1831" y="2889"/>
                      <a:pt x="1966" y="4385"/>
                    </a:cubicBezTo>
                    <a:cubicBezTo>
                      <a:pt x="2012" y="4899"/>
                      <a:pt x="2012" y="5338"/>
                      <a:pt x="1997" y="5580"/>
                    </a:cubicBezTo>
                    <a:cubicBezTo>
                      <a:pt x="1997" y="5716"/>
                      <a:pt x="2073" y="5837"/>
                      <a:pt x="2194" y="5913"/>
                    </a:cubicBezTo>
                    <a:cubicBezTo>
                      <a:pt x="2571" y="6125"/>
                      <a:pt x="3388" y="6714"/>
                      <a:pt x="3706" y="7848"/>
                    </a:cubicBezTo>
                    <a:cubicBezTo>
                      <a:pt x="4280" y="9950"/>
                      <a:pt x="3055" y="11613"/>
                      <a:pt x="3055" y="11613"/>
                    </a:cubicBezTo>
                    <a:lnTo>
                      <a:pt x="3992" y="11613"/>
                    </a:lnTo>
                    <a:cubicBezTo>
                      <a:pt x="3992" y="11613"/>
                      <a:pt x="5232" y="9950"/>
                      <a:pt x="4643" y="7848"/>
                    </a:cubicBezTo>
                    <a:cubicBezTo>
                      <a:pt x="4341" y="6744"/>
                      <a:pt x="3434" y="6048"/>
                      <a:pt x="2994" y="5762"/>
                    </a:cubicBezTo>
                    <a:cubicBezTo>
                      <a:pt x="2859" y="5671"/>
                      <a:pt x="2783" y="5490"/>
                      <a:pt x="2829" y="5338"/>
                    </a:cubicBezTo>
                    <a:cubicBezTo>
                      <a:pt x="2889" y="5141"/>
                      <a:pt x="2950" y="4824"/>
                      <a:pt x="2904" y="4385"/>
                    </a:cubicBezTo>
                    <a:cubicBezTo>
                      <a:pt x="2768" y="2889"/>
                      <a:pt x="1861" y="1815"/>
                      <a:pt x="1422" y="1377"/>
                    </a:cubicBezTo>
                    <a:cubicBezTo>
                      <a:pt x="1256" y="1226"/>
                      <a:pt x="1165" y="998"/>
                      <a:pt x="1165" y="786"/>
                    </a:cubicBezTo>
                    <a:lnTo>
                      <a:pt x="1165" y="318"/>
                    </a:lnTo>
                    <a:cubicBezTo>
                      <a:pt x="1165" y="151"/>
                      <a:pt x="1029" y="0"/>
                      <a:pt x="847" y="0"/>
                    </a:cubicBezTo>
                    <a:close/>
                  </a:path>
                </a:pathLst>
              </a:custGeom>
              <a:solidFill>
                <a:srgbClr val="F6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6396835" y="2956094"/>
                <a:ext cx="146321" cy="381146"/>
              </a:xfrm>
              <a:custGeom>
                <a:rect b="b" l="l" r="r" t="t"/>
                <a:pathLst>
                  <a:path extrusionOk="0" h="12097" w="4644">
                    <a:moveTo>
                      <a:pt x="1619" y="0"/>
                    </a:moveTo>
                    <a:cubicBezTo>
                      <a:pt x="726" y="0"/>
                      <a:pt x="1" y="726"/>
                      <a:pt x="1" y="1618"/>
                    </a:cubicBezTo>
                    <a:lnTo>
                      <a:pt x="1" y="5307"/>
                    </a:lnTo>
                    <a:cubicBezTo>
                      <a:pt x="1" y="6214"/>
                      <a:pt x="167" y="7122"/>
                      <a:pt x="484" y="7984"/>
                    </a:cubicBezTo>
                    <a:lnTo>
                      <a:pt x="1996" y="12097"/>
                    </a:lnTo>
                    <a:lnTo>
                      <a:pt x="4643" y="12097"/>
                    </a:lnTo>
                    <a:lnTo>
                      <a:pt x="3388" y="7243"/>
                    </a:lnTo>
                    <a:cubicBezTo>
                      <a:pt x="3297" y="6880"/>
                      <a:pt x="3252" y="6487"/>
                      <a:pt x="3252" y="6109"/>
                    </a:cubicBezTo>
                    <a:lnTo>
                      <a:pt x="3252" y="1618"/>
                    </a:lnTo>
                    <a:cubicBezTo>
                      <a:pt x="3252" y="726"/>
                      <a:pt x="2526" y="0"/>
                      <a:pt x="1619" y="0"/>
                    </a:cubicBezTo>
                    <a:close/>
                  </a:path>
                </a:pathLst>
              </a:custGeom>
              <a:solidFill>
                <a:srgbClr val="F6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6433037" y="2956094"/>
                <a:ext cx="110119" cy="381146"/>
              </a:xfrm>
              <a:custGeom>
                <a:rect b="b" l="l" r="r" t="t"/>
                <a:pathLst>
                  <a:path extrusionOk="0" h="12097" w="3495">
                    <a:moveTo>
                      <a:pt x="470" y="0"/>
                    </a:moveTo>
                    <a:cubicBezTo>
                      <a:pt x="303" y="0"/>
                      <a:pt x="152" y="31"/>
                      <a:pt x="1" y="75"/>
                    </a:cubicBezTo>
                    <a:cubicBezTo>
                      <a:pt x="666" y="273"/>
                      <a:pt x="1150" y="892"/>
                      <a:pt x="1150" y="1618"/>
                    </a:cubicBezTo>
                    <a:lnTo>
                      <a:pt x="1150" y="6109"/>
                    </a:lnTo>
                    <a:cubicBezTo>
                      <a:pt x="1150" y="6487"/>
                      <a:pt x="1196" y="6880"/>
                      <a:pt x="1287" y="7243"/>
                    </a:cubicBezTo>
                    <a:lnTo>
                      <a:pt x="2541" y="12097"/>
                    </a:lnTo>
                    <a:lnTo>
                      <a:pt x="3494" y="12097"/>
                    </a:lnTo>
                    <a:lnTo>
                      <a:pt x="2239" y="7243"/>
                    </a:lnTo>
                    <a:cubicBezTo>
                      <a:pt x="2148" y="6880"/>
                      <a:pt x="2103" y="6487"/>
                      <a:pt x="2103" y="6109"/>
                    </a:cubicBezTo>
                    <a:lnTo>
                      <a:pt x="2103" y="1618"/>
                    </a:lnTo>
                    <a:cubicBezTo>
                      <a:pt x="2103" y="726"/>
                      <a:pt x="1377" y="0"/>
                      <a:pt x="470" y="0"/>
                    </a:cubicBezTo>
                    <a:close/>
                  </a:path>
                </a:pathLst>
              </a:custGeom>
              <a:solidFill>
                <a:srgbClr val="F6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6549770" y="3013563"/>
                <a:ext cx="20511" cy="20700"/>
              </a:xfrm>
              <a:custGeom>
                <a:rect b="b" l="l" r="r" t="t"/>
                <a:pathLst>
                  <a:path extrusionOk="0" h="657" w="651">
                    <a:moveTo>
                      <a:pt x="385" y="0"/>
                    </a:moveTo>
                    <a:cubicBezTo>
                      <a:pt x="316" y="0"/>
                      <a:pt x="250" y="31"/>
                      <a:pt x="213" y="96"/>
                    </a:cubicBezTo>
                    <a:lnTo>
                      <a:pt x="61" y="324"/>
                    </a:lnTo>
                    <a:cubicBezTo>
                      <a:pt x="1" y="414"/>
                      <a:pt x="15" y="550"/>
                      <a:pt x="122" y="626"/>
                    </a:cubicBezTo>
                    <a:cubicBezTo>
                      <a:pt x="167" y="656"/>
                      <a:pt x="197" y="656"/>
                      <a:pt x="243" y="656"/>
                    </a:cubicBezTo>
                    <a:cubicBezTo>
                      <a:pt x="318" y="656"/>
                      <a:pt x="394" y="626"/>
                      <a:pt x="424" y="565"/>
                    </a:cubicBezTo>
                    <a:lnTo>
                      <a:pt x="575" y="338"/>
                    </a:lnTo>
                    <a:cubicBezTo>
                      <a:pt x="650" y="247"/>
                      <a:pt x="620" y="112"/>
                      <a:pt x="515" y="36"/>
                    </a:cubicBezTo>
                    <a:cubicBezTo>
                      <a:pt x="474" y="12"/>
                      <a:pt x="429" y="0"/>
                      <a:pt x="385" y="0"/>
                    </a:cubicBezTo>
                    <a:close/>
                  </a:path>
                </a:pathLst>
              </a:custGeom>
              <a:solidFill>
                <a:srgbClr val="F6B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2" name="Google Shape;752;p18"/>
          <p:cNvGrpSpPr/>
          <p:nvPr/>
        </p:nvGrpSpPr>
        <p:grpSpPr>
          <a:xfrm>
            <a:off x="1144163" y="3530732"/>
            <a:ext cx="437856" cy="462115"/>
            <a:chOff x="2262326" y="3190007"/>
            <a:chExt cx="437856" cy="462115"/>
          </a:xfrm>
        </p:grpSpPr>
        <p:grpSp>
          <p:nvGrpSpPr>
            <p:cNvPr id="753" name="Google Shape;753;p18"/>
            <p:cNvGrpSpPr/>
            <p:nvPr/>
          </p:nvGrpSpPr>
          <p:grpSpPr>
            <a:xfrm>
              <a:off x="2262326" y="3190007"/>
              <a:ext cx="437856" cy="462115"/>
              <a:chOff x="5557426" y="1608482"/>
              <a:chExt cx="437856" cy="462115"/>
            </a:xfrm>
          </p:grpSpPr>
          <p:sp>
            <p:nvSpPr>
              <p:cNvPr id="754" name="Google Shape;754;p18"/>
              <p:cNvSpPr/>
              <p:nvPr/>
            </p:nvSpPr>
            <p:spPr>
              <a:xfrm>
                <a:off x="5877096" y="1899070"/>
                <a:ext cx="81037" cy="171527"/>
              </a:xfrm>
              <a:custGeom>
                <a:rect b="b" l="l" r="r" t="t"/>
                <a:pathLst>
                  <a:path extrusionOk="0" h="5444" w="2572">
                    <a:moveTo>
                      <a:pt x="2223" y="1"/>
                    </a:moveTo>
                    <a:lnTo>
                      <a:pt x="76" y="1679"/>
                    </a:lnTo>
                    <a:cubicBezTo>
                      <a:pt x="31" y="1710"/>
                      <a:pt x="1" y="1785"/>
                      <a:pt x="1" y="1845"/>
                    </a:cubicBezTo>
                    <a:lnTo>
                      <a:pt x="1" y="2299"/>
                    </a:lnTo>
                    <a:lnTo>
                      <a:pt x="2571" y="288"/>
                    </a:lnTo>
                    <a:lnTo>
                      <a:pt x="2223" y="1"/>
                    </a:lnTo>
                    <a:close/>
                    <a:moveTo>
                      <a:pt x="1" y="3040"/>
                    </a:moveTo>
                    <a:lnTo>
                      <a:pt x="1" y="3599"/>
                    </a:lnTo>
                    <a:cubicBezTo>
                      <a:pt x="1" y="3675"/>
                      <a:pt x="31" y="3736"/>
                      <a:pt x="76" y="3781"/>
                    </a:cubicBezTo>
                    <a:lnTo>
                      <a:pt x="2223" y="5444"/>
                    </a:lnTo>
                    <a:lnTo>
                      <a:pt x="2571" y="5187"/>
                    </a:lnTo>
                    <a:lnTo>
                      <a:pt x="1" y="3040"/>
                    </a:ln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5594100" y="1899070"/>
                <a:ext cx="81478" cy="171527"/>
              </a:xfrm>
              <a:custGeom>
                <a:rect b="b" l="l" r="r" t="t"/>
                <a:pathLst>
                  <a:path extrusionOk="0" h="5444" w="2586">
                    <a:moveTo>
                      <a:pt x="364" y="1"/>
                    </a:moveTo>
                    <a:lnTo>
                      <a:pt x="1" y="288"/>
                    </a:lnTo>
                    <a:lnTo>
                      <a:pt x="2586" y="2299"/>
                    </a:lnTo>
                    <a:lnTo>
                      <a:pt x="2586" y="1845"/>
                    </a:lnTo>
                    <a:cubicBezTo>
                      <a:pt x="2586" y="1785"/>
                      <a:pt x="2556" y="1710"/>
                      <a:pt x="2495" y="1679"/>
                    </a:cubicBezTo>
                    <a:lnTo>
                      <a:pt x="364" y="1"/>
                    </a:lnTo>
                    <a:close/>
                    <a:moveTo>
                      <a:pt x="2586" y="3040"/>
                    </a:moveTo>
                    <a:lnTo>
                      <a:pt x="1" y="5187"/>
                    </a:lnTo>
                    <a:lnTo>
                      <a:pt x="364" y="5444"/>
                    </a:lnTo>
                    <a:lnTo>
                      <a:pt x="2495" y="3781"/>
                    </a:lnTo>
                    <a:cubicBezTo>
                      <a:pt x="2556" y="3736"/>
                      <a:pt x="2586" y="3675"/>
                      <a:pt x="2586" y="3599"/>
                    </a:cubicBezTo>
                    <a:lnTo>
                      <a:pt x="2586" y="3040"/>
                    </a:ln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5869471" y="1682334"/>
                <a:ext cx="68151" cy="114372"/>
              </a:xfrm>
              <a:custGeom>
                <a:rect b="b" l="l" r="r" t="t"/>
                <a:pathLst>
                  <a:path extrusionOk="0" h="3630" w="2163">
                    <a:moveTo>
                      <a:pt x="1089" y="0"/>
                    </a:moveTo>
                    <a:lnTo>
                      <a:pt x="212" y="166"/>
                    </a:lnTo>
                    <a:cubicBezTo>
                      <a:pt x="166" y="317"/>
                      <a:pt x="136" y="468"/>
                      <a:pt x="106" y="620"/>
                    </a:cubicBezTo>
                    <a:cubicBezTo>
                      <a:pt x="31" y="998"/>
                      <a:pt x="1" y="1376"/>
                      <a:pt x="1" y="1769"/>
                    </a:cubicBezTo>
                    <a:cubicBezTo>
                      <a:pt x="1" y="2299"/>
                      <a:pt x="76" y="2843"/>
                      <a:pt x="212" y="3357"/>
                    </a:cubicBezTo>
                    <a:lnTo>
                      <a:pt x="1089" y="3629"/>
                    </a:lnTo>
                    <a:lnTo>
                      <a:pt x="1392" y="3538"/>
                    </a:lnTo>
                    <a:lnTo>
                      <a:pt x="1951" y="3357"/>
                    </a:lnTo>
                    <a:cubicBezTo>
                      <a:pt x="2102" y="2843"/>
                      <a:pt x="2162" y="2299"/>
                      <a:pt x="2162" y="1769"/>
                    </a:cubicBezTo>
                    <a:cubicBezTo>
                      <a:pt x="2162" y="1224"/>
                      <a:pt x="2102" y="696"/>
                      <a:pt x="1951" y="166"/>
                    </a:cubicBez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5872779" y="1682334"/>
                <a:ext cx="64842" cy="111505"/>
              </a:xfrm>
              <a:custGeom>
                <a:rect b="b" l="l" r="r" t="t"/>
                <a:pathLst>
                  <a:path extrusionOk="0" h="3539" w="2058">
                    <a:moveTo>
                      <a:pt x="984" y="0"/>
                    </a:moveTo>
                    <a:lnTo>
                      <a:pt x="107" y="166"/>
                    </a:lnTo>
                    <a:cubicBezTo>
                      <a:pt x="61" y="317"/>
                      <a:pt x="31" y="468"/>
                      <a:pt x="1" y="620"/>
                    </a:cubicBezTo>
                    <a:lnTo>
                      <a:pt x="606" y="620"/>
                    </a:lnTo>
                    <a:cubicBezTo>
                      <a:pt x="757" y="620"/>
                      <a:pt x="894" y="726"/>
                      <a:pt x="908" y="877"/>
                    </a:cubicBezTo>
                    <a:cubicBezTo>
                      <a:pt x="1029" y="1708"/>
                      <a:pt x="984" y="2555"/>
                      <a:pt x="757" y="3357"/>
                    </a:cubicBezTo>
                    <a:lnTo>
                      <a:pt x="1287" y="3538"/>
                    </a:lnTo>
                    <a:lnTo>
                      <a:pt x="1846" y="3357"/>
                    </a:lnTo>
                    <a:cubicBezTo>
                      <a:pt x="1997" y="2843"/>
                      <a:pt x="2057" y="2299"/>
                      <a:pt x="2057" y="1769"/>
                    </a:cubicBezTo>
                    <a:cubicBezTo>
                      <a:pt x="2057" y="1224"/>
                      <a:pt x="1997" y="696"/>
                      <a:pt x="1846" y="166"/>
                    </a:cubicBezTo>
                    <a:lnTo>
                      <a:pt x="984" y="0"/>
                    </a:ln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5557426" y="1899070"/>
                <a:ext cx="48143" cy="171527"/>
              </a:xfrm>
              <a:custGeom>
                <a:rect b="b" l="l" r="r" t="t"/>
                <a:pathLst>
                  <a:path extrusionOk="0" h="5444" w="1528">
                    <a:moveTo>
                      <a:pt x="514" y="1"/>
                    </a:moveTo>
                    <a:cubicBezTo>
                      <a:pt x="228" y="1"/>
                      <a:pt x="0" y="228"/>
                      <a:pt x="0" y="515"/>
                    </a:cubicBezTo>
                    <a:lnTo>
                      <a:pt x="0" y="4930"/>
                    </a:lnTo>
                    <a:cubicBezTo>
                      <a:pt x="0" y="5218"/>
                      <a:pt x="228" y="5444"/>
                      <a:pt x="514" y="5444"/>
                    </a:cubicBezTo>
                    <a:lnTo>
                      <a:pt x="1528" y="5444"/>
                    </a:lnTo>
                    <a:lnTo>
                      <a:pt x="1528" y="1"/>
                    </a:ln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5575511" y="1899070"/>
                <a:ext cx="30058" cy="171527"/>
              </a:xfrm>
              <a:custGeom>
                <a:rect b="b" l="l" r="r" t="t"/>
                <a:pathLst>
                  <a:path extrusionOk="0" h="5444" w="954">
                    <a:moveTo>
                      <a:pt x="1" y="1"/>
                    </a:moveTo>
                    <a:lnTo>
                      <a:pt x="1" y="5444"/>
                    </a:lnTo>
                    <a:lnTo>
                      <a:pt x="954" y="544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5947104" y="1899070"/>
                <a:ext cx="48175" cy="171527"/>
              </a:xfrm>
              <a:custGeom>
                <a:rect b="b" l="l" r="r" t="t"/>
                <a:pathLst>
                  <a:path extrusionOk="0" h="5444" w="1529">
                    <a:moveTo>
                      <a:pt x="1" y="1"/>
                    </a:moveTo>
                    <a:lnTo>
                      <a:pt x="1" y="5444"/>
                    </a:lnTo>
                    <a:lnTo>
                      <a:pt x="999" y="5444"/>
                    </a:lnTo>
                    <a:cubicBezTo>
                      <a:pt x="1287" y="5444"/>
                      <a:pt x="1529" y="5218"/>
                      <a:pt x="1529" y="4930"/>
                    </a:cubicBezTo>
                    <a:lnTo>
                      <a:pt x="1529" y="515"/>
                    </a:lnTo>
                    <a:cubicBezTo>
                      <a:pt x="1529" y="228"/>
                      <a:pt x="1287" y="1"/>
                      <a:pt x="999" y="1"/>
                    </a:cubicBez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5949026" y="1899070"/>
                <a:ext cx="46253" cy="171527"/>
              </a:xfrm>
              <a:custGeom>
                <a:rect b="b" l="l" r="r" t="t"/>
                <a:pathLst>
                  <a:path extrusionOk="0" h="5444" w="1468">
                    <a:moveTo>
                      <a:pt x="0" y="1"/>
                    </a:moveTo>
                    <a:cubicBezTo>
                      <a:pt x="288" y="1"/>
                      <a:pt x="514" y="228"/>
                      <a:pt x="514" y="515"/>
                    </a:cubicBezTo>
                    <a:lnTo>
                      <a:pt x="514" y="4930"/>
                    </a:lnTo>
                    <a:cubicBezTo>
                      <a:pt x="514" y="5218"/>
                      <a:pt x="288" y="5444"/>
                      <a:pt x="0" y="5444"/>
                    </a:cubicBezTo>
                    <a:lnTo>
                      <a:pt x="938" y="5444"/>
                    </a:lnTo>
                    <a:cubicBezTo>
                      <a:pt x="1226" y="5444"/>
                      <a:pt x="1468" y="5218"/>
                      <a:pt x="1468" y="4930"/>
                    </a:cubicBezTo>
                    <a:lnTo>
                      <a:pt x="1468" y="515"/>
                    </a:lnTo>
                    <a:cubicBezTo>
                      <a:pt x="1468" y="228"/>
                      <a:pt x="1226" y="1"/>
                      <a:pt x="938" y="1"/>
                    </a:cubicBez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5672710" y="1951970"/>
                <a:ext cx="206784" cy="66229"/>
              </a:xfrm>
              <a:custGeom>
                <a:rect b="b" l="l" r="r" t="t"/>
                <a:pathLst>
                  <a:path extrusionOk="0" h="2102" w="6563">
                    <a:moveTo>
                      <a:pt x="0" y="0"/>
                    </a:moveTo>
                    <a:lnTo>
                      <a:pt x="0" y="2102"/>
                    </a:lnTo>
                    <a:lnTo>
                      <a:pt x="6563" y="2102"/>
                    </a:lnTo>
                    <a:lnTo>
                      <a:pt x="6563" y="0"/>
                    </a:ln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8"/>
              <p:cNvSpPr/>
              <p:nvPr/>
            </p:nvSpPr>
            <p:spPr>
              <a:xfrm>
                <a:off x="5822778" y="1951970"/>
                <a:ext cx="56714" cy="66229"/>
              </a:xfrm>
              <a:custGeom>
                <a:rect b="b" l="l" r="r" t="t"/>
                <a:pathLst>
                  <a:path extrusionOk="0" h="2102" w="1800">
                    <a:moveTo>
                      <a:pt x="1" y="0"/>
                    </a:moveTo>
                    <a:lnTo>
                      <a:pt x="1" y="2102"/>
                    </a:lnTo>
                    <a:lnTo>
                      <a:pt x="1800" y="2102"/>
                    </a:lnTo>
                    <a:lnTo>
                      <a:pt x="1800" y="0"/>
                    </a:ln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8"/>
              <p:cNvSpPr/>
              <p:nvPr/>
            </p:nvSpPr>
            <p:spPr>
              <a:xfrm>
                <a:off x="5811813" y="1608482"/>
                <a:ext cx="183468" cy="79115"/>
              </a:xfrm>
              <a:custGeom>
                <a:rect b="b" l="l" r="r" t="t"/>
                <a:pathLst>
                  <a:path extrusionOk="0" h="2511" w="5823">
                    <a:moveTo>
                      <a:pt x="636" y="0"/>
                    </a:moveTo>
                    <a:cubicBezTo>
                      <a:pt x="288" y="0"/>
                      <a:pt x="0" y="288"/>
                      <a:pt x="0" y="635"/>
                    </a:cubicBezTo>
                    <a:lnTo>
                      <a:pt x="0" y="1875"/>
                    </a:lnTo>
                    <a:cubicBezTo>
                      <a:pt x="0" y="2238"/>
                      <a:pt x="288" y="2510"/>
                      <a:pt x="636" y="2510"/>
                    </a:cubicBezTo>
                    <a:lnTo>
                      <a:pt x="5187" y="2510"/>
                    </a:lnTo>
                    <a:cubicBezTo>
                      <a:pt x="5535" y="2510"/>
                      <a:pt x="5823" y="2238"/>
                      <a:pt x="5823" y="1875"/>
                    </a:cubicBezTo>
                    <a:lnTo>
                      <a:pt x="5823" y="635"/>
                    </a:lnTo>
                    <a:cubicBezTo>
                      <a:pt x="5823" y="288"/>
                      <a:pt x="5535" y="0"/>
                      <a:pt x="5187" y="0"/>
                    </a:cubicBez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>
                <a:off x="5940929" y="1608482"/>
                <a:ext cx="54350" cy="79115"/>
              </a:xfrm>
              <a:custGeom>
                <a:rect b="b" l="l" r="r" t="t"/>
                <a:pathLst>
                  <a:path extrusionOk="0" h="2511" w="1725">
                    <a:moveTo>
                      <a:pt x="1" y="0"/>
                    </a:moveTo>
                    <a:cubicBezTo>
                      <a:pt x="348" y="0"/>
                      <a:pt x="636" y="288"/>
                      <a:pt x="636" y="635"/>
                    </a:cubicBezTo>
                    <a:lnTo>
                      <a:pt x="636" y="1875"/>
                    </a:lnTo>
                    <a:cubicBezTo>
                      <a:pt x="636" y="2238"/>
                      <a:pt x="348" y="2510"/>
                      <a:pt x="1" y="2510"/>
                    </a:cubicBezTo>
                    <a:lnTo>
                      <a:pt x="1089" y="2510"/>
                    </a:lnTo>
                    <a:cubicBezTo>
                      <a:pt x="1437" y="2510"/>
                      <a:pt x="1725" y="2238"/>
                      <a:pt x="1725" y="1875"/>
                    </a:cubicBezTo>
                    <a:lnTo>
                      <a:pt x="1725" y="635"/>
                    </a:lnTo>
                    <a:cubicBezTo>
                      <a:pt x="1725" y="288"/>
                      <a:pt x="1437" y="0"/>
                      <a:pt x="1089" y="0"/>
                    </a:cubicBez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8"/>
              <p:cNvSpPr/>
              <p:nvPr/>
            </p:nvSpPr>
            <p:spPr>
              <a:xfrm>
                <a:off x="5811813" y="1788103"/>
                <a:ext cx="183468" cy="79556"/>
              </a:xfrm>
              <a:custGeom>
                <a:rect b="b" l="l" r="r" t="t"/>
                <a:pathLst>
                  <a:path extrusionOk="0" h="2525" w="5823">
                    <a:moveTo>
                      <a:pt x="636" y="0"/>
                    </a:moveTo>
                    <a:cubicBezTo>
                      <a:pt x="288" y="0"/>
                      <a:pt x="0" y="287"/>
                      <a:pt x="0" y="635"/>
                    </a:cubicBezTo>
                    <a:lnTo>
                      <a:pt x="0" y="1890"/>
                    </a:lnTo>
                    <a:cubicBezTo>
                      <a:pt x="0" y="2238"/>
                      <a:pt x="288" y="2525"/>
                      <a:pt x="636" y="2525"/>
                    </a:cubicBezTo>
                    <a:lnTo>
                      <a:pt x="5187" y="2525"/>
                    </a:lnTo>
                    <a:cubicBezTo>
                      <a:pt x="5535" y="2525"/>
                      <a:pt x="5823" y="2238"/>
                      <a:pt x="5823" y="1890"/>
                    </a:cubicBezTo>
                    <a:lnTo>
                      <a:pt x="5823" y="635"/>
                    </a:lnTo>
                    <a:cubicBezTo>
                      <a:pt x="5823" y="287"/>
                      <a:pt x="5535" y="0"/>
                      <a:pt x="5187" y="0"/>
                    </a:cubicBez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8"/>
              <p:cNvSpPr/>
              <p:nvPr/>
            </p:nvSpPr>
            <p:spPr>
              <a:xfrm>
                <a:off x="5940929" y="1788103"/>
                <a:ext cx="54350" cy="79556"/>
              </a:xfrm>
              <a:custGeom>
                <a:rect b="b" l="l" r="r" t="t"/>
                <a:pathLst>
                  <a:path extrusionOk="0" h="2525" w="1725">
                    <a:moveTo>
                      <a:pt x="1" y="0"/>
                    </a:moveTo>
                    <a:cubicBezTo>
                      <a:pt x="348" y="0"/>
                      <a:pt x="636" y="287"/>
                      <a:pt x="636" y="635"/>
                    </a:cubicBezTo>
                    <a:lnTo>
                      <a:pt x="636" y="1890"/>
                    </a:lnTo>
                    <a:cubicBezTo>
                      <a:pt x="636" y="2238"/>
                      <a:pt x="348" y="2525"/>
                      <a:pt x="1" y="2525"/>
                    </a:cubicBezTo>
                    <a:lnTo>
                      <a:pt x="1089" y="2525"/>
                    </a:lnTo>
                    <a:cubicBezTo>
                      <a:pt x="1437" y="2525"/>
                      <a:pt x="1725" y="2238"/>
                      <a:pt x="1725" y="1890"/>
                    </a:cubicBezTo>
                    <a:lnTo>
                      <a:pt x="1725" y="635"/>
                    </a:lnTo>
                    <a:cubicBezTo>
                      <a:pt x="1725" y="287"/>
                      <a:pt x="1437" y="0"/>
                      <a:pt x="1089" y="0"/>
                    </a:cubicBezTo>
                    <a:close/>
                  </a:path>
                </a:pathLst>
              </a:custGeom>
              <a:solidFill>
                <a:srgbClr val="53A2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5701791" y="1951970"/>
                <a:ext cx="13832" cy="66229"/>
              </a:xfrm>
              <a:custGeom>
                <a:rect b="b" l="l" r="r" t="t"/>
                <a:pathLst>
                  <a:path extrusionOk="0" h="2102" w="439">
                    <a:moveTo>
                      <a:pt x="0" y="0"/>
                    </a:moveTo>
                    <a:lnTo>
                      <a:pt x="0" y="2102"/>
                    </a:lnTo>
                    <a:lnTo>
                      <a:pt x="438" y="2102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>
                <a:off x="5735598" y="1951970"/>
                <a:ext cx="13863" cy="66229"/>
              </a:xfrm>
              <a:custGeom>
                <a:rect b="b" l="l" r="r" t="t"/>
                <a:pathLst>
                  <a:path extrusionOk="0" h="2102" w="440">
                    <a:moveTo>
                      <a:pt x="0" y="0"/>
                    </a:moveTo>
                    <a:lnTo>
                      <a:pt x="0" y="2102"/>
                    </a:lnTo>
                    <a:lnTo>
                      <a:pt x="439" y="2102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5769437" y="1951970"/>
                <a:ext cx="13832" cy="66229"/>
              </a:xfrm>
              <a:custGeom>
                <a:rect b="b" l="l" r="r" t="t"/>
                <a:pathLst>
                  <a:path extrusionOk="0" h="2102" w="439">
                    <a:moveTo>
                      <a:pt x="0" y="0"/>
                    </a:moveTo>
                    <a:lnTo>
                      <a:pt x="0" y="2102"/>
                    </a:lnTo>
                    <a:lnTo>
                      <a:pt x="438" y="2102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5802771" y="1951970"/>
                <a:ext cx="14336" cy="66229"/>
              </a:xfrm>
              <a:custGeom>
                <a:rect b="b" l="l" r="r" t="t"/>
                <a:pathLst>
                  <a:path extrusionOk="0" h="2102" w="455">
                    <a:moveTo>
                      <a:pt x="1" y="0"/>
                    </a:moveTo>
                    <a:lnTo>
                      <a:pt x="1" y="2102"/>
                    </a:lnTo>
                    <a:lnTo>
                      <a:pt x="454" y="2102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5836578" y="1951970"/>
                <a:ext cx="13863" cy="66229"/>
              </a:xfrm>
              <a:custGeom>
                <a:rect b="b" l="l" r="r" t="t"/>
                <a:pathLst>
                  <a:path extrusionOk="0" h="2102" w="440">
                    <a:moveTo>
                      <a:pt x="1" y="0"/>
                    </a:moveTo>
                    <a:lnTo>
                      <a:pt x="1" y="2102"/>
                    </a:lnTo>
                    <a:lnTo>
                      <a:pt x="440" y="2102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6EF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5557899" y="1608482"/>
                <a:ext cx="193456" cy="193425"/>
              </a:xfrm>
              <a:custGeom>
                <a:rect b="b" l="l" r="r" t="t"/>
                <a:pathLst>
                  <a:path extrusionOk="0" h="6139" w="6140">
                    <a:moveTo>
                      <a:pt x="3070" y="0"/>
                    </a:moveTo>
                    <a:cubicBezTo>
                      <a:pt x="1376" y="0"/>
                      <a:pt x="1" y="1377"/>
                      <a:pt x="1" y="3070"/>
                    </a:cubicBezTo>
                    <a:cubicBezTo>
                      <a:pt x="1" y="4764"/>
                      <a:pt x="1376" y="6139"/>
                      <a:pt x="3070" y="6139"/>
                    </a:cubicBezTo>
                    <a:cubicBezTo>
                      <a:pt x="4763" y="6139"/>
                      <a:pt x="6140" y="4764"/>
                      <a:pt x="6140" y="3070"/>
                    </a:cubicBezTo>
                    <a:cubicBezTo>
                      <a:pt x="6140" y="1377"/>
                      <a:pt x="4763" y="0"/>
                      <a:pt x="3070" y="0"/>
                    </a:cubicBezTo>
                    <a:close/>
                  </a:path>
                </a:pathLst>
              </a:custGeom>
              <a:solidFill>
                <a:srgbClr val="1C5F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18"/>
            <p:cNvGrpSpPr/>
            <p:nvPr/>
          </p:nvGrpSpPr>
          <p:grpSpPr>
            <a:xfrm>
              <a:off x="2326625" y="3257350"/>
              <a:ext cx="66900" cy="58500"/>
              <a:chOff x="2326625" y="3257350"/>
              <a:chExt cx="66900" cy="58500"/>
            </a:xfrm>
          </p:grpSpPr>
          <p:cxnSp>
            <p:nvCxnSpPr>
              <p:cNvPr id="775" name="Google Shape;775;p18"/>
              <p:cNvCxnSpPr/>
              <p:nvPr/>
            </p:nvCxnSpPr>
            <p:spPr>
              <a:xfrm>
                <a:off x="2326625" y="3257350"/>
                <a:ext cx="66900" cy="585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18"/>
              <p:cNvCxnSpPr/>
              <p:nvPr/>
            </p:nvCxnSpPr>
            <p:spPr>
              <a:xfrm flipH="1">
                <a:off x="2326625" y="3257350"/>
                <a:ext cx="66900" cy="585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77" name="Google Shape;777;p18"/>
          <p:cNvSpPr txBox="1"/>
          <p:nvPr/>
        </p:nvSpPr>
        <p:spPr>
          <a:xfrm>
            <a:off x="5819450" y="1849450"/>
            <a:ext cx="2465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OBESITY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78" name="Google Shape;778;p18"/>
          <p:cNvSpPr txBox="1"/>
          <p:nvPr/>
        </p:nvSpPr>
        <p:spPr>
          <a:xfrm>
            <a:off x="1965400" y="2175563"/>
            <a:ext cx="2465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frequent spikes in blood sugar levels (hyperglycemia)</a:t>
            </a:r>
            <a:r>
              <a:rPr lang="en" sz="1200">
                <a:solidFill>
                  <a:schemeClr val="dk1"/>
                </a:solidFill>
              </a:rPr>
              <a:t>, which can increase the risk of diabetes-related complications </a:t>
            </a:r>
            <a:endParaRPr sz="17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79" name="Google Shape;779;p18"/>
          <p:cNvSpPr txBox="1"/>
          <p:nvPr/>
        </p:nvSpPr>
        <p:spPr>
          <a:xfrm>
            <a:off x="5819450" y="2175538"/>
            <a:ext cx="2465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Insulin resistance with impairment of β-cell function leads to the development of diabetes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80" name="Google Shape;780;p18"/>
          <p:cNvSpPr txBox="1"/>
          <p:nvPr/>
        </p:nvSpPr>
        <p:spPr>
          <a:xfrm>
            <a:off x="1965400" y="3279731"/>
            <a:ext cx="2465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inactivity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1" name="Google Shape;781;p18"/>
          <p:cNvSpPr txBox="1"/>
          <p:nvPr/>
        </p:nvSpPr>
        <p:spPr>
          <a:xfrm>
            <a:off x="1965400" y="3605400"/>
            <a:ext cx="2465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excessive free fatty acid released by adipose tissue leads to a decrease in insulin sensitivity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82" name="Google Shape;782;p18"/>
          <p:cNvSpPr txBox="1"/>
          <p:nvPr/>
        </p:nvSpPr>
        <p:spPr>
          <a:xfrm>
            <a:off x="5819450" y="3605375"/>
            <a:ext cx="3066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xcess body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fat can contribute to the development of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biomedical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risk factors, raising levels of blood pressure and abnormal blood lipids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83" name="Google Shape;783;p18"/>
          <p:cNvSpPr txBox="1"/>
          <p:nvPr/>
        </p:nvSpPr>
        <p:spPr>
          <a:xfrm>
            <a:off x="1965400" y="1849450"/>
            <a:ext cx="2465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bad diet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4" name="Google Shape;784;p18"/>
          <p:cNvSpPr txBox="1"/>
          <p:nvPr/>
        </p:nvSpPr>
        <p:spPr>
          <a:xfrm>
            <a:off x="5819546" y="3279722"/>
            <a:ext cx="2465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OVERWEIGHT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5" name="Google Shape;785;p18"/>
          <p:cNvSpPr txBox="1"/>
          <p:nvPr/>
        </p:nvSpPr>
        <p:spPr>
          <a:xfrm>
            <a:off x="4762800" y="2787075"/>
            <a:ext cx="908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60%</a:t>
            </a:r>
            <a:endParaRPr sz="1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6" name="Google Shape;786;p18"/>
          <p:cNvSpPr txBox="1"/>
          <p:nvPr/>
        </p:nvSpPr>
        <p:spPr>
          <a:xfrm>
            <a:off x="908750" y="4217402"/>
            <a:ext cx="908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50%</a:t>
            </a:r>
            <a:endParaRPr sz="1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7" name="Google Shape;787;p18"/>
          <p:cNvSpPr txBox="1"/>
          <p:nvPr/>
        </p:nvSpPr>
        <p:spPr>
          <a:xfrm>
            <a:off x="908750" y="2787075"/>
            <a:ext cx="908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75%</a:t>
            </a:r>
            <a:endParaRPr sz="1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88" name="Google Shape;788;p18"/>
          <p:cNvSpPr txBox="1"/>
          <p:nvPr/>
        </p:nvSpPr>
        <p:spPr>
          <a:xfrm>
            <a:off x="4762827" y="4217400"/>
            <a:ext cx="908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25%</a:t>
            </a:r>
            <a:endParaRPr sz="1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9"/>
          <p:cNvSpPr/>
          <p:nvPr/>
        </p:nvSpPr>
        <p:spPr>
          <a:xfrm>
            <a:off x="1196775" y="2124138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9"/>
          <p:cNvSpPr/>
          <p:nvPr/>
        </p:nvSpPr>
        <p:spPr>
          <a:xfrm>
            <a:off x="4802961" y="2124138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9"/>
          <p:cNvSpPr/>
          <p:nvPr/>
        </p:nvSpPr>
        <p:spPr>
          <a:xfrm>
            <a:off x="1196775" y="3555888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9"/>
          <p:cNvSpPr/>
          <p:nvPr/>
        </p:nvSpPr>
        <p:spPr>
          <a:xfrm>
            <a:off x="4802961" y="3555888"/>
            <a:ext cx="547800" cy="54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SYMPTOMS OF DIABETES</a:t>
            </a:r>
            <a:endParaRPr sz="3100"/>
          </a:p>
        </p:txBody>
      </p:sp>
      <p:sp>
        <p:nvSpPr>
          <p:cNvPr id="798" name="Google Shape;798;p19"/>
          <p:cNvSpPr txBox="1"/>
          <p:nvPr/>
        </p:nvSpPr>
        <p:spPr>
          <a:xfrm>
            <a:off x="5472050" y="1940182"/>
            <a:ext cx="1996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CD8E1"/>
                </a:solidFill>
                <a:latin typeface="Bungee"/>
                <a:ea typeface="Bungee"/>
                <a:cs typeface="Bungee"/>
                <a:sym typeface="Bungee"/>
              </a:rPr>
              <a:t>Weight</a:t>
            </a:r>
            <a:endParaRPr sz="2500">
              <a:solidFill>
                <a:srgbClr val="8CD8E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799" name="Google Shape;799;p19"/>
          <p:cNvSpPr txBox="1"/>
          <p:nvPr/>
        </p:nvSpPr>
        <p:spPr>
          <a:xfrm>
            <a:off x="1872000" y="2216169"/>
            <a:ext cx="199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Symptoms</a:t>
            </a: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 of blurry vision</a:t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00" name="Google Shape;800;p19"/>
          <p:cNvSpPr txBox="1"/>
          <p:nvPr/>
        </p:nvSpPr>
        <p:spPr>
          <a:xfrm>
            <a:off x="5472050" y="2216148"/>
            <a:ext cx="199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Weight loss of more than 5 lbs</a:t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01" name="Google Shape;801;p19"/>
          <p:cNvSpPr txBox="1"/>
          <p:nvPr/>
        </p:nvSpPr>
        <p:spPr>
          <a:xfrm>
            <a:off x="1872000" y="3370422"/>
            <a:ext cx="1996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CD8E1"/>
                </a:solidFill>
                <a:latin typeface="Bungee"/>
                <a:ea typeface="Bungee"/>
                <a:cs typeface="Bungee"/>
                <a:sym typeface="Bungee"/>
              </a:rPr>
              <a:t>injury</a:t>
            </a:r>
            <a:endParaRPr sz="2500">
              <a:solidFill>
                <a:srgbClr val="8CD8E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02" name="Google Shape;802;p19"/>
          <p:cNvSpPr txBox="1"/>
          <p:nvPr/>
        </p:nvSpPr>
        <p:spPr>
          <a:xfrm>
            <a:off x="1872000" y="3646050"/>
            <a:ext cx="27216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6EFE4"/>
                </a:solidFill>
                <a:latin typeface="Cairo"/>
                <a:ea typeface="Cairo"/>
                <a:cs typeface="Cairo"/>
                <a:sym typeface="Cairo"/>
              </a:rPr>
              <a:t>Poor blood circulation leading to slow healing </a:t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03" name="Google Shape;803;p19"/>
          <p:cNvSpPr txBox="1"/>
          <p:nvPr/>
        </p:nvSpPr>
        <p:spPr>
          <a:xfrm>
            <a:off x="5472050" y="3646050"/>
            <a:ext cx="26109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High blood sugar from diabetes can damage blood vessels in the kidneys as well as nephrons so they don't work as well as they should</a:t>
            </a:r>
            <a:r>
              <a:rPr lang="en" sz="10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04" name="Google Shape;804;p19"/>
          <p:cNvSpPr txBox="1"/>
          <p:nvPr/>
        </p:nvSpPr>
        <p:spPr>
          <a:xfrm>
            <a:off x="1872000" y="1940182"/>
            <a:ext cx="1996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CD8E1"/>
                </a:solidFill>
                <a:latin typeface="Bungee"/>
                <a:ea typeface="Bungee"/>
                <a:cs typeface="Bungee"/>
                <a:sym typeface="Bungee"/>
              </a:rPr>
              <a:t>vision</a:t>
            </a:r>
            <a:endParaRPr sz="2500">
              <a:solidFill>
                <a:srgbClr val="8CD8E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05" name="Google Shape;805;p19"/>
          <p:cNvSpPr txBox="1"/>
          <p:nvPr/>
        </p:nvSpPr>
        <p:spPr>
          <a:xfrm>
            <a:off x="5472053" y="3422722"/>
            <a:ext cx="1996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CD8E1"/>
                </a:solidFill>
                <a:latin typeface="Bungee"/>
                <a:ea typeface="Bungee"/>
                <a:cs typeface="Bungee"/>
                <a:sym typeface="Bungee"/>
              </a:rPr>
              <a:t>kidney</a:t>
            </a:r>
            <a:endParaRPr sz="2500">
              <a:solidFill>
                <a:srgbClr val="8CD8E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806" name="Google Shape;806;p19"/>
          <p:cNvGrpSpPr/>
          <p:nvPr/>
        </p:nvGrpSpPr>
        <p:grpSpPr>
          <a:xfrm>
            <a:off x="4840778" y="3555905"/>
            <a:ext cx="472167" cy="444409"/>
            <a:chOff x="7951831" y="2250718"/>
            <a:chExt cx="472167" cy="444409"/>
          </a:xfrm>
        </p:grpSpPr>
        <p:sp>
          <p:nvSpPr>
            <p:cNvPr id="807" name="Google Shape;807;p19"/>
            <p:cNvSpPr/>
            <p:nvPr/>
          </p:nvSpPr>
          <p:spPr>
            <a:xfrm>
              <a:off x="8091880" y="2456143"/>
              <a:ext cx="72436" cy="43669"/>
            </a:xfrm>
            <a:custGeom>
              <a:rect b="b" l="l" r="r" t="t"/>
              <a:pathLst>
                <a:path extrusionOk="0" h="1386" w="2299">
                  <a:moveTo>
                    <a:pt x="2070" y="1"/>
                  </a:moveTo>
                  <a:cubicBezTo>
                    <a:pt x="1972" y="1"/>
                    <a:pt x="1883" y="57"/>
                    <a:pt x="1845" y="145"/>
                  </a:cubicBezTo>
                  <a:cubicBezTo>
                    <a:pt x="1572" y="895"/>
                    <a:pt x="499" y="932"/>
                    <a:pt x="281" y="932"/>
                  </a:cubicBezTo>
                  <a:cubicBezTo>
                    <a:pt x="258" y="932"/>
                    <a:pt x="244" y="931"/>
                    <a:pt x="243" y="931"/>
                  </a:cubicBezTo>
                  <a:cubicBezTo>
                    <a:pt x="122" y="931"/>
                    <a:pt x="16" y="1022"/>
                    <a:pt x="16" y="1143"/>
                  </a:cubicBezTo>
                  <a:cubicBezTo>
                    <a:pt x="1" y="1264"/>
                    <a:pt x="91" y="1369"/>
                    <a:pt x="228" y="1385"/>
                  </a:cubicBezTo>
                  <a:lnTo>
                    <a:pt x="288" y="1385"/>
                  </a:lnTo>
                  <a:cubicBezTo>
                    <a:pt x="605" y="1385"/>
                    <a:pt x="1891" y="1325"/>
                    <a:pt x="2254" y="296"/>
                  </a:cubicBezTo>
                  <a:cubicBezTo>
                    <a:pt x="2299" y="175"/>
                    <a:pt x="2238" y="54"/>
                    <a:pt x="2133" y="8"/>
                  </a:cubicBezTo>
                  <a:cubicBezTo>
                    <a:pt x="2112" y="3"/>
                    <a:pt x="2091" y="1"/>
                    <a:pt x="2070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8056624" y="2482073"/>
              <a:ext cx="112954" cy="213054"/>
            </a:xfrm>
            <a:custGeom>
              <a:rect b="b" l="l" r="r" t="t"/>
              <a:pathLst>
                <a:path extrusionOk="0" h="6762" w="3585">
                  <a:moveTo>
                    <a:pt x="388" y="0"/>
                  </a:moveTo>
                  <a:cubicBezTo>
                    <a:pt x="164" y="0"/>
                    <a:pt x="19" y="18"/>
                    <a:pt x="1" y="18"/>
                  </a:cubicBezTo>
                  <a:lnTo>
                    <a:pt x="107" y="834"/>
                  </a:lnTo>
                  <a:cubicBezTo>
                    <a:pt x="111" y="834"/>
                    <a:pt x="210" y="823"/>
                    <a:pt x="366" y="823"/>
                  </a:cubicBezTo>
                  <a:cubicBezTo>
                    <a:pt x="757" y="823"/>
                    <a:pt x="1507" y="893"/>
                    <a:pt x="2057" y="1379"/>
                  </a:cubicBezTo>
                  <a:cubicBezTo>
                    <a:pt x="2526" y="1786"/>
                    <a:pt x="2768" y="2421"/>
                    <a:pt x="2768" y="3284"/>
                  </a:cubicBezTo>
                  <a:lnTo>
                    <a:pt x="2768" y="6443"/>
                  </a:lnTo>
                  <a:cubicBezTo>
                    <a:pt x="2768" y="6610"/>
                    <a:pt x="2904" y="6761"/>
                    <a:pt x="3071" y="6761"/>
                  </a:cubicBezTo>
                  <a:lnTo>
                    <a:pt x="3282" y="6761"/>
                  </a:lnTo>
                  <a:cubicBezTo>
                    <a:pt x="3448" y="6761"/>
                    <a:pt x="3585" y="6610"/>
                    <a:pt x="3585" y="6443"/>
                  </a:cubicBezTo>
                  <a:lnTo>
                    <a:pt x="3585" y="3284"/>
                  </a:lnTo>
                  <a:cubicBezTo>
                    <a:pt x="3585" y="2179"/>
                    <a:pt x="3252" y="1318"/>
                    <a:pt x="2601" y="743"/>
                  </a:cubicBezTo>
                  <a:cubicBezTo>
                    <a:pt x="1860" y="97"/>
                    <a:pt x="910" y="0"/>
                    <a:pt x="38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7952777" y="2349240"/>
              <a:ext cx="173921" cy="238543"/>
            </a:xfrm>
            <a:custGeom>
              <a:rect b="b" l="l" r="r" t="t"/>
              <a:pathLst>
                <a:path extrusionOk="0" h="7571" w="5520">
                  <a:moveTo>
                    <a:pt x="2982" y="1"/>
                  </a:moveTo>
                  <a:cubicBezTo>
                    <a:pt x="2812" y="1"/>
                    <a:pt x="2639" y="14"/>
                    <a:pt x="2466" y="45"/>
                  </a:cubicBezTo>
                  <a:cubicBezTo>
                    <a:pt x="1361" y="226"/>
                    <a:pt x="258" y="1119"/>
                    <a:pt x="137" y="3492"/>
                  </a:cubicBezTo>
                  <a:cubicBezTo>
                    <a:pt x="0" y="6305"/>
                    <a:pt x="1377" y="7288"/>
                    <a:pt x="2496" y="7514"/>
                  </a:cubicBezTo>
                  <a:cubicBezTo>
                    <a:pt x="2680" y="7554"/>
                    <a:pt x="2858" y="7570"/>
                    <a:pt x="3021" y="7570"/>
                  </a:cubicBezTo>
                  <a:cubicBezTo>
                    <a:pt x="3232" y="7570"/>
                    <a:pt x="3418" y="7542"/>
                    <a:pt x="3554" y="7500"/>
                  </a:cubicBezTo>
                  <a:cubicBezTo>
                    <a:pt x="4446" y="7258"/>
                    <a:pt x="4476" y="6472"/>
                    <a:pt x="4462" y="5972"/>
                  </a:cubicBezTo>
                  <a:cubicBezTo>
                    <a:pt x="4431" y="5443"/>
                    <a:pt x="4462" y="5065"/>
                    <a:pt x="4537" y="4732"/>
                  </a:cubicBezTo>
                  <a:lnTo>
                    <a:pt x="4522" y="4248"/>
                  </a:lnTo>
                  <a:lnTo>
                    <a:pt x="4748" y="4082"/>
                  </a:lnTo>
                  <a:cubicBezTo>
                    <a:pt x="4869" y="3780"/>
                    <a:pt x="5020" y="3492"/>
                    <a:pt x="5157" y="3129"/>
                  </a:cubicBezTo>
                  <a:cubicBezTo>
                    <a:pt x="5520" y="2162"/>
                    <a:pt x="5323" y="891"/>
                    <a:pt x="4446" y="363"/>
                  </a:cubicBezTo>
                  <a:cubicBezTo>
                    <a:pt x="4106" y="163"/>
                    <a:pt x="3567" y="1"/>
                    <a:pt x="2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8030441" y="2349240"/>
              <a:ext cx="96255" cy="238543"/>
            </a:xfrm>
            <a:custGeom>
              <a:rect b="b" l="l" r="r" t="t"/>
              <a:pathLst>
                <a:path extrusionOk="0" h="7571" w="3055">
                  <a:moveTo>
                    <a:pt x="517" y="1"/>
                  </a:moveTo>
                  <a:cubicBezTo>
                    <a:pt x="347" y="1"/>
                    <a:pt x="174" y="14"/>
                    <a:pt x="1" y="45"/>
                  </a:cubicBezTo>
                  <a:cubicBezTo>
                    <a:pt x="378" y="105"/>
                    <a:pt x="711" y="226"/>
                    <a:pt x="938" y="363"/>
                  </a:cubicBezTo>
                  <a:cubicBezTo>
                    <a:pt x="1815" y="891"/>
                    <a:pt x="2011" y="2162"/>
                    <a:pt x="1648" y="3129"/>
                  </a:cubicBezTo>
                  <a:cubicBezTo>
                    <a:pt x="1285" y="4097"/>
                    <a:pt x="878" y="4520"/>
                    <a:pt x="953" y="5972"/>
                  </a:cubicBezTo>
                  <a:cubicBezTo>
                    <a:pt x="968" y="6472"/>
                    <a:pt x="938" y="7258"/>
                    <a:pt x="45" y="7500"/>
                  </a:cubicBezTo>
                  <a:cubicBezTo>
                    <a:pt x="45" y="7514"/>
                    <a:pt x="45" y="7514"/>
                    <a:pt x="31" y="7514"/>
                  </a:cubicBezTo>
                  <a:cubicBezTo>
                    <a:pt x="215" y="7554"/>
                    <a:pt x="393" y="7570"/>
                    <a:pt x="556" y="7570"/>
                  </a:cubicBezTo>
                  <a:cubicBezTo>
                    <a:pt x="767" y="7570"/>
                    <a:pt x="953" y="7542"/>
                    <a:pt x="1089" y="7500"/>
                  </a:cubicBezTo>
                  <a:cubicBezTo>
                    <a:pt x="1981" y="7258"/>
                    <a:pt x="2011" y="6472"/>
                    <a:pt x="1997" y="5972"/>
                  </a:cubicBezTo>
                  <a:cubicBezTo>
                    <a:pt x="1966" y="5443"/>
                    <a:pt x="1997" y="5065"/>
                    <a:pt x="2072" y="4732"/>
                  </a:cubicBezTo>
                  <a:lnTo>
                    <a:pt x="2057" y="4248"/>
                  </a:lnTo>
                  <a:lnTo>
                    <a:pt x="2283" y="4082"/>
                  </a:lnTo>
                  <a:cubicBezTo>
                    <a:pt x="2404" y="3780"/>
                    <a:pt x="2555" y="3492"/>
                    <a:pt x="2692" y="3129"/>
                  </a:cubicBezTo>
                  <a:cubicBezTo>
                    <a:pt x="3055" y="2162"/>
                    <a:pt x="2858" y="891"/>
                    <a:pt x="1981" y="363"/>
                  </a:cubicBezTo>
                  <a:cubicBezTo>
                    <a:pt x="1641" y="163"/>
                    <a:pt x="1102" y="1"/>
                    <a:pt x="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8206219" y="2482010"/>
              <a:ext cx="113427" cy="213117"/>
            </a:xfrm>
            <a:custGeom>
              <a:rect b="b" l="l" r="r" t="t"/>
              <a:pathLst>
                <a:path extrusionOk="0" h="6764" w="3600">
                  <a:moveTo>
                    <a:pt x="3220" y="0"/>
                  </a:moveTo>
                  <a:cubicBezTo>
                    <a:pt x="3169" y="0"/>
                    <a:pt x="3113" y="1"/>
                    <a:pt x="3055" y="4"/>
                  </a:cubicBezTo>
                  <a:cubicBezTo>
                    <a:pt x="2601" y="20"/>
                    <a:pt x="1906" y="125"/>
                    <a:pt x="1301" y="504"/>
                  </a:cubicBezTo>
                  <a:cubicBezTo>
                    <a:pt x="1196" y="579"/>
                    <a:pt x="1089" y="655"/>
                    <a:pt x="984" y="745"/>
                  </a:cubicBezTo>
                  <a:cubicBezTo>
                    <a:pt x="333" y="1320"/>
                    <a:pt x="1" y="2181"/>
                    <a:pt x="1" y="3286"/>
                  </a:cubicBezTo>
                  <a:lnTo>
                    <a:pt x="1" y="6445"/>
                  </a:lnTo>
                  <a:cubicBezTo>
                    <a:pt x="1" y="6612"/>
                    <a:pt x="137" y="6763"/>
                    <a:pt x="303" y="6763"/>
                  </a:cubicBezTo>
                  <a:lnTo>
                    <a:pt x="515" y="6763"/>
                  </a:lnTo>
                  <a:cubicBezTo>
                    <a:pt x="696" y="6763"/>
                    <a:pt x="833" y="6612"/>
                    <a:pt x="833" y="6445"/>
                  </a:cubicBezTo>
                  <a:lnTo>
                    <a:pt x="833" y="3286"/>
                  </a:lnTo>
                  <a:cubicBezTo>
                    <a:pt x="833" y="2514"/>
                    <a:pt x="1014" y="1909"/>
                    <a:pt x="1392" y="1502"/>
                  </a:cubicBezTo>
                  <a:cubicBezTo>
                    <a:pt x="1438" y="1456"/>
                    <a:pt x="1482" y="1411"/>
                    <a:pt x="1528" y="1381"/>
                  </a:cubicBezTo>
                  <a:cubicBezTo>
                    <a:pt x="2078" y="895"/>
                    <a:pt x="2836" y="825"/>
                    <a:pt x="3225" y="825"/>
                  </a:cubicBezTo>
                  <a:cubicBezTo>
                    <a:pt x="3382" y="825"/>
                    <a:pt x="3478" y="836"/>
                    <a:pt x="3478" y="836"/>
                  </a:cubicBezTo>
                  <a:lnTo>
                    <a:pt x="3599" y="20"/>
                  </a:lnTo>
                  <a:cubicBezTo>
                    <a:pt x="3575" y="20"/>
                    <a:pt x="3432" y="0"/>
                    <a:pt x="322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8199539" y="2289188"/>
              <a:ext cx="117744" cy="192952"/>
            </a:xfrm>
            <a:custGeom>
              <a:rect b="b" l="l" r="r" t="t"/>
              <a:pathLst>
                <a:path extrusionOk="0" h="6124" w="3737">
                  <a:moveTo>
                    <a:pt x="349" y="1"/>
                  </a:moveTo>
                  <a:cubicBezTo>
                    <a:pt x="168" y="1"/>
                    <a:pt x="31" y="136"/>
                    <a:pt x="31" y="318"/>
                  </a:cubicBezTo>
                  <a:lnTo>
                    <a:pt x="31" y="3070"/>
                  </a:lnTo>
                  <a:cubicBezTo>
                    <a:pt x="31" y="3130"/>
                    <a:pt x="1" y="4476"/>
                    <a:pt x="969" y="5384"/>
                  </a:cubicBezTo>
                  <a:cubicBezTo>
                    <a:pt x="999" y="5414"/>
                    <a:pt x="1045" y="5444"/>
                    <a:pt x="1075" y="5474"/>
                  </a:cubicBezTo>
                  <a:cubicBezTo>
                    <a:pt x="1604" y="5912"/>
                    <a:pt x="2285" y="6124"/>
                    <a:pt x="3116" y="6124"/>
                  </a:cubicBezTo>
                  <a:lnTo>
                    <a:pt x="3267" y="6124"/>
                  </a:lnTo>
                  <a:cubicBezTo>
                    <a:pt x="3418" y="6124"/>
                    <a:pt x="3585" y="6109"/>
                    <a:pt x="3736" y="6094"/>
                  </a:cubicBezTo>
                  <a:lnTo>
                    <a:pt x="3646" y="5263"/>
                  </a:lnTo>
                  <a:cubicBezTo>
                    <a:pt x="3465" y="5283"/>
                    <a:pt x="3293" y="5293"/>
                    <a:pt x="3130" y="5293"/>
                  </a:cubicBezTo>
                  <a:cubicBezTo>
                    <a:pt x="2455" y="5293"/>
                    <a:pt x="1921" y="5120"/>
                    <a:pt x="1543" y="4779"/>
                  </a:cubicBezTo>
                  <a:cubicBezTo>
                    <a:pt x="984" y="4265"/>
                    <a:pt x="878" y="3493"/>
                    <a:pt x="863" y="3206"/>
                  </a:cubicBezTo>
                  <a:lnTo>
                    <a:pt x="863" y="3100"/>
                  </a:lnTo>
                  <a:lnTo>
                    <a:pt x="863" y="318"/>
                  </a:lnTo>
                  <a:cubicBezTo>
                    <a:pt x="863" y="136"/>
                    <a:pt x="727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8220523" y="2390199"/>
              <a:ext cx="96760" cy="91939"/>
            </a:xfrm>
            <a:custGeom>
              <a:rect b="b" l="l" r="r" t="t"/>
              <a:pathLst>
                <a:path extrusionOk="0" h="2918" w="3071">
                  <a:moveTo>
                    <a:pt x="197" y="0"/>
                  </a:moveTo>
                  <a:lnTo>
                    <a:pt x="197" y="0"/>
                  </a:lnTo>
                  <a:cubicBezTo>
                    <a:pt x="0" y="575"/>
                    <a:pt x="16" y="1255"/>
                    <a:pt x="228" y="1829"/>
                  </a:cubicBezTo>
                  <a:cubicBezTo>
                    <a:pt x="288" y="1980"/>
                    <a:pt x="349" y="2132"/>
                    <a:pt x="409" y="2268"/>
                  </a:cubicBezTo>
                  <a:cubicBezTo>
                    <a:pt x="938" y="2706"/>
                    <a:pt x="1619" y="2918"/>
                    <a:pt x="2450" y="2918"/>
                  </a:cubicBezTo>
                  <a:lnTo>
                    <a:pt x="2601" y="2918"/>
                  </a:lnTo>
                  <a:cubicBezTo>
                    <a:pt x="2752" y="2918"/>
                    <a:pt x="2919" y="2903"/>
                    <a:pt x="3070" y="2888"/>
                  </a:cubicBezTo>
                  <a:lnTo>
                    <a:pt x="2980" y="2057"/>
                  </a:lnTo>
                  <a:cubicBezTo>
                    <a:pt x="2799" y="2077"/>
                    <a:pt x="2627" y="2087"/>
                    <a:pt x="2464" y="2087"/>
                  </a:cubicBezTo>
                  <a:cubicBezTo>
                    <a:pt x="1789" y="2087"/>
                    <a:pt x="1255" y="1914"/>
                    <a:pt x="877" y="1573"/>
                  </a:cubicBezTo>
                  <a:cubicBezTo>
                    <a:pt x="318" y="1059"/>
                    <a:pt x="212" y="287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8247178" y="2482010"/>
              <a:ext cx="72467" cy="47324"/>
            </a:xfrm>
            <a:custGeom>
              <a:rect b="b" l="l" r="r" t="t"/>
              <a:pathLst>
                <a:path extrusionOk="0" h="1502" w="2300">
                  <a:moveTo>
                    <a:pt x="1920" y="0"/>
                  </a:moveTo>
                  <a:cubicBezTo>
                    <a:pt x="1869" y="0"/>
                    <a:pt x="1813" y="1"/>
                    <a:pt x="1755" y="4"/>
                  </a:cubicBezTo>
                  <a:cubicBezTo>
                    <a:pt x="1301" y="20"/>
                    <a:pt x="606" y="125"/>
                    <a:pt x="1" y="504"/>
                  </a:cubicBezTo>
                  <a:cubicBezTo>
                    <a:pt x="61" y="790"/>
                    <a:pt x="107" y="1108"/>
                    <a:pt x="92" y="1502"/>
                  </a:cubicBezTo>
                  <a:cubicBezTo>
                    <a:pt x="138" y="1456"/>
                    <a:pt x="182" y="1411"/>
                    <a:pt x="228" y="1381"/>
                  </a:cubicBezTo>
                  <a:cubicBezTo>
                    <a:pt x="778" y="895"/>
                    <a:pt x="1536" y="825"/>
                    <a:pt x="1925" y="825"/>
                  </a:cubicBezTo>
                  <a:cubicBezTo>
                    <a:pt x="2082" y="825"/>
                    <a:pt x="2178" y="836"/>
                    <a:pt x="2178" y="836"/>
                  </a:cubicBezTo>
                  <a:lnTo>
                    <a:pt x="2299" y="20"/>
                  </a:lnTo>
                  <a:cubicBezTo>
                    <a:pt x="2275" y="20"/>
                    <a:pt x="2132" y="0"/>
                    <a:pt x="192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8249100" y="2349146"/>
              <a:ext cx="174898" cy="238386"/>
            </a:xfrm>
            <a:custGeom>
              <a:rect b="b" l="l" r="r" t="t"/>
              <a:pathLst>
                <a:path extrusionOk="0" h="7566" w="5551">
                  <a:moveTo>
                    <a:pt x="2544" y="0"/>
                  </a:moveTo>
                  <a:cubicBezTo>
                    <a:pt x="1953" y="0"/>
                    <a:pt x="1409" y="167"/>
                    <a:pt x="1075" y="366"/>
                  </a:cubicBezTo>
                  <a:cubicBezTo>
                    <a:pt x="198" y="894"/>
                    <a:pt x="0" y="2165"/>
                    <a:pt x="363" y="3132"/>
                  </a:cubicBezTo>
                  <a:cubicBezTo>
                    <a:pt x="500" y="3481"/>
                    <a:pt x="635" y="3767"/>
                    <a:pt x="756" y="4040"/>
                  </a:cubicBezTo>
                  <a:lnTo>
                    <a:pt x="984" y="4221"/>
                  </a:lnTo>
                  <a:lnTo>
                    <a:pt x="968" y="4660"/>
                  </a:lnTo>
                  <a:cubicBezTo>
                    <a:pt x="1059" y="5007"/>
                    <a:pt x="1105" y="5416"/>
                    <a:pt x="1075" y="5975"/>
                  </a:cubicBezTo>
                  <a:cubicBezTo>
                    <a:pt x="1044" y="6475"/>
                    <a:pt x="1089" y="7261"/>
                    <a:pt x="1966" y="7503"/>
                  </a:cubicBezTo>
                  <a:cubicBezTo>
                    <a:pt x="2103" y="7541"/>
                    <a:pt x="2281" y="7566"/>
                    <a:pt x="2483" y="7566"/>
                  </a:cubicBezTo>
                  <a:cubicBezTo>
                    <a:pt x="3624" y="7566"/>
                    <a:pt x="5551" y="6796"/>
                    <a:pt x="5383" y="3495"/>
                  </a:cubicBezTo>
                  <a:cubicBezTo>
                    <a:pt x="5250" y="744"/>
                    <a:pt x="3793" y="0"/>
                    <a:pt x="2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8311515" y="2349177"/>
              <a:ext cx="112104" cy="238575"/>
            </a:xfrm>
            <a:custGeom>
              <a:rect b="b" l="l" r="r" t="t"/>
              <a:pathLst>
                <a:path extrusionOk="0" h="7572" w="3558">
                  <a:moveTo>
                    <a:pt x="586" y="0"/>
                  </a:moveTo>
                  <a:cubicBezTo>
                    <a:pt x="400" y="0"/>
                    <a:pt x="218" y="17"/>
                    <a:pt x="46" y="47"/>
                  </a:cubicBezTo>
                  <a:cubicBezTo>
                    <a:pt x="1134" y="228"/>
                    <a:pt x="2239" y="1121"/>
                    <a:pt x="2360" y="3494"/>
                  </a:cubicBezTo>
                  <a:cubicBezTo>
                    <a:pt x="2495" y="6307"/>
                    <a:pt x="1120" y="7290"/>
                    <a:pt x="1" y="7516"/>
                  </a:cubicBezTo>
                  <a:cubicBezTo>
                    <a:pt x="132" y="7551"/>
                    <a:pt x="299" y="7572"/>
                    <a:pt x="487" y="7572"/>
                  </a:cubicBezTo>
                  <a:cubicBezTo>
                    <a:pt x="1623" y="7572"/>
                    <a:pt x="3558" y="6801"/>
                    <a:pt x="3402" y="3494"/>
                  </a:cubicBezTo>
                  <a:cubicBezTo>
                    <a:pt x="3271" y="748"/>
                    <a:pt x="1826" y="0"/>
                    <a:pt x="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7951831" y="2250718"/>
              <a:ext cx="227736" cy="178585"/>
            </a:xfrm>
            <a:custGeom>
              <a:rect b="b" l="l" r="r" t="t"/>
              <a:pathLst>
                <a:path extrusionOk="0" h="5668" w="7228">
                  <a:moveTo>
                    <a:pt x="3607" y="1"/>
                  </a:moveTo>
                  <a:cubicBezTo>
                    <a:pt x="3372" y="1"/>
                    <a:pt x="3138" y="110"/>
                    <a:pt x="2994" y="329"/>
                  </a:cubicBezTo>
                  <a:lnTo>
                    <a:pt x="303" y="4563"/>
                  </a:lnTo>
                  <a:cubicBezTo>
                    <a:pt x="0" y="5047"/>
                    <a:pt x="333" y="5667"/>
                    <a:pt x="907" y="5667"/>
                  </a:cubicBezTo>
                  <a:lnTo>
                    <a:pt x="6306" y="5667"/>
                  </a:lnTo>
                  <a:cubicBezTo>
                    <a:pt x="6881" y="5667"/>
                    <a:pt x="7228" y="5047"/>
                    <a:pt x="6911" y="4563"/>
                  </a:cubicBezTo>
                  <a:lnTo>
                    <a:pt x="4219" y="329"/>
                  </a:lnTo>
                  <a:cubicBezTo>
                    <a:pt x="4075" y="110"/>
                    <a:pt x="3841" y="1"/>
                    <a:pt x="360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8043296" y="2449274"/>
              <a:ext cx="59108" cy="49089"/>
            </a:xfrm>
            <a:custGeom>
              <a:rect b="b" l="l" r="r" t="t"/>
              <a:pathLst>
                <a:path extrusionOk="0" h="1558" w="1876">
                  <a:moveTo>
                    <a:pt x="228" y="0"/>
                  </a:moveTo>
                  <a:cubicBezTo>
                    <a:pt x="107" y="0"/>
                    <a:pt x="0" y="91"/>
                    <a:pt x="0" y="212"/>
                  </a:cubicBezTo>
                  <a:cubicBezTo>
                    <a:pt x="0" y="347"/>
                    <a:pt x="107" y="438"/>
                    <a:pt x="228" y="438"/>
                  </a:cubicBezTo>
                  <a:cubicBezTo>
                    <a:pt x="530" y="438"/>
                    <a:pt x="772" y="499"/>
                    <a:pt x="968" y="605"/>
                  </a:cubicBezTo>
                  <a:cubicBezTo>
                    <a:pt x="1528" y="907"/>
                    <a:pt x="1649" y="1482"/>
                    <a:pt x="1649" y="1527"/>
                  </a:cubicBezTo>
                  <a:cubicBezTo>
                    <a:pt x="1649" y="1543"/>
                    <a:pt x="1664" y="1543"/>
                    <a:pt x="1664" y="1557"/>
                  </a:cubicBezTo>
                  <a:cubicBezTo>
                    <a:pt x="1724" y="1315"/>
                    <a:pt x="1800" y="1103"/>
                    <a:pt x="1875" y="907"/>
                  </a:cubicBezTo>
                  <a:cubicBezTo>
                    <a:pt x="1845" y="847"/>
                    <a:pt x="1800" y="787"/>
                    <a:pt x="1754" y="726"/>
                  </a:cubicBezTo>
                  <a:cubicBezTo>
                    <a:pt x="1619" y="545"/>
                    <a:pt x="1422" y="347"/>
                    <a:pt x="1135" y="196"/>
                  </a:cubicBezTo>
                  <a:cubicBezTo>
                    <a:pt x="908" y="75"/>
                    <a:pt x="605" y="0"/>
                    <a:pt x="228" y="0"/>
                  </a:cubicBez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8073795" y="2455450"/>
              <a:ext cx="28609" cy="42913"/>
            </a:xfrm>
            <a:custGeom>
              <a:rect b="b" l="l" r="r" t="t"/>
              <a:pathLst>
                <a:path extrusionOk="0" h="1362" w="908">
                  <a:moveTo>
                    <a:pt x="167" y="0"/>
                  </a:moveTo>
                  <a:cubicBezTo>
                    <a:pt x="121" y="151"/>
                    <a:pt x="61" y="288"/>
                    <a:pt x="0" y="409"/>
                  </a:cubicBezTo>
                  <a:cubicBezTo>
                    <a:pt x="560" y="711"/>
                    <a:pt x="681" y="1286"/>
                    <a:pt x="681" y="1331"/>
                  </a:cubicBezTo>
                  <a:cubicBezTo>
                    <a:pt x="681" y="1347"/>
                    <a:pt x="696" y="1347"/>
                    <a:pt x="696" y="1361"/>
                  </a:cubicBezTo>
                  <a:cubicBezTo>
                    <a:pt x="756" y="1119"/>
                    <a:pt x="832" y="907"/>
                    <a:pt x="907" y="711"/>
                  </a:cubicBezTo>
                  <a:cubicBezTo>
                    <a:pt x="877" y="651"/>
                    <a:pt x="832" y="591"/>
                    <a:pt x="786" y="530"/>
                  </a:cubicBezTo>
                  <a:cubicBezTo>
                    <a:pt x="651" y="349"/>
                    <a:pt x="454" y="151"/>
                    <a:pt x="167" y="0"/>
                  </a:cubicBez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8272919" y="2449274"/>
              <a:ext cx="58163" cy="46726"/>
            </a:xfrm>
            <a:custGeom>
              <a:rect b="b" l="l" r="r" t="t"/>
              <a:pathLst>
                <a:path extrusionOk="0" h="1483" w="1846">
                  <a:moveTo>
                    <a:pt x="1633" y="0"/>
                  </a:moveTo>
                  <a:cubicBezTo>
                    <a:pt x="802" y="0"/>
                    <a:pt x="349" y="393"/>
                    <a:pt x="107" y="726"/>
                  </a:cubicBezTo>
                  <a:cubicBezTo>
                    <a:pt x="61" y="771"/>
                    <a:pt x="31" y="817"/>
                    <a:pt x="0" y="862"/>
                  </a:cubicBezTo>
                  <a:cubicBezTo>
                    <a:pt x="91" y="1059"/>
                    <a:pt x="152" y="1255"/>
                    <a:pt x="212" y="1482"/>
                  </a:cubicBezTo>
                  <a:cubicBezTo>
                    <a:pt x="258" y="1301"/>
                    <a:pt x="530" y="438"/>
                    <a:pt x="1633" y="438"/>
                  </a:cubicBezTo>
                  <a:cubicBezTo>
                    <a:pt x="1754" y="438"/>
                    <a:pt x="1845" y="347"/>
                    <a:pt x="1845" y="212"/>
                  </a:cubicBezTo>
                  <a:cubicBezTo>
                    <a:pt x="1845" y="91"/>
                    <a:pt x="1754" y="0"/>
                    <a:pt x="1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8058546" y="2388750"/>
              <a:ext cx="13863" cy="14304"/>
            </a:xfrm>
            <a:custGeom>
              <a:rect b="b" l="l" r="r" t="t"/>
              <a:pathLst>
                <a:path extrusionOk="0" h="454" w="440">
                  <a:moveTo>
                    <a:pt x="228" y="0"/>
                  </a:moveTo>
                  <a:cubicBezTo>
                    <a:pt x="91" y="0"/>
                    <a:pt x="0" y="107"/>
                    <a:pt x="0" y="228"/>
                  </a:cubicBezTo>
                  <a:cubicBezTo>
                    <a:pt x="0" y="349"/>
                    <a:pt x="91" y="454"/>
                    <a:pt x="228" y="454"/>
                  </a:cubicBezTo>
                  <a:cubicBezTo>
                    <a:pt x="349" y="454"/>
                    <a:pt x="439" y="349"/>
                    <a:pt x="439" y="228"/>
                  </a:cubicBezTo>
                  <a:cubicBezTo>
                    <a:pt x="439" y="107"/>
                    <a:pt x="349" y="0"/>
                    <a:pt x="228" y="0"/>
                  </a:cubicBez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8058546" y="2303933"/>
              <a:ext cx="13863" cy="65347"/>
            </a:xfrm>
            <a:custGeom>
              <a:rect b="b" l="l" r="r" t="t"/>
              <a:pathLst>
                <a:path extrusionOk="0" h="2074" w="440">
                  <a:moveTo>
                    <a:pt x="228" y="1"/>
                  </a:moveTo>
                  <a:cubicBezTo>
                    <a:pt x="91" y="1"/>
                    <a:pt x="0" y="107"/>
                    <a:pt x="0" y="228"/>
                  </a:cubicBezTo>
                  <a:lnTo>
                    <a:pt x="0" y="1861"/>
                  </a:lnTo>
                  <a:cubicBezTo>
                    <a:pt x="0" y="1982"/>
                    <a:pt x="91" y="2073"/>
                    <a:pt x="228" y="2073"/>
                  </a:cubicBezTo>
                  <a:cubicBezTo>
                    <a:pt x="349" y="2073"/>
                    <a:pt x="439" y="1982"/>
                    <a:pt x="439" y="1861"/>
                  </a:cubicBezTo>
                  <a:lnTo>
                    <a:pt x="439" y="228"/>
                  </a:lnTo>
                  <a:cubicBezTo>
                    <a:pt x="439" y="107"/>
                    <a:pt x="349" y="1"/>
                    <a:pt x="228" y="1"/>
                  </a:cubicBez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19"/>
          <p:cNvGrpSpPr/>
          <p:nvPr/>
        </p:nvGrpSpPr>
        <p:grpSpPr>
          <a:xfrm>
            <a:off x="1235535" y="2131905"/>
            <a:ext cx="470281" cy="447123"/>
            <a:chOff x="1521317" y="2882368"/>
            <a:chExt cx="470281" cy="447123"/>
          </a:xfrm>
        </p:grpSpPr>
        <p:sp>
          <p:nvSpPr>
            <p:cNvPr id="824" name="Google Shape;824;p19"/>
            <p:cNvSpPr/>
            <p:nvPr/>
          </p:nvSpPr>
          <p:spPr>
            <a:xfrm>
              <a:off x="1526579" y="2981867"/>
              <a:ext cx="459757" cy="88599"/>
            </a:xfrm>
            <a:custGeom>
              <a:rect b="b" l="l" r="r" t="t"/>
              <a:pathLst>
                <a:path extrusionOk="0" h="2812" w="14592">
                  <a:moveTo>
                    <a:pt x="7304" y="0"/>
                  </a:moveTo>
                  <a:cubicBezTo>
                    <a:pt x="6910" y="0"/>
                    <a:pt x="6501" y="23"/>
                    <a:pt x="6079" y="74"/>
                  </a:cubicBezTo>
                  <a:cubicBezTo>
                    <a:pt x="3251" y="362"/>
                    <a:pt x="1180" y="1632"/>
                    <a:pt x="121" y="2418"/>
                  </a:cubicBezTo>
                  <a:cubicBezTo>
                    <a:pt x="31" y="2493"/>
                    <a:pt x="0" y="2630"/>
                    <a:pt x="75" y="2735"/>
                  </a:cubicBezTo>
                  <a:cubicBezTo>
                    <a:pt x="121" y="2781"/>
                    <a:pt x="196" y="2811"/>
                    <a:pt x="257" y="2811"/>
                  </a:cubicBezTo>
                  <a:cubicBezTo>
                    <a:pt x="303" y="2811"/>
                    <a:pt x="348" y="2796"/>
                    <a:pt x="394" y="2765"/>
                  </a:cubicBezTo>
                  <a:cubicBezTo>
                    <a:pt x="1361" y="2040"/>
                    <a:pt x="3221" y="906"/>
                    <a:pt x="5746" y="558"/>
                  </a:cubicBezTo>
                  <a:cubicBezTo>
                    <a:pt x="6259" y="488"/>
                    <a:pt x="6783" y="450"/>
                    <a:pt x="7318" y="450"/>
                  </a:cubicBezTo>
                  <a:cubicBezTo>
                    <a:pt x="7824" y="450"/>
                    <a:pt x="8339" y="484"/>
                    <a:pt x="8861" y="558"/>
                  </a:cubicBezTo>
                  <a:cubicBezTo>
                    <a:pt x="11386" y="906"/>
                    <a:pt x="13246" y="2040"/>
                    <a:pt x="14214" y="2765"/>
                  </a:cubicBezTo>
                  <a:cubicBezTo>
                    <a:pt x="14259" y="2796"/>
                    <a:pt x="14305" y="2811"/>
                    <a:pt x="14349" y="2811"/>
                  </a:cubicBezTo>
                  <a:cubicBezTo>
                    <a:pt x="14410" y="2811"/>
                    <a:pt x="14486" y="2781"/>
                    <a:pt x="14531" y="2735"/>
                  </a:cubicBezTo>
                  <a:cubicBezTo>
                    <a:pt x="14591" y="2630"/>
                    <a:pt x="14577" y="2493"/>
                    <a:pt x="14486" y="2418"/>
                  </a:cubicBezTo>
                  <a:cubicBezTo>
                    <a:pt x="13428" y="1632"/>
                    <a:pt x="11355" y="362"/>
                    <a:pt x="8528" y="74"/>
                  </a:cubicBezTo>
                  <a:cubicBezTo>
                    <a:pt x="8136" y="27"/>
                    <a:pt x="7728" y="0"/>
                    <a:pt x="7304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1521317" y="3053734"/>
              <a:ext cx="470281" cy="198718"/>
            </a:xfrm>
            <a:custGeom>
              <a:rect b="b" l="l" r="r" t="t"/>
              <a:pathLst>
                <a:path extrusionOk="0" h="6307" w="14926">
                  <a:moveTo>
                    <a:pt x="7531" y="1"/>
                  </a:moveTo>
                  <a:cubicBezTo>
                    <a:pt x="4204" y="16"/>
                    <a:pt x="1754" y="1438"/>
                    <a:pt x="530" y="2375"/>
                  </a:cubicBezTo>
                  <a:cubicBezTo>
                    <a:pt x="1" y="2768"/>
                    <a:pt x="1" y="3539"/>
                    <a:pt x="530" y="3932"/>
                  </a:cubicBezTo>
                  <a:cubicBezTo>
                    <a:pt x="998" y="4295"/>
                    <a:pt x="1634" y="4718"/>
                    <a:pt x="2420" y="5097"/>
                  </a:cubicBezTo>
                  <a:cubicBezTo>
                    <a:pt x="2722" y="5248"/>
                    <a:pt x="3055" y="5399"/>
                    <a:pt x="3403" y="5535"/>
                  </a:cubicBezTo>
                  <a:cubicBezTo>
                    <a:pt x="4552" y="5974"/>
                    <a:pt x="5958" y="6306"/>
                    <a:pt x="7577" y="6306"/>
                  </a:cubicBezTo>
                  <a:cubicBezTo>
                    <a:pt x="10948" y="6306"/>
                    <a:pt x="13292" y="4855"/>
                    <a:pt x="14441" y="3917"/>
                  </a:cubicBezTo>
                  <a:cubicBezTo>
                    <a:pt x="14925" y="3524"/>
                    <a:pt x="14925" y="2783"/>
                    <a:pt x="14441" y="2390"/>
                  </a:cubicBezTo>
                  <a:cubicBezTo>
                    <a:pt x="13443" y="1589"/>
                    <a:pt x="11553" y="379"/>
                    <a:pt x="8861" y="77"/>
                  </a:cubicBezTo>
                  <a:cubicBezTo>
                    <a:pt x="8454" y="31"/>
                    <a:pt x="8014" y="1"/>
                    <a:pt x="757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1597533" y="3053734"/>
              <a:ext cx="203003" cy="174394"/>
            </a:xfrm>
            <a:custGeom>
              <a:rect b="b" l="l" r="r" t="t"/>
              <a:pathLst>
                <a:path extrusionOk="0" h="5535" w="6443">
                  <a:moveTo>
                    <a:pt x="5112" y="1"/>
                  </a:moveTo>
                  <a:lnTo>
                    <a:pt x="1" y="5097"/>
                  </a:lnTo>
                  <a:cubicBezTo>
                    <a:pt x="303" y="5248"/>
                    <a:pt x="636" y="5399"/>
                    <a:pt x="984" y="5535"/>
                  </a:cubicBezTo>
                  <a:lnTo>
                    <a:pt x="6442" y="77"/>
                  </a:lnTo>
                  <a:cubicBezTo>
                    <a:pt x="6035" y="31"/>
                    <a:pt x="5595" y="1"/>
                    <a:pt x="5158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1742874" y="3053734"/>
              <a:ext cx="248720" cy="198718"/>
            </a:xfrm>
            <a:custGeom>
              <a:rect b="b" l="l" r="r" t="t"/>
              <a:pathLst>
                <a:path extrusionOk="0" h="6307" w="7894">
                  <a:moveTo>
                    <a:pt x="545" y="1"/>
                  </a:moveTo>
                  <a:cubicBezTo>
                    <a:pt x="363" y="1"/>
                    <a:pt x="182" y="1"/>
                    <a:pt x="0" y="16"/>
                  </a:cubicBezTo>
                  <a:cubicBezTo>
                    <a:pt x="3099" y="152"/>
                    <a:pt x="5262" y="1513"/>
                    <a:pt x="6351" y="2390"/>
                  </a:cubicBezTo>
                  <a:cubicBezTo>
                    <a:pt x="6835" y="2783"/>
                    <a:pt x="6835" y="3524"/>
                    <a:pt x="6351" y="3917"/>
                  </a:cubicBezTo>
                  <a:cubicBezTo>
                    <a:pt x="5262" y="4794"/>
                    <a:pt x="3099" y="6155"/>
                    <a:pt x="0" y="6291"/>
                  </a:cubicBezTo>
                  <a:cubicBezTo>
                    <a:pt x="182" y="6306"/>
                    <a:pt x="363" y="6306"/>
                    <a:pt x="545" y="6306"/>
                  </a:cubicBezTo>
                  <a:cubicBezTo>
                    <a:pt x="3916" y="6306"/>
                    <a:pt x="6260" y="4855"/>
                    <a:pt x="7409" y="3917"/>
                  </a:cubicBezTo>
                  <a:cubicBezTo>
                    <a:pt x="7893" y="3524"/>
                    <a:pt x="7893" y="2783"/>
                    <a:pt x="7409" y="2390"/>
                  </a:cubicBezTo>
                  <a:cubicBezTo>
                    <a:pt x="6260" y="1468"/>
                    <a:pt x="3916" y="1"/>
                    <a:pt x="545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1660421" y="3053734"/>
              <a:ext cx="198718" cy="198718"/>
            </a:xfrm>
            <a:custGeom>
              <a:rect b="b" l="l" r="r" t="t"/>
              <a:pathLst>
                <a:path extrusionOk="0" h="6307" w="6307">
                  <a:moveTo>
                    <a:pt x="3116" y="1"/>
                  </a:moveTo>
                  <a:cubicBezTo>
                    <a:pt x="2950" y="1"/>
                    <a:pt x="2783" y="16"/>
                    <a:pt x="2632" y="46"/>
                  </a:cubicBezTo>
                  <a:cubicBezTo>
                    <a:pt x="1150" y="303"/>
                    <a:pt x="16" y="1573"/>
                    <a:pt x="1" y="3115"/>
                  </a:cubicBezTo>
                  <a:lnTo>
                    <a:pt x="1" y="3161"/>
                  </a:lnTo>
                  <a:cubicBezTo>
                    <a:pt x="1" y="3554"/>
                    <a:pt x="77" y="3948"/>
                    <a:pt x="212" y="4295"/>
                  </a:cubicBezTo>
                  <a:cubicBezTo>
                    <a:pt x="606" y="5323"/>
                    <a:pt x="1513" y="6079"/>
                    <a:pt x="2632" y="6260"/>
                  </a:cubicBezTo>
                  <a:cubicBezTo>
                    <a:pt x="2799" y="6291"/>
                    <a:pt x="2980" y="6306"/>
                    <a:pt x="3162" y="6306"/>
                  </a:cubicBezTo>
                  <a:cubicBezTo>
                    <a:pt x="4900" y="6306"/>
                    <a:pt x="6307" y="4900"/>
                    <a:pt x="6307" y="3161"/>
                  </a:cubicBezTo>
                  <a:cubicBezTo>
                    <a:pt x="6307" y="1815"/>
                    <a:pt x="5474" y="682"/>
                    <a:pt x="4311" y="212"/>
                  </a:cubicBezTo>
                  <a:cubicBezTo>
                    <a:pt x="3948" y="77"/>
                    <a:pt x="3555" y="1"/>
                    <a:pt x="3162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1660421" y="3053734"/>
              <a:ext cx="198718" cy="198718"/>
            </a:xfrm>
            <a:custGeom>
              <a:rect b="b" l="l" r="r" t="t"/>
              <a:pathLst>
                <a:path extrusionOk="0" h="6307" w="6307">
                  <a:moveTo>
                    <a:pt x="3116" y="1"/>
                  </a:moveTo>
                  <a:cubicBezTo>
                    <a:pt x="2950" y="1"/>
                    <a:pt x="2783" y="16"/>
                    <a:pt x="2632" y="46"/>
                  </a:cubicBezTo>
                  <a:cubicBezTo>
                    <a:pt x="2783" y="77"/>
                    <a:pt x="2843" y="273"/>
                    <a:pt x="2738" y="379"/>
                  </a:cubicBezTo>
                  <a:lnTo>
                    <a:pt x="1" y="3115"/>
                  </a:lnTo>
                  <a:lnTo>
                    <a:pt x="1" y="3161"/>
                  </a:lnTo>
                  <a:cubicBezTo>
                    <a:pt x="1" y="3554"/>
                    <a:pt x="77" y="3948"/>
                    <a:pt x="212" y="4295"/>
                  </a:cubicBezTo>
                  <a:lnTo>
                    <a:pt x="3932" y="591"/>
                  </a:lnTo>
                  <a:cubicBezTo>
                    <a:pt x="4734" y="1165"/>
                    <a:pt x="5248" y="2103"/>
                    <a:pt x="5248" y="3161"/>
                  </a:cubicBezTo>
                  <a:cubicBezTo>
                    <a:pt x="5248" y="4718"/>
                    <a:pt x="4114" y="6018"/>
                    <a:pt x="2632" y="6260"/>
                  </a:cubicBezTo>
                  <a:cubicBezTo>
                    <a:pt x="2799" y="6291"/>
                    <a:pt x="2980" y="6306"/>
                    <a:pt x="3162" y="6306"/>
                  </a:cubicBezTo>
                  <a:cubicBezTo>
                    <a:pt x="4900" y="6306"/>
                    <a:pt x="6307" y="4900"/>
                    <a:pt x="6307" y="3161"/>
                  </a:cubicBezTo>
                  <a:cubicBezTo>
                    <a:pt x="6307" y="1815"/>
                    <a:pt x="5474" y="682"/>
                    <a:pt x="4311" y="212"/>
                  </a:cubicBezTo>
                  <a:cubicBezTo>
                    <a:pt x="3948" y="77"/>
                    <a:pt x="3555" y="1"/>
                    <a:pt x="3162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1709981" y="3103294"/>
              <a:ext cx="76248" cy="96760"/>
            </a:xfrm>
            <a:custGeom>
              <a:rect b="b" l="l" r="r" t="t"/>
              <a:pathLst>
                <a:path extrusionOk="0" h="3071" w="2420">
                  <a:moveTo>
                    <a:pt x="1589" y="0"/>
                  </a:moveTo>
                  <a:cubicBezTo>
                    <a:pt x="712" y="0"/>
                    <a:pt x="0" y="711"/>
                    <a:pt x="0" y="1588"/>
                  </a:cubicBezTo>
                  <a:cubicBezTo>
                    <a:pt x="0" y="2268"/>
                    <a:pt x="439" y="2858"/>
                    <a:pt x="1044" y="3070"/>
                  </a:cubicBezTo>
                  <a:cubicBezTo>
                    <a:pt x="1044" y="3070"/>
                    <a:pt x="2420" y="2964"/>
                    <a:pt x="2420" y="1588"/>
                  </a:cubicBezTo>
                  <a:cubicBezTo>
                    <a:pt x="2420" y="711"/>
                    <a:pt x="1996" y="0"/>
                    <a:pt x="1589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1742874" y="3103294"/>
              <a:ext cx="66733" cy="99595"/>
            </a:xfrm>
            <a:custGeom>
              <a:rect b="b" l="l" r="r" t="t"/>
              <a:pathLst>
                <a:path extrusionOk="0" h="3161" w="2118">
                  <a:moveTo>
                    <a:pt x="545" y="0"/>
                  </a:moveTo>
                  <a:cubicBezTo>
                    <a:pt x="347" y="0"/>
                    <a:pt x="166" y="30"/>
                    <a:pt x="0" y="91"/>
                  </a:cubicBezTo>
                  <a:cubicBezTo>
                    <a:pt x="620" y="318"/>
                    <a:pt x="1059" y="893"/>
                    <a:pt x="1059" y="1588"/>
                  </a:cubicBezTo>
                  <a:cubicBezTo>
                    <a:pt x="1059" y="2268"/>
                    <a:pt x="620" y="2858"/>
                    <a:pt x="0" y="3070"/>
                  </a:cubicBezTo>
                  <a:cubicBezTo>
                    <a:pt x="166" y="3131"/>
                    <a:pt x="347" y="3161"/>
                    <a:pt x="545" y="3161"/>
                  </a:cubicBezTo>
                  <a:cubicBezTo>
                    <a:pt x="1406" y="3161"/>
                    <a:pt x="2117" y="2450"/>
                    <a:pt x="2117" y="1588"/>
                  </a:cubicBezTo>
                  <a:cubicBezTo>
                    <a:pt x="2117" y="711"/>
                    <a:pt x="1406" y="0"/>
                    <a:pt x="545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1531809" y="2882368"/>
              <a:ext cx="450715" cy="447123"/>
            </a:xfrm>
            <a:custGeom>
              <a:rect b="b" l="l" r="r" t="t"/>
              <a:pathLst>
                <a:path extrusionOk="0" h="14191" w="14305">
                  <a:moveTo>
                    <a:pt x="13753" y="0"/>
                  </a:moveTo>
                  <a:cubicBezTo>
                    <a:pt x="13624" y="0"/>
                    <a:pt x="13496" y="49"/>
                    <a:pt x="13397" y="147"/>
                  </a:cubicBezTo>
                  <a:lnTo>
                    <a:pt x="197" y="13332"/>
                  </a:lnTo>
                  <a:cubicBezTo>
                    <a:pt x="0" y="13530"/>
                    <a:pt x="0" y="13847"/>
                    <a:pt x="197" y="14044"/>
                  </a:cubicBezTo>
                  <a:cubicBezTo>
                    <a:pt x="295" y="14142"/>
                    <a:pt x="424" y="14191"/>
                    <a:pt x="552" y="14191"/>
                  </a:cubicBezTo>
                  <a:cubicBezTo>
                    <a:pt x="681" y="14191"/>
                    <a:pt x="809" y="14142"/>
                    <a:pt x="907" y="14044"/>
                  </a:cubicBezTo>
                  <a:lnTo>
                    <a:pt x="14108" y="859"/>
                  </a:lnTo>
                  <a:cubicBezTo>
                    <a:pt x="14304" y="661"/>
                    <a:pt x="14304" y="345"/>
                    <a:pt x="14108" y="147"/>
                  </a:cubicBezTo>
                  <a:cubicBezTo>
                    <a:pt x="14010" y="49"/>
                    <a:pt x="13881" y="0"/>
                    <a:pt x="13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1533258" y="2882368"/>
              <a:ext cx="449265" cy="447123"/>
            </a:xfrm>
            <a:custGeom>
              <a:rect b="b" l="l" r="r" t="t"/>
              <a:pathLst>
                <a:path extrusionOk="0" h="14191" w="14259">
                  <a:moveTo>
                    <a:pt x="13707" y="0"/>
                  </a:moveTo>
                  <a:cubicBezTo>
                    <a:pt x="13578" y="0"/>
                    <a:pt x="13450" y="49"/>
                    <a:pt x="13351" y="147"/>
                  </a:cubicBezTo>
                  <a:lnTo>
                    <a:pt x="13246" y="254"/>
                  </a:lnTo>
                  <a:cubicBezTo>
                    <a:pt x="13351" y="450"/>
                    <a:pt x="13321" y="692"/>
                    <a:pt x="13155" y="859"/>
                  </a:cubicBezTo>
                  <a:lnTo>
                    <a:pt x="378" y="13605"/>
                  </a:lnTo>
                  <a:cubicBezTo>
                    <a:pt x="296" y="13686"/>
                    <a:pt x="165" y="13743"/>
                    <a:pt x="41" y="13743"/>
                  </a:cubicBezTo>
                  <a:cubicBezTo>
                    <a:pt x="27" y="13743"/>
                    <a:pt x="14" y="13743"/>
                    <a:pt x="0" y="13741"/>
                  </a:cubicBezTo>
                  <a:lnTo>
                    <a:pt x="0" y="13741"/>
                  </a:lnTo>
                  <a:cubicBezTo>
                    <a:pt x="15" y="13862"/>
                    <a:pt x="61" y="13967"/>
                    <a:pt x="151" y="14044"/>
                  </a:cubicBezTo>
                  <a:cubicBezTo>
                    <a:pt x="249" y="14142"/>
                    <a:pt x="378" y="14191"/>
                    <a:pt x="506" y="14191"/>
                  </a:cubicBezTo>
                  <a:cubicBezTo>
                    <a:pt x="635" y="14191"/>
                    <a:pt x="763" y="14142"/>
                    <a:pt x="861" y="14044"/>
                  </a:cubicBezTo>
                  <a:lnTo>
                    <a:pt x="14062" y="859"/>
                  </a:lnTo>
                  <a:cubicBezTo>
                    <a:pt x="14258" y="661"/>
                    <a:pt x="14258" y="345"/>
                    <a:pt x="14062" y="147"/>
                  </a:cubicBezTo>
                  <a:cubicBezTo>
                    <a:pt x="13964" y="49"/>
                    <a:pt x="13835" y="0"/>
                    <a:pt x="13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1781439" y="3172389"/>
              <a:ext cx="22433" cy="28609"/>
            </a:xfrm>
            <a:custGeom>
              <a:rect b="b" l="l" r="r" t="t"/>
              <a:pathLst>
                <a:path extrusionOk="0" h="908" w="712">
                  <a:moveTo>
                    <a:pt x="273" y="0"/>
                  </a:moveTo>
                  <a:cubicBezTo>
                    <a:pt x="107" y="91"/>
                    <a:pt x="0" y="257"/>
                    <a:pt x="0" y="454"/>
                  </a:cubicBezTo>
                  <a:cubicBezTo>
                    <a:pt x="0" y="650"/>
                    <a:pt x="107" y="831"/>
                    <a:pt x="273" y="907"/>
                  </a:cubicBezTo>
                  <a:cubicBezTo>
                    <a:pt x="273" y="907"/>
                    <a:pt x="712" y="831"/>
                    <a:pt x="712" y="454"/>
                  </a:cubicBezTo>
                  <a:cubicBezTo>
                    <a:pt x="712" y="75"/>
                    <a:pt x="273" y="0"/>
                    <a:pt x="273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1790009" y="3169963"/>
              <a:ext cx="24796" cy="33398"/>
            </a:xfrm>
            <a:custGeom>
              <a:rect b="b" l="l" r="r" t="t"/>
              <a:pathLst>
                <a:path extrusionOk="0" h="1060" w="787">
                  <a:moveTo>
                    <a:pt x="258" y="1"/>
                  </a:moveTo>
                  <a:cubicBezTo>
                    <a:pt x="167" y="1"/>
                    <a:pt x="77" y="31"/>
                    <a:pt x="1" y="77"/>
                  </a:cubicBezTo>
                  <a:cubicBezTo>
                    <a:pt x="152" y="168"/>
                    <a:pt x="273" y="334"/>
                    <a:pt x="273" y="531"/>
                  </a:cubicBezTo>
                  <a:cubicBezTo>
                    <a:pt x="273" y="727"/>
                    <a:pt x="152" y="894"/>
                    <a:pt x="1" y="984"/>
                  </a:cubicBezTo>
                  <a:cubicBezTo>
                    <a:pt x="77" y="1029"/>
                    <a:pt x="167" y="1059"/>
                    <a:pt x="258" y="1059"/>
                  </a:cubicBezTo>
                  <a:cubicBezTo>
                    <a:pt x="545" y="1059"/>
                    <a:pt x="787" y="817"/>
                    <a:pt x="787" y="531"/>
                  </a:cubicBezTo>
                  <a:cubicBezTo>
                    <a:pt x="787" y="243"/>
                    <a:pt x="545" y="1"/>
                    <a:pt x="258" y="1"/>
                  </a:cubicBez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9"/>
          <p:cNvGrpSpPr/>
          <p:nvPr/>
        </p:nvGrpSpPr>
        <p:grpSpPr>
          <a:xfrm>
            <a:off x="1260646" y="3546842"/>
            <a:ext cx="420058" cy="462530"/>
            <a:chOff x="2354079" y="2874617"/>
            <a:chExt cx="420058" cy="462530"/>
          </a:xfrm>
        </p:grpSpPr>
        <p:sp>
          <p:nvSpPr>
            <p:cNvPr id="837" name="Google Shape;837;p19"/>
            <p:cNvSpPr/>
            <p:nvPr/>
          </p:nvSpPr>
          <p:spPr>
            <a:xfrm>
              <a:off x="2354079" y="2874617"/>
              <a:ext cx="420058" cy="462530"/>
            </a:xfrm>
            <a:custGeom>
              <a:rect b="b" l="l" r="r" t="t"/>
              <a:pathLst>
                <a:path extrusionOk="0" h="14680" w="13332">
                  <a:moveTo>
                    <a:pt x="484" y="0"/>
                  </a:moveTo>
                  <a:cubicBezTo>
                    <a:pt x="318" y="0"/>
                    <a:pt x="167" y="151"/>
                    <a:pt x="167" y="318"/>
                  </a:cubicBezTo>
                  <a:cubicBezTo>
                    <a:pt x="107" y="3463"/>
                    <a:pt x="787" y="7818"/>
                    <a:pt x="938" y="8710"/>
                  </a:cubicBezTo>
                  <a:cubicBezTo>
                    <a:pt x="953" y="8831"/>
                    <a:pt x="953" y="8937"/>
                    <a:pt x="923" y="9042"/>
                  </a:cubicBezTo>
                  <a:lnTo>
                    <a:pt x="151" y="12052"/>
                  </a:lnTo>
                  <a:cubicBezTo>
                    <a:pt x="0" y="12671"/>
                    <a:pt x="151" y="13337"/>
                    <a:pt x="560" y="13820"/>
                  </a:cubicBezTo>
                  <a:cubicBezTo>
                    <a:pt x="940" y="14280"/>
                    <a:pt x="1503" y="14534"/>
                    <a:pt x="2089" y="14534"/>
                  </a:cubicBezTo>
                  <a:cubicBezTo>
                    <a:pt x="2179" y="14534"/>
                    <a:pt x="2269" y="14528"/>
                    <a:pt x="2359" y="14516"/>
                  </a:cubicBezTo>
                  <a:lnTo>
                    <a:pt x="3373" y="14365"/>
                  </a:lnTo>
                  <a:cubicBezTo>
                    <a:pt x="3418" y="14357"/>
                    <a:pt x="3467" y="14354"/>
                    <a:pt x="3518" y="14354"/>
                  </a:cubicBezTo>
                  <a:cubicBezTo>
                    <a:pt x="3569" y="14354"/>
                    <a:pt x="3622" y="14357"/>
                    <a:pt x="3675" y="14365"/>
                  </a:cubicBezTo>
                  <a:cubicBezTo>
                    <a:pt x="5097" y="14634"/>
                    <a:pt x="7408" y="14680"/>
                    <a:pt x="9435" y="14680"/>
                  </a:cubicBezTo>
                  <a:cubicBezTo>
                    <a:pt x="10490" y="14680"/>
                    <a:pt x="11468" y="14667"/>
                    <a:pt x="12203" y="14667"/>
                  </a:cubicBezTo>
                  <a:cubicBezTo>
                    <a:pt x="12209" y="14667"/>
                    <a:pt x="12214" y="14667"/>
                    <a:pt x="12219" y="14667"/>
                  </a:cubicBezTo>
                  <a:cubicBezTo>
                    <a:pt x="13098" y="14667"/>
                    <a:pt x="13332" y="13395"/>
                    <a:pt x="12506" y="13080"/>
                  </a:cubicBezTo>
                  <a:lnTo>
                    <a:pt x="10645" y="12339"/>
                  </a:lnTo>
                  <a:cubicBezTo>
                    <a:pt x="10494" y="12278"/>
                    <a:pt x="10343" y="12203"/>
                    <a:pt x="10207" y="12112"/>
                  </a:cubicBezTo>
                  <a:lnTo>
                    <a:pt x="6865" y="9784"/>
                  </a:lnTo>
                  <a:cubicBezTo>
                    <a:pt x="6381" y="9435"/>
                    <a:pt x="6079" y="8891"/>
                    <a:pt x="6079" y="8286"/>
                  </a:cubicBezTo>
                  <a:lnTo>
                    <a:pt x="6079" y="318"/>
                  </a:lnTo>
                  <a:cubicBezTo>
                    <a:pt x="6079" y="151"/>
                    <a:pt x="5943" y="0"/>
                    <a:pt x="5762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2495577" y="2874617"/>
              <a:ext cx="278558" cy="462152"/>
            </a:xfrm>
            <a:custGeom>
              <a:rect b="b" l="l" r="r" t="t"/>
              <a:pathLst>
                <a:path extrusionOk="0" h="14668" w="8841">
                  <a:moveTo>
                    <a:pt x="1" y="0"/>
                  </a:moveTo>
                  <a:cubicBezTo>
                    <a:pt x="136" y="76"/>
                    <a:pt x="227" y="212"/>
                    <a:pt x="227" y="363"/>
                  </a:cubicBezTo>
                  <a:lnTo>
                    <a:pt x="227" y="8286"/>
                  </a:lnTo>
                  <a:cubicBezTo>
                    <a:pt x="227" y="8891"/>
                    <a:pt x="515" y="9435"/>
                    <a:pt x="999" y="9784"/>
                  </a:cubicBezTo>
                  <a:lnTo>
                    <a:pt x="4340" y="12112"/>
                  </a:lnTo>
                  <a:cubicBezTo>
                    <a:pt x="4476" y="12203"/>
                    <a:pt x="4628" y="12278"/>
                    <a:pt x="4793" y="12339"/>
                  </a:cubicBezTo>
                  <a:lnTo>
                    <a:pt x="6638" y="13080"/>
                  </a:lnTo>
                  <a:cubicBezTo>
                    <a:pt x="7394" y="13367"/>
                    <a:pt x="7273" y="14486"/>
                    <a:pt x="6563" y="14667"/>
                  </a:cubicBezTo>
                  <a:lnTo>
                    <a:pt x="7712" y="14667"/>
                  </a:lnTo>
                  <a:cubicBezTo>
                    <a:pt x="7718" y="14667"/>
                    <a:pt x="7723" y="14667"/>
                    <a:pt x="7728" y="14667"/>
                  </a:cubicBezTo>
                  <a:cubicBezTo>
                    <a:pt x="8607" y="14667"/>
                    <a:pt x="8841" y="13395"/>
                    <a:pt x="8015" y="13080"/>
                  </a:cubicBezTo>
                  <a:lnTo>
                    <a:pt x="6154" y="12339"/>
                  </a:lnTo>
                  <a:cubicBezTo>
                    <a:pt x="6003" y="12278"/>
                    <a:pt x="5852" y="12203"/>
                    <a:pt x="5716" y="12112"/>
                  </a:cubicBezTo>
                  <a:lnTo>
                    <a:pt x="2374" y="9784"/>
                  </a:lnTo>
                  <a:cubicBezTo>
                    <a:pt x="1890" y="9435"/>
                    <a:pt x="1588" y="8891"/>
                    <a:pt x="1588" y="8286"/>
                  </a:cubicBezTo>
                  <a:lnTo>
                    <a:pt x="1588" y="318"/>
                  </a:lnTo>
                  <a:cubicBezTo>
                    <a:pt x="1588" y="151"/>
                    <a:pt x="1452" y="0"/>
                    <a:pt x="1271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2425536" y="3044692"/>
              <a:ext cx="64370" cy="113427"/>
            </a:xfrm>
            <a:custGeom>
              <a:rect b="b" l="l" r="r" t="t"/>
              <a:pathLst>
                <a:path extrusionOk="0" h="3600" w="2043">
                  <a:moveTo>
                    <a:pt x="0" y="1"/>
                  </a:moveTo>
                  <a:lnTo>
                    <a:pt x="0" y="1255"/>
                  </a:lnTo>
                  <a:cubicBezTo>
                    <a:pt x="0" y="1543"/>
                    <a:pt x="228" y="1769"/>
                    <a:pt x="514" y="1769"/>
                  </a:cubicBezTo>
                  <a:cubicBezTo>
                    <a:pt x="802" y="1769"/>
                    <a:pt x="1029" y="1997"/>
                    <a:pt x="1029" y="2269"/>
                  </a:cubicBezTo>
                  <a:lnTo>
                    <a:pt x="1029" y="3100"/>
                  </a:lnTo>
                  <a:cubicBezTo>
                    <a:pt x="1029" y="3372"/>
                    <a:pt x="1256" y="3600"/>
                    <a:pt x="1528" y="3600"/>
                  </a:cubicBezTo>
                  <a:cubicBezTo>
                    <a:pt x="1815" y="3600"/>
                    <a:pt x="2042" y="3372"/>
                    <a:pt x="2042" y="3100"/>
                  </a:cubicBezTo>
                  <a:lnTo>
                    <a:pt x="2042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2462683" y="3044692"/>
              <a:ext cx="27222" cy="113427"/>
            </a:xfrm>
            <a:custGeom>
              <a:rect b="b" l="l" r="r" t="t"/>
              <a:pathLst>
                <a:path extrusionOk="0" h="3600" w="864">
                  <a:moveTo>
                    <a:pt x="152" y="1"/>
                  </a:moveTo>
                  <a:lnTo>
                    <a:pt x="152" y="3100"/>
                  </a:lnTo>
                  <a:cubicBezTo>
                    <a:pt x="152" y="3237"/>
                    <a:pt x="91" y="3372"/>
                    <a:pt x="1" y="3463"/>
                  </a:cubicBezTo>
                  <a:cubicBezTo>
                    <a:pt x="91" y="3554"/>
                    <a:pt x="212" y="3600"/>
                    <a:pt x="349" y="3600"/>
                  </a:cubicBezTo>
                  <a:cubicBezTo>
                    <a:pt x="636" y="3600"/>
                    <a:pt x="863" y="3372"/>
                    <a:pt x="863" y="3100"/>
                  </a:cubicBezTo>
                  <a:lnTo>
                    <a:pt x="863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2411736" y="3240034"/>
              <a:ext cx="39101" cy="39542"/>
            </a:xfrm>
            <a:custGeom>
              <a:rect b="b" l="l" r="r" t="t"/>
              <a:pathLst>
                <a:path extrusionOk="0" h="1255" w="1241">
                  <a:moveTo>
                    <a:pt x="212" y="0"/>
                  </a:moveTo>
                  <a:cubicBezTo>
                    <a:pt x="91" y="0"/>
                    <a:pt x="0" y="105"/>
                    <a:pt x="0" y="226"/>
                  </a:cubicBezTo>
                  <a:cubicBezTo>
                    <a:pt x="0" y="787"/>
                    <a:pt x="454" y="1255"/>
                    <a:pt x="1029" y="1255"/>
                  </a:cubicBezTo>
                  <a:cubicBezTo>
                    <a:pt x="1150" y="1255"/>
                    <a:pt x="1240" y="1149"/>
                    <a:pt x="1240" y="1028"/>
                  </a:cubicBezTo>
                  <a:cubicBezTo>
                    <a:pt x="1240" y="907"/>
                    <a:pt x="1150" y="801"/>
                    <a:pt x="1029" y="801"/>
                  </a:cubicBezTo>
                  <a:cubicBezTo>
                    <a:pt x="696" y="801"/>
                    <a:pt x="438" y="545"/>
                    <a:pt x="438" y="226"/>
                  </a:cubicBezTo>
                  <a:cubicBezTo>
                    <a:pt x="438" y="105"/>
                    <a:pt x="333" y="0"/>
                    <a:pt x="212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396487" y="3038044"/>
              <a:ext cx="122438" cy="13832"/>
            </a:xfrm>
            <a:custGeom>
              <a:rect b="b" l="l" r="r" t="t"/>
              <a:pathLst>
                <a:path extrusionOk="0" h="439" w="3886">
                  <a:moveTo>
                    <a:pt x="212" y="0"/>
                  </a:moveTo>
                  <a:cubicBezTo>
                    <a:pt x="91" y="0"/>
                    <a:pt x="1" y="91"/>
                    <a:pt x="1" y="212"/>
                  </a:cubicBezTo>
                  <a:cubicBezTo>
                    <a:pt x="1" y="333"/>
                    <a:pt x="91" y="438"/>
                    <a:pt x="212" y="438"/>
                  </a:cubicBezTo>
                  <a:lnTo>
                    <a:pt x="3660" y="438"/>
                  </a:lnTo>
                  <a:cubicBezTo>
                    <a:pt x="3781" y="438"/>
                    <a:pt x="3886" y="333"/>
                    <a:pt x="3886" y="212"/>
                  </a:cubicBezTo>
                  <a:cubicBezTo>
                    <a:pt x="3886" y="91"/>
                    <a:pt x="3781" y="0"/>
                    <a:pt x="3660" y="0"/>
                  </a:cubicBez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631340" y="2881769"/>
              <a:ext cx="97705" cy="86740"/>
            </a:xfrm>
            <a:custGeom>
              <a:rect b="b" l="l" r="r" t="t"/>
              <a:pathLst>
                <a:path extrusionOk="0" h="2753" w="3101">
                  <a:moveTo>
                    <a:pt x="0" y="1"/>
                  </a:moveTo>
                  <a:lnTo>
                    <a:pt x="0" y="1210"/>
                  </a:lnTo>
                  <a:cubicBezTo>
                    <a:pt x="0" y="2057"/>
                    <a:pt x="696" y="2753"/>
                    <a:pt x="1558" y="2753"/>
                  </a:cubicBezTo>
                  <a:cubicBezTo>
                    <a:pt x="2405" y="2753"/>
                    <a:pt x="3101" y="2057"/>
                    <a:pt x="3101" y="1210"/>
                  </a:cubicBezTo>
                  <a:lnTo>
                    <a:pt x="310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667542" y="2881769"/>
              <a:ext cx="61503" cy="86740"/>
            </a:xfrm>
            <a:custGeom>
              <a:rect b="b" l="l" r="r" t="t"/>
              <a:pathLst>
                <a:path extrusionOk="0" h="2753" w="1952">
                  <a:moveTo>
                    <a:pt x="1150" y="1"/>
                  </a:moveTo>
                  <a:lnTo>
                    <a:pt x="1150" y="1210"/>
                  </a:lnTo>
                  <a:cubicBezTo>
                    <a:pt x="1150" y="1920"/>
                    <a:pt x="666" y="2525"/>
                    <a:pt x="1" y="2707"/>
                  </a:cubicBezTo>
                  <a:cubicBezTo>
                    <a:pt x="137" y="2737"/>
                    <a:pt x="258" y="2753"/>
                    <a:pt x="409" y="2753"/>
                  </a:cubicBezTo>
                  <a:cubicBezTo>
                    <a:pt x="1256" y="2753"/>
                    <a:pt x="1952" y="2057"/>
                    <a:pt x="1952" y="1210"/>
                  </a:cubicBezTo>
                  <a:lnTo>
                    <a:pt x="1952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631340" y="2968476"/>
              <a:ext cx="97705" cy="87181"/>
            </a:xfrm>
            <a:custGeom>
              <a:rect b="b" l="l" r="r" t="t"/>
              <a:pathLst>
                <a:path extrusionOk="0" h="2767" w="3101">
                  <a:moveTo>
                    <a:pt x="1558" y="1"/>
                  </a:moveTo>
                  <a:cubicBezTo>
                    <a:pt x="696" y="1"/>
                    <a:pt x="0" y="696"/>
                    <a:pt x="0" y="1557"/>
                  </a:cubicBezTo>
                  <a:lnTo>
                    <a:pt x="0" y="2767"/>
                  </a:lnTo>
                  <a:lnTo>
                    <a:pt x="3101" y="2767"/>
                  </a:lnTo>
                  <a:lnTo>
                    <a:pt x="3101" y="1557"/>
                  </a:lnTo>
                  <a:cubicBezTo>
                    <a:pt x="3101" y="696"/>
                    <a:pt x="2405" y="1"/>
                    <a:pt x="1558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2667542" y="2968476"/>
              <a:ext cx="61503" cy="87181"/>
            </a:xfrm>
            <a:custGeom>
              <a:rect b="b" l="l" r="r" t="t"/>
              <a:pathLst>
                <a:path extrusionOk="0" h="2767" w="1952">
                  <a:moveTo>
                    <a:pt x="409" y="1"/>
                  </a:moveTo>
                  <a:cubicBezTo>
                    <a:pt x="258" y="1"/>
                    <a:pt x="137" y="31"/>
                    <a:pt x="1" y="61"/>
                  </a:cubicBezTo>
                  <a:cubicBezTo>
                    <a:pt x="666" y="227"/>
                    <a:pt x="1150" y="832"/>
                    <a:pt x="1150" y="1557"/>
                  </a:cubicBezTo>
                  <a:lnTo>
                    <a:pt x="1150" y="2767"/>
                  </a:lnTo>
                  <a:lnTo>
                    <a:pt x="1952" y="2767"/>
                  </a:lnTo>
                  <a:lnTo>
                    <a:pt x="1952" y="1557"/>
                  </a:lnTo>
                  <a:cubicBezTo>
                    <a:pt x="1952" y="696"/>
                    <a:pt x="1256" y="1"/>
                    <a:pt x="409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2649457" y="3023235"/>
              <a:ext cx="61503" cy="13863"/>
            </a:xfrm>
            <a:custGeom>
              <a:rect b="b" l="l" r="r" t="t"/>
              <a:pathLst>
                <a:path extrusionOk="0" h="440" w="1952">
                  <a:moveTo>
                    <a:pt x="227" y="1"/>
                  </a:moveTo>
                  <a:cubicBezTo>
                    <a:pt x="106" y="1"/>
                    <a:pt x="0" y="107"/>
                    <a:pt x="0" y="228"/>
                  </a:cubicBezTo>
                  <a:cubicBezTo>
                    <a:pt x="0" y="349"/>
                    <a:pt x="106" y="440"/>
                    <a:pt x="227" y="440"/>
                  </a:cubicBezTo>
                  <a:lnTo>
                    <a:pt x="1724" y="440"/>
                  </a:lnTo>
                  <a:cubicBezTo>
                    <a:pt x="1860" y="440"/>
                    <a:pt x="1951" y="349"/>
                    <a:pt x="1951" y="228"/>
                  </a:cubicBezTo>
                  <a:cubicBezTo>
                    <a:pt x="1951" y="107"/>
                    <a:pt x="1860" y="1"/>
                    <a:pt x="1724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2703743" y="3023235"/>
              <a:ext cx="7215" cy="13863"/>
            </a:xfrm>
            <a:custGeom>
              <a:rect b="b" l="l" r="r" t="t"/>
              <a:pathLst>
                <a:path extrusionOk="0" h="440" w="229">
                  <a:moveTo>
                    <a:pt x="1" y="1"/>
                  </a:moveTo>
                  <a:lnTo>
                    <a:pt x="1" y="440"/>
                  </a:lnTo>
                  <a:cubicBezTo>
                    <a:pt x="137" y="440"/>
                    <a:pt x="228" y="349"/>
                    <a:pt x="228" y="228"/>
                  </a:cubicBezTo>
                  <a:cubicBezTo>
                    <a:pt x="228" y="107"/>
                    <a:pt x="137" y="1"/>
                    <a:pt x="1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2604654" y="3048504"/>
              <a:ext cx="151078" cy="13832"/>
            </a:xfrm>
            <a:custGeom>
              <a:rect b="b" l="l" r="r" t="t"/>
              <a:pathLst>
                <a:path extrusionOk="0" h="439" w="4795">
                  <a:moveTo>
                    <a:pt x="228" y="1"/>
                  </a:moveTo>
                  <a:cubicBezTo>
                    <a:pt x="107" y="1"/>
                    <a:pt x="1" y="92"/>
                    <a:pt x="1" y="227"/>
                  </a:cubicBezTo>
                  <a:cubicBezTo>
                    <a:pt x="1" y="348"/>
                    <a:pt x="107" y="439"/>
                    <a:pt x="228" y="439"/>
                  </a:cubicBezTo>
                  <a:lnTo>
                    <a:pt x="4567" y="439"/>
                  </a:lnTo>
                  <a:cubicBezTo>
                    <a:pt x="4688" y="439"/>
                    <a:pt x="4795" y="348"/>
                    <a:pt x="4795" y="227"/>
                  </a:cubicBezTo>
                  <a:cubicBezTo>
                    <a:pt x="4795" y="92"/>
                    <a:pt x="4688" y="1"/>
                    <a:pt x="4567" y="1"/>
                  </a:cubicBez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2604654" y="2874617"/>
              <a:ext cx="151078" cy="14304"/>
            </a:xfrm>
            <a:custGeom>
              <a:rect b="b" l="l" r="r" t="t"/>
              <a:pathLst>
                <a:path extrusionOk="0" h="454" w="4795">
                  <a:moveTo>
                    <a:pt x="228" y="0"/>
                  </a:moveTo>
                  <a:cubicBezTo>
                    <a:pt x="107" y="0"/>
                    <a:pt x="1" y="107"/>
                    <a:pt x="1" y="228"/>
                  </a:cubicBezTo>
                  <a:cubicBezTo>
                    <a:pt x="1" y="349"/>
                    <a:pt x="107" y="454"/>
                    <a:pt x="228" y="454"/>
                  </a:cubicBezTo>
                  <a:lnTo>
                    <a:pt x="4567" y="454"/>
                  </a:lnTo>
                  <a:cubicBezTo>
                    <a:pt x="4688" y="454"/>
                    <a:pt x="4795" y="349"/>
                    <a:pt x="4795" y="228"/>
                  </a:cubicBezTo>
                  <a:cubicBezTo>
                    <a:pt x="4795" y="107"/>
                    <a:pt x="4688" y="0"/>
                    <a:pt x="4567" y="0"/>
                  </a:cubicBez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2673276" y="2935142"/>
              <a:ext cx="13863" cy="60053"/>
            </a:xfrm>
            <a:custGeom>
              <a:rect b="b" l="l" r="r" t="t"/>
              <a:pathLst>
                <a:path extrusionOk="0" h="1906" w="440">
                  <a:moveTo>
                    <a:pt x="227" y="0"/>
                  </a:moveTo>
                  <a:cubicBezTo>
                    <a:pt x="91" y="0"/>
                    <a:pt x="0" y="105"/>
                    <a:pt x="0" y="226"/>
                  </a:cubicBezTo>
                  <a:lnTo>
                    <a:pt x="0" y="1678"/>
                  </a:lnTo>
                  <a:cubicBezTo>
                    <a:pt x="0" y="1799"/>
                    <a:pt x="91" y="1905"/>
                    <a:pt x="227" y="1905"/>
                  </a:cubicBezTo>
                  <a:cubicBezTo>
                    <a:pt x="348" y="1905"/>
                    <a:pt x="439" y="1799"/>
                    <a:pt x="439" y="1678"/>
                  </a:cubicBezTo>
                  <a:lnTo>
                    <a:pt x="439" y="226"/>
                  </a:lnTo>
                  <a:cubicBezTo>
                    <a:pt x="439" y="105"/>
                    <a:pt x="348" y="0"/>
                    <a:pt x="227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656609" y="2907006"/>
              <a:ext cx="47167" cy="36738"/>
            </a:xfrm>
            <a:custGeom>
              <a:rect b="b" l="l" r="r" t="t"/>
              <a:pathLst>
                <a:path extrusionOk="0" h="1166" w="1497">
                  <a:moveTo>
                    <a:pt x="182" y="0"/>
                  </a:moveTo>
                  <a:cubicBezTo>
                    <a:pt x="75" y="0"/>
                    <a:pt x="0" y="77"/>
                    <a:pt x="0" y="182"/>
                  </a:cubicBezTo>
                  <a:lnTo>
                    <a:pt x="0" y="394"/>
                  </a:lnTo>
                  <a:cubicBezTo>
                    <a:pt x="0" y="802"/>
                    <a:pt x="333" y="1165"/>
                    <a:pt x="756" y="1165"/>
                  </a:cubicBezTo>
                  <a:cubicBezTo>
                    <a:pt x="1180" y="1150"/>
                    <a:pt x="1497" y="817"/>
                    <a:pt x="1497" y="409"/>
                  </a:cubicBezTo>
                  <a:lnTo>
                    <a:pt x="1497" y="182"/>
                  </a:lnTo>
                  <a:cubicBezTo>
                    <a:pt x="1497" y="77"/>
                    <a:pt x="1422" y="0"/>
                    <a:pt x="1315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2671354" y="2907006"/>
              <a:ext cx="32421" cy="36738"/>
            </a:xfrm>
            <a:custGeom>
              <a:rect b="b" l="l" r="r" t="t"/>
              <a:pathLst>
                <a:path extrusionOk="0" h="1166" w="1029">
                  <a:moveTo>
                    <a:pt x="319" y="0"/>
                  </a:moveTo>
                  <a:cubicBezTo>
                    <a:pt x="409" y="16"/>
                    <a:pt x="454" y="91"/>
                    <a:pt x="454" y="182"/>
                  </a:cubicBezTo>
                  <a:lnTo>
                    <a:pt x="454" y="409"/>
                  </a:lnTo>
                  <a:cubicBezTo>
                    <a:pt x="454" y="712"/>
                    <a:pt x="273" y="984"/>
                    <a:pt x="1" y="1105"/>
                  </a:cubicBezTo>
                  <a:cubicBezTo>
                    <a:pt x="91" y="1135"/>
                    <a:pt x="198" y="1165"/>
                    <a:pt x="303" y="1165"/>
                  </a:cubicBezTo>
                  <a:cubicBezTo>
                    <a:pt x="712" y="1150"/>
                    <a:pt x="1029" y="802"/>
                    <a:pt x="1029" y="394"/>
                  </a:cubicBezTo>
                  <a:lnTo>
                    <a:pt x="1029" y="182"/>
                  </a:lnTo>
                  <a:cubicBezTo>
                    <a:pt x="1029" y="77"/>
                    <a:pt x="954" y="0"/>
                    <a:pt x="847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19"/>
          <p:cNvSpPr/>
          <p:nvPr/>
        </p:nvSpPr>
        <p:spPr>
          <a:xfrm>
            <a:off x="1969825" y="2942438"/>
            <a:ext cx="1607700" cy="233400"/>
          </a:xfrm>
          <a:prstGeom prst="roundRect">
            <a:avLst>
              <a:gd fmla="val 1981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9"/>
          <p:cNvSpPr/>
          <p:nvPr/>
        </p:nvSpPr>
        <p:spPr>
          <a:xfrm>
            <a:off x="5558950" y="2942438"/>
            <a:ext cx="1607700" cy="233400"/>
          </a:xfrm>
          <a:prstGeom prst="roundRect">
            <a:avLst>
              <a:gd fmla="val 1981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9"/>
          <p:cNvSpPr/>
          <p:nvPr/>
        </p:nvSpPr>
        <p:spPr>
          <a:xfrm>
            <a:off x="1969825" y="4370088"/>
            <a:ext cx="1607700" cy="233400"/>
          </a:xfrm>
          <a:prstGeom prst="roundRect">
            <a:avLst>
              <a:gd fmla="val 1981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9"/>
          <p:cNvSpPr/>
          <p:nvPr/>
        </p:nvSpPr>
        <p:spPr>
          <a:xfrm>
            <a:off x="5558950" y="4370088"/>
            <a:ext cx="1607700" cy="233400"/>
          </a:xfrm>
          <a:prstGeom prst="roundRect">
            <a:avLst>
              <a:gd fmla="val 1981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9"/>
          <p:cNvSpPr txBox="1"/>
          <p:nvPr/>
        </p:nvSpPr>
        <p:spPr>
          <a:xfrm>
            <a:off x="3561150" y="2894875"/>
            <a:ext cx="810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50%</a:t>
            </a:r>
            <a:endParaRPr sz="19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59" name="Google Shape;859;p19"/>
          <p:cNvSpPr txBox="1"/>
          <p:nvPr/>
        </p:nvSpPr>
        <p:spPr>
          <a:xfrm>
            <a:off x="3561150" y="4327575"/>
            <a:ext cx="810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  <a:r>
              <a:rPr lang="en" sz="1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0%</a:t>
            </a:r>
            <a:endParaRPr sz="19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60" name="Google Shape;860;p19"/>
          <p:cNvSpPr txBox="1"/>
          <p:nvPr/>
        </p:nvSpPr>
        <p:spPr>
          <a:xfrm>
            <a:off x="7166650" y="2939538"/>
            <a:ext cx="810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33</a:t>
            </a:r>
            <a:r>
              <a:rPr lang="en" sz="1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%</a:t>
            </a:r>
            <a:endParaRPr sz="19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61" name="Google Shape;861;p19"/>
          <p:cNvSpPr txBox="1"/>
          <p:nvPr/>
        </p:nvSpPr>
        <p:spPr>
          <a:xfrm>
            <a:off x="7136925" y="4327575"/>
            <a:ext cx="8103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  <a:r>
              <a:rPr lang="en" sz="19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0%</a:t>
            </a:r>
            <a:endParaRPr sz="19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62" name="Google Shape;862;p19"/>
          <p:cNvSpPr/>
          <p:nvPr/>
        </p:nvSpPr>
        <p:spPr>
          <a:xfrm>
            <a:off x="2039875" y="2990138"/>
            <a:ext cx="723900" cy="138000"/>
          </a:xfrm>
          <a:prstGeom prst="roundRect">
            <a:avLst>
              <a:gd fmla="val 198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9"/>
          <p:cNvSpPr/>
          <p:nvPr/>
        </p:nvSpPr>
        <p:spPr>
          <a:xfrm>
            <a:off x="2039875" y="4417788"/>
            <a:ext cx="470400" cy="138000"/>
          </a:xfrm>
          <a:prstGeom prst="roundRect">
            <a:avLst>
              <a:gd fmla="val 198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9"/>
          <p:cNvSpPr/>
          <p:nvPr/>
        </p:nvSpPr>
        <p:spPr>
          <a:xfrm>
            <a:off x="5629000" y="4417800"/>
            <a:ext cx="654600" cy="138000"/>
          </a:xfrm>
          <a:prstGeom prst="roundRect">
            <a:avLst>
              <a:gd fmla="val 198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9"/>
          <p:cNvSpPr/>
          <p:nvPr/>
        </p:nvSpPr>
        <p:spPr>
          <a:xfrm>
            <a:off x="5629000" y="2990150"/>
            <a:ext cx="723900" cy="138000"/>
          </a:xfrm>
          <a:prstGeom prst="roundRect">
            <a:avLst>
              <a:gd fmla="val 1981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6" name="Google Shape;8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835" y="2145602"/>
            <a:ext cx="420050" cy="50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</a:t>
            </a:r>
            <a:r>
              <a:rPr lang="en">
                <a:solidFill>
                  <a:schemeClr val="dk2"/>
                </a:solidFill>
              </a:rPr>
              <a:t>prevention</a:t>
            </a:r>
            <a:endParaRPr/>
          </a:p>
        </p:txBody>
      </p:sp>
      <p:grpSp>
        <p:nvGrpSpPr>
          <p:cNvPr id="872" name="Google Shape;872;p20"/>
          <p:cNvGrpSpPr/>
          <p:nvPr/>
        </p:nvGrpSpPr>
        <p:grpSpPr>
          <a:xfrm>
            <a:off x="3300006" y="1782581"/>
            <a:ext cx="2544159" cy="2544280"/>
            <a:chOff x="3736598" y="2170606"/>
            <a:chExt cx="404889" cy="404889"/>
          </a:xfrm>
        </p:grpSpPr>
        <p:sp>
          <p:nvSpPr>
            <p:cNvPr id="873" name="Google Shape;873;p20"/>
            <p:cNvSpPr/>
            <p:nvPr/>
          </p:nvSpPr>
          <p:spPr>
            <a:xfrm>
              <a:off x="3950281" y="2170846"/>
              <a:ext cx="191206" cy="231947"/>
            </a:xfrm>
            <a:custGeom>
              <a:rect b="b" l="l" r="r" t="t"/>
              <a:pathLst>
                <a:path extrusionOk="0" h="10652" w="8781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3737099" y="2170606"/>
              <a:ext cx="231947" cy="191446"/>
            </a:xfrm>
            <a:custGeom>
              <a:rect b="b" l="l" r="r" t="t"/>
              <a:pathLst>
                <a:path extrusionOk="0" h="8792" w="10652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3909539" y="2384027"/>
              <a:ext cx="231686" cy="191468"/>
            </a:xfrm>
            <a:custGeom>
              <a:rect b="b" l="l" r="r" t="t"/>
              <a:pathLst>
                <a:path extrusionOk="0" h="8793" w="1064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3736598" y="2343307"/>
              <a:ext cx="191707" cy="231686"/>
            </a:xfrm>
            <a:custGeom>
              <a:rect b="b" l="l" r="r" t="t"/>
              <a:pathLst>
                <a:path extrusionOk="0" h="10640" w="8804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20"/>
          <p:cNvSpPr txBox="1"/>
          <p:nvPr/>
        </p:nvSpPr>
        <p:spPr>
          <a:xfrm>
            <a:off x="720000" y="1247775"/>
            <a:ext cx="7704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PREVENT TYPE 2 DIABETES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78" name="Google Shape;878;p20"/>
          <p:cNvSpPr txBox="1"/>
          <p:nvPr/>
        </p:nvSpPr>
        <p:spPr>
          <a:xfrm>
            <a:off x="5791875" y="2140950"/>
            <a:ext cx="2465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HEALTHIER DIET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79" name="Google Shape;879;p20"/>
          <p:cNvSpPr txBox="1"/>
          <p:nvPr/>
        </p:nvSpPr>
        <p:spPr>
          <a:xfrm>
            <a:off x="834800" y="2483513"/>
            <a:ext cx="2465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80" name="Google Shape;880;p20"/>
          <p:cNvSpPr txBox="1"/>
          <p:nvPr/>
        </p:nvSpPr>
        <p:spPr>
          <a:xfrm>
            <a:off x="5844175" y="2483488"/>
            <a:ext cx="2465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81" name="Google Shape;881;p20"/>
          <p:cNvSpPr txBox="1"/>
          <p:nvPr/>
        </p:nvSpPr>
        <p:spPr>
          <a:xfrm>
            <a:off x="834800" y="3465261"/>
            <a:ext cx="2465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Bungee"/>
                <a:ea typeface="Bungee"/>
                <a:cs typeface="Bungee"/>
                <a:sym typeface="Bungee"/>
              </a:rPr>
              <a:t>GET PLENTY OF FIBER</a:t>
            </a:r>
            <a:endParaRPr sz="2500">
              <a:solidFill>
                <a:schemeClr val="lt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82" name="Google Shape;882;p20"/>
          <p:cNvSpPr txBox="1"/>
          <p:nvPr/>
        </p:nvSpPr>
        <p:spPr>
          <a:xfrm>
            <a:off x="834800" y="3913350"/>
            <a:ext cx="2465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83" name="Google Shape;883;p20"/>
          <p:cNvSpPr txBox="1"/>
          <p:nvPr/>
        </p:nvSpPr>
        <p:spPr>
          <a:xfrm>
            <a:off x="5844175" y="3913328"/>
            <a:ext cx="24651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6EFE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84" name="Google Shape;884;p20"/>
          <p:cNvSpPr txBox="1"/>
          <p:nvPr/>
        </p:nvSpPr>
        <p:spPr>
          <a:xfrm>
            <a:off x="834800" y="2043025"/>
            <a:ext cx="2465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Bungee"/>
                <a:ea typeface="Bungee"/>
                <a:cs typeface="Bungee"/>
                <a:sym typeface="Bungee"/>
              </a:rPr>
              <a:t>PHYSICALLY ACTIVE</a:t>
            </a:r>
            <a:endParaRPr sz="2500">
              <a:solidFill>
                <a:schemeClr val="accent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85" name="Google Shape;885;p20"/>
          <p:cNvSpPr txBox="1"/>
          <p:nvPr/>
        </p:nvSpPr>
        <p:spPr>
          <a:xfrm>
            <a:off x="5844274" y="3408821"/>
            <a:ext cx="2465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QUIT SMOKING</a:t>
            </a:r>
            <a:endParaRPr sz="25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886" name="Google Shape;886;p20"/>
          <p:cNvGrpSpPr/>
          <p:nvPr/>
        </p:nvGrpSpPr>
        <p:grpSpPr>
          <a:xfrm flipH="1">
            <a:off x="4482832" y="2908962"/>
            <a:ext cx="178417" cy="291521"/>
            <a:chOff x="1570963" y="1098735"/>
            <a:chExt cx="246705" cy="403099"/>
          </a:xfrm>
        </p:grpSpPr>
        <p:sp>
          <p:nvSpPr>
            <p:cNvPr id="887" name="Google Shape;887;p20"/>
            <p:cNvSpPr/>
            <p:nvPr/>
          </p:nvSpPr>
          <p:spPr>
            <a:xfrm>
              <a:off x="1570963" y="1098735"/>
              <a:ext cx="246705" cy="403099"/>
            </a:xfrm>
            <a:custGeom>
              <a:rect b="b" l="l" r="r" t="t"/>
              <a:pathLst>
                <a:path extrusionOk="0" h="12810" w="7840">
                  <a:moveTo>
                    <a:pt x="3903" y="0"/>
                  </a:moveTo>
                  <a:cubicBezTo>
                    <a:pt x="3903" y="0"/>
                    <a:pt x="1" y="6739"/>
                    <a:pt x="1" y="8907"/>
                  </a:cubicBezTo>
                  <a:cubicBezTo>
                    <a:pt x="1" y="11075"/>
                    <a:pt x="1735" y="12810"/>
                    <a:pt x="3903" y="12810"/>
                  </a:cubicBezTo>
                  <a:cubicBezTo>
                    <a:pt x="6072" y="12810"/>
                    <a:pt x="7840" y="11075"/>
                    <a:pt x="7840" y="8907"/>
                  </a:cubicBezTo>
                  <a:cubicBezTo>
                    <a:pt x="7840" y="6739"/>
                    <a:pt x="3903" y="0"/>
                    <a:pt x="3903" y="0"/>
                  </a:cubicBez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1598245" y="1334961"/>
              <a:ext cx="66176" cy="120772"/>
            </a:xfrm>
            <a:custGeom>
              <a:rect b="b" l="l" r="r" t="t"/>
              <a:pathLst>
                <a:path extrusionOk="0" h="3838" w="2103">
                  <a:moveTo>
                    <a:pt x="792" y="1"/>
                  </a:moveTo>
                  <a:cubicBezTo>
                    <a:pt x="587" y="1"/>
                    <a:pt x="384" y="96"/>
                    <a:pt x="268" y="299"/>
                  </a:cubicBezTo>
                  <a:cubicBezTo>
                    <a:pt x="134" y="633"/>
                    <a:pt x="34" y="966"/>
                    <a:pt x="34" y="1300"/>
                  </a:cubicBezTo>
                  <a:cubicBezTo>
                    <a:pt x="1" y="1600"/>
                    <a:pt x="34" y="1900"/>
                    <a:pt x="101" y="2200"/>
                  </a:cubicBezTo>
                  <a:cubicBezTo>
                    <a:pt x="268" y="2834"/>
                    <a:pt x="635" y="3368"/>
                    <a:pt x="1168" y="3768"/>
                  </a:cubicBezTo>
                  <a:cubicBezTo>
                    <a:pt x="1251" y="3809"/>
                    <a:pt x="1359" y="3838"/>
                    <a:pt x="1461" y="3838"/>
                  </a:cubicBezTo>
                  <a:cubicBezTo>
                    <a:pt x="1524" y="3838"/>
                    <a:pt x="1584" y="3827"/>
                    <a:pt x="1635" y="3802"/>
                  </a:cubicBezTo>
                  <a:cubicBezTo>
                    <a:pt x="1802" y="3768"/>
                    <a:pt x="1936" y="3668"/>
                    <a:pt x="2036" y="3535"/>
                  </a:cubicBezTo>
                  <a:cubicBezTo>
                    <a:pt x="2102" y="3401"/>
                    <a:pt x="2102" y="3235"/>
                    <a:pt x="2069" y="3068"/>
                  </a:cubicBezTo>
                  <a:cubicBezTo>
                    <a:pt x="2002" y="2901"/>
                    <a:pt x="1902" y="2768"/>
                    <a:pt x="1769" y="2701"/>
                  </a:cubicBezTo>
                  <a:lnTo>
                    <a:pt x="1769" y="2701"/>
                  </a:lnTo>
                  <a:cubicBezTo>
                    <a:pt x="1807" y="2720"/>
                    <a:pt x="1846" y="2739"/>
                    <a:pt x="1852" y="2739"/>
                  </a:cubicBezTo>
                  <a:cubicBezTo>
                    <a:pt x="1857" y="2739"/>
                    <a:pt x="1844" y="2729"/>
                    <a:pt x="1802" y="2701"/>
                  </a:cubicBezTo>
                  <a:lnTo>
                    <a:pt x="1769" y="2634"/>
                  </a:lnTo>
                  <a:lnTo>
                    <a:pt x="1635" y="2534"/>
                  </a:lnTo>
                  <a:cubicBezTo>
                    <a:pt x="1613" y="2511"/>
                    <a:pt x="1560" y="2428"/>
                    <a:pt x="1559" y="2428"/>
                  </a:cubicBezTo>
                  <a:lnTo>
                    <a:pt x="1559" y="2428"/>
                  </a:lnTo>
                  <a:cubicBezTo>
                    <a:pt x="1558" y="2428"/>
                    <a:pt x="1570" y="2447"/>
                    <a:pt x="1602" y="2501"/>
                  </a:cubicBezTo>
                  <a:lnTo>
                    <a:pt x="1502" y="2367"/>
                  </a:lnTo>
                  <a:cubicBezTo>
                    <a:pt x="1469" y="2267"/>
                    <a:pt x="1402" y="2200"/>
                    <a:pt x="1369" y="2100"/>
                  </a:cubicBezTo>
                  <a:lnTo>
                    <a:pt x="1369" y="2034"/>
                  </a:lnTo>
                  <a:cubicBezTo>
                    <a:pt x="1335" y="2000"/>
                    <a:pt x="1335" y="1934"/>
                    <a:pt x="1302" y="1867"/>
                  </a:cubicBezTo>
                  <a:cubicBezTo>
                    <a:pt x="1302" y="1800"/>
                    <a:pt x="1302" y="1767"/>
                    <a:pt x="1268" y="1700"/>
                  </a:cubicBezTo>
                  <a:lnTo>
                    <a:pt x="1268" y="1667"/>
                  </a:lnTo>
                  <a:cubicBezTo>
                    <a:pt x="1268" y="1567"/>
                    <a:pt x="1268" y="1467"/>
                    <a:pt x="1268" y="1366"/>
                  </a:cubicBezTo>
                  <a:cubicBezTo>
                    <a:pt x="1268" y="1321"/>
                    <a:pt x="1284" y="1213"/>
                    <a:pt x="1283" y="1213"/>
                  </a:cubicBezTo>
                  <a:lnTo>
                    <a:pt x="1283" y="1213"/>
                  </a:lnTo>
                  <a:cubicBezTo>
                    <a:pt x="1283" y="1213"/>
                    <a:pt x="1279" y="1236"/>
                    <a:pt x="1268" y="1300"/>
                  </a:cubicBezTo>
                  <a:cubicBezTo>
                    <a:pt x="1268" y="1266"/>
                    <a:pt x="1268" y="1200"/>
                    <a:pt x="1302" y="1166"/>
                  </a:cubicBezTo>
                  <a:cubicBezTo>
                    <a:pt x="1335" y="1100"/>
                    <a:pt x="1335" y="1066"/>
                    <a:pt x="1335" y="1000"/>
                  </a:cubicBezTo>
                  <a:cubicBezTo>
                    <a:pt x="1359" y="976"/>
                    <a:pt x="1400" y="867"/>
                    <a:pt x="1385" y="867"/>
                  </a:cubicBezTo>
                  <a:cubicBezTo>
                    <a:pt x="1382" y="867"/>
                    <a:pt x="1375" y="873"/>
                    <a:pt x="1365" y="886"/>
                  </a:cubicBezTo>
                  <a:lnTo>
                    <a:pt x="1365" y="886"/>
                  </a:lnTo>
                  <a:cubicBezTo>
                    <a:pt x="1435" y="762"/>
                    <a:pt x="1431" y="614"/>
                    <a:pt x="1402" y="466"/>
                  </a:cubicBezTo>
                  <a:cubicBezTo>
                    <a:pt x="1326" y="164"/>
                    <a:pt x="1058" y="1"/>
                    <a:pt x="792" y="1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1"/>
          <p:cNvSpPr/>
          <p:nvPr/>
        </p:nvSpPr>
        <p:spPr>
          <a:xfrm>
            <a:off x="880025" y="763150"/>
            <a:ext cx="2097000" cy="110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894" name="Google Shape;894;p21"/>
          <p:cNvSpPr/>
          <p:nvPr/>
        </p:nvSpPr>
        <p:spPr>
          <a:xfrm>
            <a:off x="3318425" y="763150"/>
            <a:ext cx="2097000" cy="110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895" name="Google Shape;895;p21"/>
          <p:cNvSpPr/>
          <p:nvPr/>
        </p:nvSpPr>
        <p:spPr>
          <a:xfrm>
            <a:off x="5756825" y="763150"/>
            <a:ext cx="2097000" cy="11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896" name="Google Shape;896;p21"/>
          <p:cNvSpPr/>
          <p:nvPr/>
        </p:nvSpPr>
        <p:spPr>
          <a:xfrm>
            <a:off x="880025" y="2337550"/>
            <a:ext cx="2097000" cy="110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897" name="Google Shape;897;p21"/>
          <p:cNvSpPr/>
          <p:nvPr/>
        </p:nvSpPr>
        <p:spPr>
          <a:xfrm>
            <a:off x="3318425" y="2337550"/>
            <a:ext cx="2097000" cy="1100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898" name="Google Shape;898;p21"/>
          <p:cNvSpPr/>
          <p:nvPr/>
        </p:nvSpPr>
        <p:spPr>
          <a:xfrm>
            <a:off x="5756825" y="2337550"/>
            <a:ext cx="2097000" cy="110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899" name="Google Shape;899;p21"/>
          <p:cNvSpPr txBox="1"/>
          <p:nvPr/>
        </p:nvSpPr>
        <p:spPr>
          <a:xfrm>
            <a:off x="1148225" y="1113100"/>
            <a:ext cx="156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iro"/>
                <a:ea typeface="Cairo"/>
                <a:cs typeface="Cairo"/>
                <a:sym typeface="Cairo"/>
              </a:rPr>
              <a:t>Installing Libraries</a:t>
            </a:r>
            <a:endParaRPr b="1" sz="2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00" name="Google Shape;900;p21"/>
          <p:cNvSpPr txBox="1"/>
          <p:nvPr/>
        </p:nvSpPr>
        <p:spPr>
          <a:xfrm>
            <a:off x="3586625" y="1113100"/>
            <a:ext cx="156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iro"/>
                <a:ea typeface="Cairo"/>
                <a:cs typeface="Cairo"/>
                <a:sym typeface="Cairo"/>
              </a:rPr>
              <a:t>Importing Dataset</a:t>
            </a:r>
            <a:endParaRPr b="1" sz="2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01" name="Google Shape;901;p21"/>
          <p:cNvSpPr txBox="1"/>
          <p:nvPr/>
        </p:nvSpPr>
        <p:spPr>
          <a:xfrm>
            <a:off x="5893325" y="1113100"/>
            <a:ext cx="2228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iro"/>
                <a:ea typeface="Cairo"/>
                <a:cs typeface="Cairo"/>
                <a:sym typeface="Cairo"/>
              </a:rPr>
              <a:t>Oversampling Data</a:t>
            </a:r>
            <a:endParaRPr b="1" sz="2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02" name="Google Shape;902;p21"/>
          <p:cNvSpPr txBox="1"/>
          <p:nvPr/>
        </p:nvSpPr>
        <p:spPr>
          <a:xfrm>
            <a:off x="1148225" y="2687500"/>
            <a:ext cx="156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iro"/>
                <a:ea typeface="Cairo"/>
                <a:cs typeface="Cairo"/>
                <a:sym typeface="Cairo"/>
              </a:rPr>
              <a:t>EDA</a:t>
            </a:r>
            <a:endParaRPr b="1" sz="2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03" name="Google Shape;903;p21"/>
          <p:cNvSpPr txBox="1"/>
          <p:nvPr/>
        </p:nvSpPr>
        <p:spPr>
          <a:xfrm>
            <a:off x="6025025" y="2687500"/>
            <a:ext cx="209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iro"/>
                <a:ea typeface="Cairo"/>
                <a:cs typeface="Cairo"/>
                <a:sym typeface="Cairo"/>
              </a:rPr>
              <a:t>Implementing ML Models</a:t>
            </a:r>
            <a:endParaRPr b="1" sz="2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04" name="Google Shape;904;p21"/>
          <p:cNvSpPr txBox="1"/>
          <p:nvPr/>
        </p:nvSpPr>
        <p:spPr>
          <a:xfrm>
            <a:off x="3586625" y="2687500"/>
            <a:ext cx="156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iro"/>
                <a:ea typeface="Cairo"/>
                <a:cs typeface="Cairo"/>
                <a:sym typeface="Cairo"/>
              </a:rPr>
              <a:t>Feature Engineering</a:t>
            </a:r>
            <a:endParaRPr b="1" sz="2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05" name="Google Shape;905;p21"/>
          <p:cNvSpPr/>
          <p:nvPr/>
        </p:nvSpPr>
        <p:spPr>
          <a:xfrm>
            <a:off x="3037625" y="3616350"/>
            <a:ext cx="2658600" cy="1100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1"/>
          <p:cNvSpPr txBox="1"/>
          <p:nvPr/>
        </p:nvSpPr>
        <p:spPr>
          <a:xfrm>
            <a:off x="3147725" y="3911950"/>
            <a:ext cx="243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iro"/>
                <a:ea typeface="Cairo"/>
                <a:cs typeface="Cairo"/>
                <a:sym typeface="Cairo"/>
              </a:rPr>
              <a:t>PREDICTING UNSEEN DATA</a:t>
            </a:r>
            <a:endParaRPr b="1" sz="20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Prediction</a:t>
            </a:r>
            <a:r>
              <a:rPr lang="en">
                <a:solidFill>
                  <a:schemeClr val="dk2"/>
                </a:solidFill>
              </a:rPr>
              <a:t> DATA set</a:t>
            </a:r>
            <a:endParaRPr/>
          </a:p>
        </p:txBody>
      </p:sp>
      <p:grpSp>
        <p:nvGrpSpPr>
          <p:cNvPr id="912" name="Google Shape;912;p22"/>
          <p:cNvGrpSpPr/>
          <p:nvPr/>
        </p:nvGrpSpPr>
        <p:grpSpPr>
          <a:xfrm>
            <a:off x="4665316" y="4283088"/>
            <a:ext cx="354233" cy="644693"/>
            <a:chOff x="861202" y="1637500"/>
            <a:chExt cx="760484" cy="1384056"/>
          </a:xfrm>
        </p:grpSpPr>
        <p:sp>
          <p:nvSpPr>
            <p:cNvPr id="913" name="Google Shape;913;p22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22"/>
          <p:cNvGrpSpPr/>
          <p:nvPr/>
        </p:nvGrpSpPr>
        <p:grpSpPr>
          <a:xfrm>
            <a:off x="4194942" y="4283088"/>
            <a:ext cx="354233" cy="644693"/>
            <a:chOff x="861202" y="1637500"/>
            <a:chExt cx="760484" cy="1384056"/>
          </a:xfrm>
        </p:grpSpPr>
        <p:sp>
          <p:nvSpPr>
            <p:cNvPr id="941" name="Google Shape;941;p22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22"/>
          <p:cNvGrpSpPr/>
          <p:nvPr/>
        </p:nvGrpSpPr>
        <p:grpSpPr>
          <a:xfrm>
            <a:off x="3724568" y="4283088"/>
            <a:ext cx="354233" cy="644693"/>
            <a:chOff x="861202" y="1637500"/>
            <a:chExt cx="760484" cy="1384056"/>
          </a:xfrm>
        </p:grpSpPr>
        <p:sp>
          <p:nvSpPr>
            <p:cNvPr id="969" name="Google Shape;969;p22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22"/>
          <p:cNvSpPr txBox="1"/>
          <p:nvPr/>
        </p:nvSpPr>
        <p:spPr>
          <a:xfrm>
            <a:off x="720000" y="1247775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97" name="Google Shape;997;p22"/>
          <p:cNvSpPr txBox="1"/>
          <p:nvPr/>
        </p:nvSpPr>
        <p:spPr>
          <a:xfrm>
            <a:off x="2081825" y="3542700"/>
            <a:ext cx="3470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98" name="Google Shape;998;p22"/>
          <p:cNvSpPr txBox="1"/>
          <p:nvPr/>
        </p:nvSpPr>
        <p:spPr>
          <a:xfrm>
            <a:off x="4078800" y="4283100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999" name="Google Shape;999;p22"/>
          <p:cNvSpPr txBox="1"/>
          <p:nvPr/>
        </p:nvSpPr>
        <p:spPr>
          <a:xfrm>
            <a:off x="5634475" y="3589373"/>
            <a:ext cx="1427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000" name="Google Shape;1000;p22"/>
          <p:cNvGrpSpPr/>
          <p:nvPr/>
        </p:nvGrpSpPr>
        <p:grpSpPr>
          <a:xfrm>
            <a:off x="5606065" y="4283088"/>
            <a:ext cx="354233" cy="644693"/>
            <a:chOff x="861202" y="1637500"/>
            <a:chExt cx="760484" cy="1384056"/>
          </a:xfrm>
        </p:grpSpPr>
        <p:sp>
          <p:nvSpPr>
            <p:cNvPr id="1001" name="Google Shape;1001;p22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2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22"/>
          <p:cNvGrpSpPr/>
          <p:nvPr/>
        </p:nvGrpSpPr>
        <p:grpSpPr>
          <a:xfrm>
            <a:off x="5135691" y="4283088"/>
            <a:ext cx="354233" cy="644693"/>
            <a:chOff x="861202" y="1637500"/>
            <a:chExt cx="760484" cy="1384056"/>
          </a:xfrm>
        </p:grpSpPr>
        <p:sp>
          <p:nvSpPr>
            <p:cNvPr id="1029" name="Google Shape;1029;p22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22"/>
          <p:cNvGrpSpPr/>
          <p:nvPr/>
        </p:nvGrpSpPr>
        <p:grpSpPr>
          <a:xfrm>
            <a:off x="1078907" y="4349310"/>
            <a:ext cx="2504439" cy="512256"/>
            <a:chOff x="4872869" y="1787585"/>
            <a:chExt cx="2504439" cy="512256"/>
          </a:xfrm>
        </p:grpSpPr>
        <p:sp>
          <p:nvSpPr>
            <p:cNvPr id="1057" name="Google Shape;1057;p22"/>
            <p:cNvSpPr/>
            <p:nvPr/>
          </p:nvSpPr>
          <p:spPr>
            <a:xfrm rot="5400000">
              <a:off x="6851821" y="1949099"/>
              <a:ext cx="59725" cy="189227"/>
            </a:xfrm>
            <a:custGeom>
              <a:rect b="b" l="l" r="r" t="t"/>
              <a:pathLst>
                <a:path extrusionOk="0" h="1869" w="801">
                  <a:moveTo>
                    <a:pt x="400" y="0"/>
                  </a:moveTo>
                  <a:cubicBezTo>
                    <a:pt x="167" y="34"/>
                    <a:pt x="0" y="201"/>
                    <a:pt x="0" y="401"/>
                  </a:cubicBezTo>
                  <a:lnTo>
                    <a:pt x="0" y="1468"/>
                  </a:lnTo>
                  <a:cubicBezTo>
                    <a:pt x="0" y="1668"/>
                    <a:pt x="167" y="1835"/>
                    <a:pt x="400" y="1868"/>
                  </a:cubicBezTo>
                  <a:cubicBezTo>
                    <a:pt x="600" y="1835"/>
                    <a:pt x="767" y="1668"/>
                    <a:pt x="801" y="1468"/>
                  </a:cubicBezTo>
                  <a:lnTo>
                    <a:pt x="801" y="401"/>
                  </a:lnTo>
                  <a:cubicBezTo>
                    <a:pt x="767" y="201"/>
                    <a:pt x="600" y="34"/>
                    <a:pt x="40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 rot="5400000">
              <a:off x="7170883" y="1842285"/>
              <a:ext cx="9989" cy="402862"/>
            </a:xfrm>
            <a:custGeom>
              <a:rect b="b" l="l" r="r" t="t"/>
              <a:pathLst>
                <a:path extrusionOk="0" h="5405" w="134">
                  <a:moveTo>
                    <a:pt x="0" y="1"/>
                  </a:moveTo>
                  <a:lnTo>
                    <a:pt x="0" y="5404"/>
                  </a:lnTo>
                  <a:lnTo>
                    <a:pt x="134" y="540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 rot="5400000">
              <a:off x="6687525" y="1985325"/>
              <a:ext cx="206400" cy="116700"/>
            </a:xfrm>
            <a:prstGeom prst="roundRect">
              <a:avLst>
                <a:gd fmla="val 571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 rot="5400000">
              <a:off x="5212213" y="1690642"/>
              <a:ext cx="206483" cy="706145"/>
            </a:xfrm>
            <a:custGeom>
              <a:rect b="b" l="l" r="r" t="t"/>
              <a:pathLst>
                <a:path extrusionOk="0" h="9474" w="2770">
                  <a:moveTo>
                    <a:pt x="1" y="0"/>
                  </a:moveTo>
                  <a:lnTo>
                    <a:pt x="1" y="9474"/>
                  </a:lnTo>
                  <a:lnTo>
                    <a:pt x="2769" y="9474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 rot="5400000">
              <a:off x="5933254" y="1444453"/>
              <a:ext cx="295934" cy="1198523"/>
            </a:xfrm>
            <a:custGeom>
              <a:rect b="b" l="l" r="r" t="t"/>
              <a:pathLst>
                <a:path extrusionOk="0" h="16080" w="3970">
                  <a:moveTo>
                    <a:pt x="0" y="1"/>
                  </a:moveTo>
                  <a:lnTo>
                    <a:pt x="0" y="16079"/>
                  </a:lnTo>
                  <a:lnTo>
                    <a:pt x="3970" y="1607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 rot="5400000">
              <a:off x="5186148" y="1974060"/>
              <a:ext cx="512256" cy="139306"/>
            </a:xfrm>
            <a:custGeom>
              <a:rect b="b" l="l" r="r" t="t"/>
              <a:pathLst>
                <a:path extrusionOk="0" h="1869" w="6872">
                  <a:moveTo>
                    <a:pt x="934" y="1"/>
                  </a:moveTo>
                  <a:cubicBezTo>
                    <a:pt x="400" y="1"/>
                    <a:pt x="0" y="434"/>
                    <a:pt x="0" y="935"/>
                  </a:cubicBezTo>
                  <a:cubicBezTo>
                    <a:pt x="0" y="1435"/>
                    <a:pt x="434" y="1835"/>
                    <a:pt x="934" y="1869"/>
                  </a:cubicBezTo>
                  <a:lnTo>
                    <a:pt x="5938" y="1869"/>
                  </a:lnTo>
                  <a:cubicBezTo>
                    <a:pt x="6438" y="1835"/>
                    <a:pt x="6838" y="1435"/>
                    <a:pt x="6872" y="935"/>
                  </a:cubicBezTo>
                  <a:cubicBezTo>
                    <a:pt x="6872" y="434"/>
                    <a:pt x="6438" y="1"/>
                    <a:pt x="5938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 rot="5400000">
              <a:off x="4719977" y="1985241"/>
              <a:ext cx="422731" cy="116945"/>
            </a:xfrm>
            <a:custGeom>
              <a:rect b="b" l="l" r="r" t="t"/>
              <a:pathLst>
                <a:path extrusionOk="0" h="1569" w="5671">
                  <a:moveTo>
                    <a:pt x="767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202"/>
                    <a:pt x="334" y="1569"/>
                    <a:pt x="767" y="1569"/>
                  </a:cubicBezTo>
                  <a:lnTo>
                    <a:pt x="4870" y="1569"/>
                  </a:lnTo>
                  <a:cubicBezTo>
                    <a:pt x="5304" y="1569"/>
                    <a:pt x="5671" y="1202"/>
                    <a:pt x="5671" y="768"/>
                  </a:cubicBezTo>
                  <a:cubicBezTo>
                    <a:pt x="5671" y="334"/>
                    <a:pt x="5304" y="1"/>
                    <a:pt x="4870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 rot="5400000">
              <a:off x="6502450" y="1954425"/>
              <a:ext cx="298800" cy="176400"/>
            </a:xfrm>
            <a:prstGeom prst="roundRect">
              <a:avLst>
                <a:gd fmla="val 5711" name="adj"/>
              </a:avLst>
            </a:pr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 rot="10800000">
              <a:off x="56766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 rot="10800000">
              <a:off x="572570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 rot="10800000">
              <a:off x="577481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 rot="10800000">
              <a:off x="582392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 rot="10800000">
              <a:off x="587302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 rot="10800000">
              <a:off x="592213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 rot="10800000">
              <a:off x="597124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 rot="10800000">
              <a:off x="602034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 rot="10800000">
              <a:off x="606945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 rot="10800000">
              <a:off x="611856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 rot="10800000">
              <a:off x="616766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 rot="10800000">
              <a:off x="621677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 rot="10800000">
              <a:off x="626588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 rot="10800000">
              <a:off x="631498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 rot="10800000">
              <a:off x="636409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 rot="10800000">
              <a:off x="64132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1" name="Google Shape;10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1856363"/>
            <a:ext cx="89439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22"/>
          <p:cNvSpPr txBox="1"/>
          <p:nvPr/>
        </p:nvSpPr>
        <p:spPr>
          <a:xfrm>
            <a:off x="134537" y="1284438"/>
            <a:ext cx="88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PIMA INDIAN DIABETES DATASET - NATIONAL INSTITUTE OF DIABETES AND DIGESTIVE AND KIDNEY DISEASES</a:t>
            </a:r>
            <a:endParaRPr b="1" i="1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Prediction</a:t>
            </a:r>
            <a:r>
              <a:rPr lang="en">
                <a:solidFill>
                  <a:schemeClr val="dk2"/>
                </a:solidFill>
              </a:rPr>
              <a:t> DATA set II</a:t>
            </a:r>
            <a:endParaRPr/>
          </a:p>
        </p:txBody>
      </p:sp>
      <p:grpSp>
        <p:nvGrpSpPr>
          <p:cNvPr id="1088" name="Google Shape;1088;p23"/>
          <p:cNvGrpSpPr/>
          <p:nvPr/>
        </p:nvGrpSpPr>
        <p:grpSpPr>
          <a:xfrm>
            <a:off x="4665316" y="4283088"/>
            <a:ext cx="354233" cy="644693"/>
            <a:chOff x="861202" y="1637500"/>
            <a:chExt cx="760484" cy="1384056"/>
          </a:xfrm>
        </p:grpSpPr>
        <p:sp>
          <p:nvSpPr>
            <p:cNvPr id="1089" name="Google Shape;1089;p23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23"/>
          <p:cNvGrpSpPr/>
          <p:nvPr/>
        </p:nvGrpSpPr>
        <p:grpSpPr>
          <a:xfrm>
            <a:off x="4194942" y="4283088"/>
            <a:ext cx="354233" cy="644693"/>
            <a:chOff x="861202" y="1637500"/>
            <a:chExt cx="760484" cy="1384056"/>
          </a:xfrm>
        </p:grpSpPr>
        <p:sp>
          <p:nvSpPr>
            <p:cNvPr id="1117" name="Google Shape;1117;p23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23"/>
          <p:cNvGrpSpPr/>
          <p:nvPr/>
        </p:nvGrpSpPr>
        <p:grpSpPr>
          <a:xfrm>
            <a:off x="3724568" y="4283088"/>
            <a:ext cx="354233" cy="644693"/>
            <a:chOff x="861202" y="1637500"/>
            <a:chExt cx="760484" cy="1384056"/>
          </a:xfrm>
        </p:grpSpPr>
        <p:sp>
          <p:nvSpPr>
            <p:cNvPr id="1145" name="Google Shape;1145;p23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2" name="Google Shape;1172;p23"/>
          <p:cNvSpPr txBox="1"/>
          <p:nvPr/>
        </p:nvSpPr>
        <p:spPr>
          <a:xfrm>
            <a:off x="720000" y="1247775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73" name="Google Shape;1173;p23"/>
          <p:cNvSpPr txBox="1"/>
          <p:nvPr/>
        </p:nvSpPr>
        <p:spPr>
          <a:xfrm>
            <a:off x="2081825" y="3542700"/>
            <a:ext cx="3470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74" name="Google Shape;1174;p23"/>
          <p:cNvSpPr txBox="1"/>
          <p:nvPr/>
        </p:nvSpPr>
        <p:spPr>
          <a:xfrm>
            <a:off x="4078800" y="4283100"/>
            <a:ext cx="5810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75" name="Google Shape;1175;p23"/>
          <p:cNvSpPr txBox="1"/>
          <p:nvPr/>
        </p:nvSpPr>
        <p:spPr>
          <a:xfrm>
            <a:off x="5634475" y="3589373"/>
            <a:ext cx="14277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176" name="Google Shape;1176;p23"/>
          <p:cNvGrpSpPr/>
          <p:nvPr/>
        </p:nvGrpSpPr>
        <p:grpSpPr>
          <a:xfrm>
            <a:off x="5606065" y="4283088"/>
            <a:ext cx="354233" cy="644693"/>
            <a:chOff x="861202" y="1637500"/>
            <a:chExt cx="760484" cy="1384056"/>
          </a:xfrm>
        </p:grpSpPr>
        <p:sp>
          <p:nvSpPr>
            <p:cNvPr id="1177" name="Google Shape;1177;p23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23"/>
          <p:cNvGrpSpPr/>
          <p:nvPr/>
        </p:nvGrpSpPr>
        <p:grpSpPr>
          <a:xfrm>
            <a:off x="5135691" y="4283088"/>
            <a:ext cx="354233" cy="644693"/>
            <a:chOff x="861202" y="1637500"/>
            <a:chExt cx="760484" cy="1384056"/>
          </a:xfrm>
        </p:grpSpPr>
        <p:sp>
          <p:nvSpPr>
            <p:cNvPr id="1205" name="Google Shape;1205;p23"/>
            <p:cNvSpPr/>
            <p:nvPr/>
          </p:nvSpPr>
          <p:spPr>
            <a:xfrm>
              <a:off x="861202" y="1927975"/>
              <a:ext cx="760484" cy="1093581"/>
            </a:xfrm>
            <a:custGeom>
              <a:rect b="b" l="l" r="r" t="t"/>
              <a:pathLst>
                <a:path extrusionOk="0" h="33530" w="23317">
                  <a:moveTo>
                    <a:pt x="6471" y="0"/>
                  </a:moveTo>
                  <a:cubicBezTo>
                    <a:pt x="6471" y="0"/>
                    <a:pt x="6471" y="2436"/>
                    <a:pt x="5104" y="2802"/>
                  </a:cubicBezTo>
                  <a:lnTo>
                    <a:pt x="4870" y="2802"/>
                  </a:lnTo>
                  <a:cubicBezTo>
                    <a:pt x="2135" y="2969"/>
                    <a:pt x="0" y="5238"/>
                    <a:pt x="33" y="8006"/>
                  </a:cubicBezTo>
                  <a:lnTo>
                    <a:pt x="33" y="28321"/>
                  </a:lnTo>
                  <a:cubicBezTo>
                    <a:pt x="33" y="30022"/>
                    <a:pt x="1101" y="31556"/>
                    <a:pt x="2702" y="32157"/>
                  </a:cubicBezTo>
                  <a:cubicBezTo>
                    <a:pt x="6018" y="33417"/>
                    <a:pt x="9941" y="33530"/>
                    <a:pt x="11236" y="33530"/>
                  </a:cubicBezTo>
                  <a:cubicBezTo>
                    <a:pt x="11518" y="33530"/>
                    <a:pt x="11675" y="33524"/>
                    <a:pt x="11675" y="33524"/>
                  </a:cubicBezTo>
                  <a:cubicBezTo>
                    <a:pt x="11675" y="33524"/>
                    <a:pt x="11829" y="33530"/>
                    <a:pt x="12105" y="33530"/>
                  </a:cubicBezTo>
                  <a:cubicBezTo>
                    <a:pt x="13401" y="33530"/>
                    <a:pt x="17387" y="33416"/>
                    <a:pt x="20715" y="32123"/>
                  </a:cubicBezTo>
                  <a:cubicBezTo>
                    <a:pt x="22283" y="31523"/>
                    <a:pt x="23283" y="29989"/>
                    <a:pt x="23283" y="28321"/>
                  </a:cubicBezTo>
                  <a:lnTo>
                    <a:pt x="23283" y="8006"/>
                  </a:lnTo>
                  <a:cubicBezTo>
                    <a:pt x="23317" y="5238"/>
                    <a:pt x="21182" y="2969"/>
                    <a:pt x="18447" y="2802"/>
                  </a:cubicBezTo>
                  <a:lnTo>
                    <a:pt x="18213" y="2802"/>
                  </a:lnTo>
                  <a:cubicBezTo>
                    <a:pt x="16879" y="2436"/>
                    <a:pt x="16879" y="0"/>
                    <a:pt x="16879" y="0"/>
                  </a:cubicBezTo>
                  <a:lnTo>
                    <a:pt x="11675" y="1602"/>
                  </a:lnTo>
                  <a:lnTo>
                    <a:pt x="64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15573" y="2328333"/>
              <a:ext cx="652822" cy="618119"/>
            </a:xfrm>
            <a:custGeom>
              <a:rect b="b" l="l" r="r" t="t"/>
              <a:pathLst>
                <a:path extrusionOk="0" h="18952" w="20016">
                  <a:moveTo>
                    <a:pt x="1" y="1"/>
                  </a:moveTo>
                  <a:lnTo>
                    <a:pt x="1" y="14445"/>
                  </a:lnTo>
                  <a:cubicBezTo>
                    <a:pt x="1" y="15912"/>
                    <a:pt x="902" y="17247"/>
                    <a:pt x="2269" y="17747"/>
                  </a:cubicBezTo>
                  <a:cubicBezTo>
                    <a:pt x="5305" y="18874"/>
                    <a:pt x="8892" y="18950"/>
                    <a:pt x="9794" y="18950"/>
                  </a:cubicBezTo>
                  <a:cubicBezTo>
                    <a:pt x="9933" y="18950"/>
                    <a:pt x="10008" y="18948"/>
                    <a:pt x="10008" y="18948"/>
                  </a:cubicBezTo>
                  <a:cubicBezTo>
                    <a:pt x="10008" y="18948"/>
                    <a:pt x="10122" y="18951"/>
                    <a:pt x="10328" y="18951"/>
                  </a:cubicBezTo>
                  <a:cubicBezTo>
                    <a:pt x="11382" y="18951"/>
                    <a:pt x="14850" y="18858"/>
                    <a:pt x="17780" y="17714"/>
                  </a:cubicBezTo>
                  <a:cubicBezTo>
                    <a:pt x="19115" y="17213"/>
                    <a:pt x="20015" y="15912"/>
                    <a:pt x="20015" y="14445"/>
                  </a:cubicBezTo>
                  <a:lnTo>
                    <a:pt x="2001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15573" y="2273962"/>
              <a:ext cx="651713" cy="115327"/>
            </a:xfrm>
            <a:custGeom>
              <a:rect b="b" l="l" r="r" t="t"/>
              <a:pathLst>
                <a:path extrusionOk="0" h="3536" w="19982">
                  <a:moveTo>
                    <a:pt x="10008" y="0"/>
                  </a:moveTo>
                  <a:cubicBezTo>
                    <a:pt x="4471" y="0"/>
                    <a:pt x="1" y="801"/>
                    <a:pt x="1" y="1768"/>
                  </a:cubicBezTo>
                  <a:cubicBezTo>
                    <a:pt x="1" y="2735"/>
                    <a:pt x="4471" y="3536"/>
                    <a:pt x="10008" y="3536"/>
                  </a:cubicBezTo>
                  <a:cubicBezTo>
                    <a:pt x="15512" y="3536"/>
                    <a:pt x="19982" y="2735"/>
                    <a:pt x="19982" y="1768"/>
                  </a:cubicBezTo>
                  <a:cubicBezTo>
                    <a:pt x="19982" y="801"/>
                    <a:pt x="15512" y="0"/>
                    <a:pt x="10008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1410613" y="2458893"/>
              <a:ext cx="100128" cy="100128"/>
            </a:xfrm>
            <a:custGeom>
              <a:rect b="b" l="l" r="r" t="t"/>
              <a:pathLst>
                <a:path extrusionOk="0" h="3070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070"/>
                    <a:pt x="1535" y="3070"/>
                  </a:cubicBezTo>
                  <a:cubicBezTo>
                    <a:pt x="2402" y="3070"/>
                    <a:pt x="3069" y="2369"/>
                    <a:pt x="3069" y="1535"/>
                  </a:cubicBezTo>
                  <a:cubicBezTo>
                    <a:pt x="3069" y="701"/>
                    <a:pt x="2402" y="1"/>
                    <a:pt x="1535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1261560" y="2479571"/>
              <a:ext cx="50097" cy="48988"/>
            </a:xfrm>
            <a:custGeom>
              <a:rect b="b" l="l" r="r" t="t"/>
              <a:pathLst>
                <a:path extrusionOk="0" h="1502" w="1536">
                  <a:moveTo>
                    <a:pt x="768" y="1"/>
                  </a:moveTo>
                  <a:cubicBezTo>
                    <a:pt x="334" y="1"/>
                    <a:pt x="1" y="334"/>
                    <a:pt x="1" y="734"/>
                  </a:cubicBezTo>
                  <a:cubicBezTo>
                    <a:pt x="1" y="1168"/>
                    <a:pt x="334" y="1502"/>
                    <a:pt x="768" y="1502"/>
                  </a:cubicBezTo>
                  <a:cubicBezTo>
                    <a:pt x="1168" y="1502"/>
                    <a:pt x="1535" y="1168"/>
                    <a:pt x="1535" y="734"/>
                  </a:cubicBezTo>
                  <a:cubicBezTo>
                    <a:pt x="1535" y="334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1311625" y="2637334"/>
              <a:ext cx="75080" cy="75112"/>
            </a:xfrm>
            <a:custGeom>
              <a:rect b="b" l="l" r="r" t="t"/>
              <a:pathLst>
                <a:path extrusionOk="0" h="2303" w="2302">
                  <a:moveTo>
                    <a:pt x="1134" y="0"/>
                  </a:moveTo>
                  <a:cubicBezTo>
                    <a:pt x="500" y="0"/>
                    <a:pt x="0" y="501"/>
                    <a:pt x="0" y="1168"/>
                  </a:cubicBezTo>
                  <a:cubicBezTo>
                    <a:pt x="0" y="1802"/>
                    <a:pt x="500" y="2302"/>
                    <a:pt x="1134" y="2302"/>
                  </a:cubicBezTo>
                  <a:cubicBezTo>
                    <a:pt x="1768" y="2302"/>
                    <a:pt x="2302" y="1802"/>
                    <a:pt x="2302" y="1168"/>
                  </a:cubicBezTo>
                  <a:cubicBezTo>
                    <a:pt x="2302" y="501"/>
                    <a:pt x="1768" y="0"/>
                    <a:pt x="1134" y="0"/>
                  </a:cubicBezTo>
                  <a:close/>
                </a:path>
              </a:pathLst>
            </a:custGeom>
            <a:solidFill>
              <a:srgbClr val="7A6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1128847" y="2615579"/>
              <a:ext cx="57663" cy="58772"/>
            </a:xfrm>
            <a:custGeom>
              <a:rect b="b" l="l" r="r" t="t"/>
              <a:pathLst>
                <a:path extrusionOk="0" h="1802" w="1768">
                  <a:moveTo>
                    <a:pt x="901" y="0"/>
                  </a:moveTo>
                  <a:cubicBezTo>
                    <a:pt x="400" y="0"/>
                    <a:pt x="0" y="401"/>
                    <a:pt x="0" y="901"/>
                  </a:cubicBezTo>
                  <a:cubicBezTo>
                    <a:pt x="0" y="1401"/>
                    <a:pt x="400" y="1802"/>
                    <a:pt x="901" y="1802"/>
                  </a:cubicBezTo>
                  <a:cubicBezTo>
                    <a:pt x="1368" y="1802"/>
                    <a:pt x="1768" y="1401"/>
                    <a:pt x="1768" y="901"/>
                  </a:cubicBezTo>
                  <a:cubicBezTo>
                    <a:pt x="1768" y="401"/>
                    <a:pt x="1368" y="0"/>
                    <a:pt x="901" y="0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1009147" y="2437138"/>
              <a:ext cx="91420" cy="91420"/>
            </a:xfrm>
            <a:custGeom>
              <a:rect b="b" l="l" r="r" t="t"/>
              <a:pathLst>
                <a:path extrusionOk="0" h="2803" w="2803">
                  <a:moveTo>
                    <a:pt x="1402" y="1"/>
                  </a:moveTo>
                  <a:cubicBezTo>
                    <a:pt x="634" y="1"/>
                    <a:pt x="1" y="634"/>
                    <a:pt x="1" y="1402"/>
                  </a:cubicBezTo>
                  <a:cubicBezTo>
                    <a:pt x="1" y="2169"/>
                    <a:pt x="634" y="2803"/>
                    <a:pt x="1402" y="2803"/>
                  </a:cubicBezTo>
                  <a:cubicBezTo>
                    <a:pt x="2169" y="2803"/>
                    <a:pt x="2803" y="2169"/>
                    <a:pt x="2803" y="1402"/>
                  </a:cubicBezTo>
                  <a:cubicBezTo>
                    <a:pt x="2803" y="634"/>
                    <a:pt x="2169" y="1"/>
                    <a:pt x="14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1016779" y="2768970"/>
              <a:ext cx="43541" cy="43541"/>
            </a:xfrm>
            <a:custGeom>
              <a:rect b="b" l="l" r="r" t="t"/>
              <a:pathLst>
                <a:path extrusionOk="0" h="1335" w="1335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1163647" y="2812480"/>
              <a:ext cx="57696" cy="56620"/>
            </a:xfrm>
            <a:custGeom>
              <a:rect b="b" l="l" r="r" t="t"/>
              <a:pathLst>
                <a:path extrusionOk="0" h="1736" w="1769">
                  <a:moveTo>
                    <a:pt x="901" y="1"/>
                  </a:moveTo>
                  <a:cubicBezTo>
                    <a:pt x="401" y="1"/>
                    <a:pt x="0" y="368"/>
                    <a:pt x="0" y="868"/>
                  </a:cubicBezTo>
                  <a:cubicBezTo>
                    <a:pt x="0" y="1335"/>
                    <a:pt x="401" y="1735"/>
                    <a:pt x="901" y="1735"/>
                  </a:cubicBezTo>
                  <a:cubicBezTo>
                    <a:pt x="1368" y="1735"/>
                    <a:pt x="1768" y="1335"/>
                    <a:pt x="1768" y="868"/>
                  </a:cubicBezTo>
                  <a:cubicBezTo>
                    <a:pt x="1768" y="368"/>
                    <a:pt x="1368" y="1"/>
                    <a:pt x="901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1460646" y="2790725"/>
              <a:ext cx="51173" cy="50097"/>
            </a:xfrm>
            <a:custGeom>
              <a:rect b="b" l="l" r="r" t="t"/>
              <a:pathLst>
                <a:path extrusionOk="0" h="1536" w="1569">
                  <a:moveTo>
                    <a:pt x="802" y="1"/>
                  </a:moveTo>
                  <a:cubicBezTo>
                    <a:pt x="368" y="1"/>
                    <a:pt x="1" y="334"/>
                    <a:pt x="1" y="768"/>
                  </a:cubicBezTo>
                  <a:cubicBezTo>
                    <a:pt x="1" y="1202"/>
                    <a:pt x="368" y="1535"/>
                    <a:pt x="802" y="1535"/>
                  </a:cubicBezTo>
                  <a:cubicBezTo>
                    <a:pt x="1235" y="1535"/>
                    <a:pt x="1569" y="1202"/>
                    <a:pt x="1569" y="768"/>
                  </a:cubicBezTo>
                  <a:cubicBezTo>
                    <a:pt x="1569" y="334"/>
                    <a:pt x="1235" y="1"/>
                    <a:pt x="802" y="1"/>
                  </a:cubicBez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046133" y="1874649"/>
              <a:ext cx="390630" cy="104825"/>
            </a:xfrm>
            <a:custGeom>
              <a:rect b="b" l="l" r="r" t="t"/>
              <a:pathLst>
                <a:path extrusionOk="0" h="3214" w="11977">
                  <a:moveTo>
                    <a:pt x="5171" y="1"/>
                  </a:moveTo>
                  <a:lnTo>
                    <a:pt x="1" y="435"/>
                  </a:lnTo>
                  <a:cubicBezTo>
                    <a:pt x="234" y="1068"/>
                    <a:pt x="334" y="1702"/>
                    <a:pt x="334" y="2369"/>
                  </a:cubicBezTo>
                  <a:cubicBezTo>
                    <a:pt x="1710" y="3120"/>
                    <a:pt x="4212" y="3214"/>
                    <a:pt x="5377" y="3214"/>
                  </a:cubicBezTo>
                  <a:cubicBezTo>
                    <a:pt x="5765" y="3214"/>
                    <a:pt x="6005" y="3203"/>
                    <a:pt x="6005" y="3203"/>
                  </a:cubicBezTo>
                  <a:cubicBezTo>
                    <a:pt x="6005" y="3203"/>
                    <a:pt x="6243" y="3214"/>
                    <a:pt x="6628" y="3214"/>
                  </a:cubicBezTo>
                  <a:cubicBezTo>
                    <a:pt x="7784" y="3214"/>
                    <a:pt x="10267" y="3120"/>
                    <a:pt x="11643" y="2369"/>
                  </a:cubicBezTo>
                  <a:cubicBezTo>
                    <a:pt x="11643" y="1702"/>
                    <a:pt x="11743" y="1068"/>
                    <a:pt x="11976" y="435"/>
                  </a:cubicBezTo>
                  <a:lnTo>
                    <a:pt x="6806" y="1"/>
                  </a:lnTo>
                  <a:lnTo>
                    <a:pt x="6005" y="968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046133" y="1875758"/>
              <a:ext cx="390630" cy="68459"/>
            </a:xfrm>
            <a:custGeom>
              <a:rect b="b" l="l" r="r" t="t"/>
              <a:pathLst>
                <a:path extrusionOk="0" h="2099" w="11977">
                  <a:moveTo>
                    <a:pt x="5171" y="0"/>
                  </a:moveTo>
                  <a:lnTo>
                    <a:pt x="1" y="401"/>
                  </a:lnTo>
                  <a:cubicBezTo>
                    <a:pt x="168" y="934"/>
                    <a:pt x="301" y="1468"/>
                    <a:pt x="334" y="2002"/>
                  </a:cubicBezTo>
                  <a:cubicBezTo>
                    <a:pt x="1100" y="2067"/>
                    <a:pt x="1866" y="2099"/>
                    <a:pt x="2630" y="2099"/>
                  </a:cubicBezTo>
                  <a:cubicBezTo>
                    <a:pt x="5794" y="2099"/>
                    <a:pt x="8933" y="1549"/>
                    <a:pt x="11943" y="501"/>
                  </a:cubicBezTo>
                  <a:lnTo>
                    <a:pt x="11976" y="401"/>
                  </a:lnTo>
                  <a:lnTo>
                    <a:pt x="6806" y="0"/>
                  </a:lnTo>
                  <a:lnTo>
                    <a:pt x="6005" y="9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003700" y="1768028"/>
              <a:ext cx="474385" cy="138222"/>
            </a:xfrm>
            <a:custGeom>
              <a:rect b="b" l="l" r="r" t="t"/>
              <a:pathLst>
                <a:path extrusionOk="0" h="4238" w="14545">
                  <a:moveTo>
                    <a:pt x="1" y="1"/>
                  </a:moveTo>
                  <a:lnTo>
                    <a:pt x="1" y="3036"/>
                  </a:lnTo>
                  <a:cubicBezTo>
                    <a:pt x="1" y="3704"/>
                    <a:pt x="3270" y="4237"/>
                    <a:pt x="7306" y="4237"/>
                  </a:cubicBezTo>
                  <a:cubicBezTo>
                    <a:pt x="11309" y="4237"/>
                    <a:pt x="14545" y="3704"/>
                    <a:pt x="14545" y="3036"/>
                  </a:cubicBezTo>
                  <a:lnTo>
                    <a:pt x="14545" y="1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1003700" y="1768028"/>
              <a:ext cx="475494" cy="64252"/>
            </a:xfrm>
            <a:custGeom>
              <a:rect b="b" l="l" r="r" t="t"/>
              <a:pathLst>
                <a:path extrusionOk="0" h="1970" w="14579">
                  <a:moveTo>
                    <a:pt x="1" y="1"/>
                  </a:moveTo>
                  <a:lnTo>
                    <a:pt x="1" y="1235"/>
                  </a:lnTo>
                  <a:cubicBezTo>
                    <a:pt x="1435" y="1669"/>
                    <a:pt x="4137" y="1969"/>
                    <a:pt x="7306" y="1969"/>
                  </a:cubicBezTo>
                  <a:cubicBezTo>
                    <a:pt x="10442" y="1969"/>
                    <a:pt x="13144" y="1669"/>
                    <a:pt x="14578" y="1235"/>
                  </a:cubicBezTo>
                  <a:lnTo>
                    <a:pt x="14578" y="1"/>
                  </a:lnTo>
                  <a:close/>
                </a:path>
              </a:pathLst>
            </a:custGeom>
            <a:solidFill>
              <a:srgbClr val="1C5F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971085" y="1682086"/>
              <a:ext cx="540724" cy="128405"/>
            </a:xfrm>
            <a:custGeom>
              <a:rect b="b" l="l" r="r" t="t"/>
              <a:pathLst>
                <a:path extrusionOk="0" h="3937" w="16579">
                  <a:moveTo>
                    <a:pt x="0" y="1"/>
                  </a:moveTo>
                  <a:lnTo>
                    <a:pt x="0" y="2569"/>
                  </a:lnTo>
                  <a:cubicBezTo>
                    <a:pt x="0" y="3303"/>
                    <a:pt x="3703" y="3937"/>
                    <a:pt x="8273" y="3937"/>
                  </a:cubicBezTo>
                  <a:cubicBezTo>
                    <a:pt x="12876" y="3937"/>
                    <a:pt x="16579" y="3303"/>
                    <a:pt x="16579" y="2569"/>
                  </a:cubicBezTo>
                  <a:lnTo>
                    <a:pt x="16579" y="1"/>
                  </a:lnTo>
                  <a:close/>
                </a:path>
              </a:pathLst>
            </a:custGeom>
            <a:solidFill>
              <a:srgbClr val="F08F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1163647" y="1694056"/>
              <a:ext cx="57696" cy="116436"/>
            </a:xfrm>
            <a:custGeom>
              <a:rect b="b" l="l" r="r" t="t"/>
              <a:pathLst>
                <a:path extrusionOk="0" h="3570" w="1769">
                  <a:moveTo>
                    <a:pt x="0" y="1"/>
                  </a:moveTo>
                  <a:lnTo>
                    <a:pt x="0" y="3503"/>
                  </a:lnTo>
                  <a:cubicBezTo>
                    <a:pt x="568" y="3537"/>
                    <a:pt x="1168" y="3537"/>
                    <a:pt x="1768" y="3570"/>
                  </a:cubicBezTo>
                  <a:lnTo>
                    <a:pt x="17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1072258" y="1694056"/>
              <a:ext cx="56587" cy="112098"/>
            </a:xfrm>
            <a:custGeom>
              <a:rect b="b" l="l" r="r" t="t"/>
              <a:pathLst>
                <a:path extrusionOk="0" h="3437" w="1735">
                  <a:moveTo>
                    <a:pt x="0" y="1"/>
                  </a:moveTo>
                  <a:lnTo>
                    <a:pt x="0" y="3270"/>
                  </a:lnTo>
                  <a:cubicBezTo>
                    <a:pt x="501" y="3336"/>
                    <a:pt x="1101" y="3370"/>
                    <a:pt x="1735" y="3436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1005885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2869"/>
                  </a:lnTo>
                  <a:cubicBezTo>
                    <a:pt x="434" y="2969"/>
                    <a:pt x="901" y="3070"/>
                    <a:pt x="1368" y="31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971085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2569"/>
                  </a:lnTo>
                  <a:cubicBezTo>
                    <a:pt x="0" y="2736"/>
                    <a:pt x="200" y="2903"/>
                    <a:pt x="534" y="3036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1261560" y="1694056"/>
              <a:ext cx="56620" cy="116436"/>
            </a:xfrm>
            <a:custGeom>
              <a:rect b="b" l="l" r="r" t="t"/>
              <a:pathLst>
                <a:path extrusionOk="0" h="3570" w="1736">
                  <a:moveTo>
                    <a:pt x="1" y="1"/>
                  </a:moveTo>
                  <a:lnTo>
                    <a:pt x="1" y="3570"/>
                  </a:lnTo>
                  <a:cubicBezTo>
                    <a:pt x="601" y="3537"/>
                    <a:pt x="1201" y="3537"/>
                    <a:pt x="1735" y="3503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1354025" y="1694056"/>
              <a:ext cx="56620" cy="112098"/>
            </a:xfrm>
            <a:custGeom>
              <a:rect b="b" l="l" r="r" t="t"/>
              <a:pathLst>
                <a:path extrusionOk="0" h="3437" w="1736">
                  <a:moveTo>
                    <a:pt x="1" y="1"/>
                  </a:moveTo>
                  <a:lnTo>
                    <a:pt x="1" y="3436"/>
                  </a:lnTo>
                  <a:cubicBezTo>
                    <a:pt x="635" y="3370"/>
                    <a:pt x="1202" y="3336"/>
                    <a:pt x="1736" y="3270"/>
                  </a:cubicBezTo>
                  <a:lnTo>
                    <a:pt x="1736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1432368" y="1694056"/>
              <a:ext cx="44650" cy="102313"/>
            </a:xfrm>
            <a:custGeom>
              <a:rect b="b" l="l" r="r" t="t"/>
              <a:pathLst>
                <a:path extrusionOk="0" h="3137" w="1369">
                  <a:moveTo>
                    <a:pt x="1" y="1"/>
                  </a:moveTo>
                  <a:lnTo>
                    <a:pt x="1" y="3136"/>
                  </a:lnTo>
                  <a:cubicBezTo>
                    <a:pt x="468" y="3070"/>
                    <a:pt x="935" y="2969"/>
                    <a:pt x="1368" y="2869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1494403" y="1682086"/>
              <a:ext cx="17416" cy="99052"/>
            </a:xfrm>
            <a:custGeom>
              <a:rect b="b" l="l" r="r" t="t"/>
              <a:pathLst>
                <a:path extrusionOk="0" h="3037" w="534">
                  <a:moveTo>
                    <a:pt x="0" y="1"/>
                  </a:moveTo>
                  <a:lnTo>
                    <a:pt x="0" y="3036"/>
                  </a:lnTo>
                  <a:cubicBezTo>
                    <a:pt x="334" y="2903"/>
                    <a:pt x="534" y="2736"/>
                    <a:pt x="534" y="2569"/>
                  </a:cubicBezTo>
                  <a:lnTo>
                    <a:pt x="534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971085" y="1637500"/>
              <a:ext cx="540724" cy="89235"/>
            </a:xfrm>
            <a:custGeom>
              <a:rect b="b" l="l" r="r" t="t"/>
              <a:pathLst>
                <a:path extrusionOk="0" h="2736" w="16579">
                  <a:moveTo>
                    <a:pt x="8306" y="0"/>
                  </a:moveTo>
                  <a:cubicBezTo>
                    <a:pt x="3703" y="0"/>
                    <a:pt x="0" y="601"/>
                    <a:pt x="0" y="1368"/>
                  </a:cubicBezTo>
                  <a:cubicBezTo>
                    <a:pt x="0" y="2102"/>
                    <a:pt x="3703" y="2735"/>
                    <a:pt x="8306" y="2735"/>
                  </a:cubicBezTo>
                  <a:cubicBezTo>
                    <a:pt x="12876" y="2735"/>
                    <a:pt x="16579" y="2102"/>
                    <a:pt x="16579" y="1368"/>
                  </a:cubicBezTo>
                  <a:cubicBezTo>
                    <a:pt x="16579" y="601"/>
                    <a:pt x="12876" y="0"/>
                    <a:pt x="8306" y="0"/>
                  </a:cubicBezTo>
                  <a:close/>
                </a:path>
              </a:pathLst>
            </a:custGeom>
            <a:solidFill>
              <a:srgbClr val="F6BC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1221312" y="2273962"/>
              <a:ext cx="399305" cy="514306"/>
            </a:xfrm>
            <a:custGeom>
              <a:rect b="b" l="l" r="r" t="t"/>
              <a:pathLst>
                <a:path extrusionOk="0" h="15769" w="12243">
                  <a:moveTo>
                    <a:pt x="12242" y="0"/>
                  </a:moveTo>
                  <a:cubicBezTo>
                    <a:pt x="12242" y="0"/>
                    <a:pt x="10108" y="1668"/>
                    <a:pt x="0" y="1668"/>
                  </a:cubicBezTo>
                  <a:lnTo>
                    <a:pt x="0" y="15511"/>
                  </a:lnTo>
                  <a:cubicBezTo>
                    <a:pt x="0" y="15511"/>
                    <a:pt x="1412" y="15769"/>
                    <a:pt x="3413" y="15769"/>
                  </a:cubicBezTo>
                  <a:cubicBezTo>
                    <a:pt x="5965" y="15769"/>
                    <a:pt x="9476" y="15350"/>
                    <a:pt x="12242" y="13443"/>
                  </a:cubicBezTo>
                  <a:lnTo>
                    <a:pt x="122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1436739" y="2328333"/>
              <a:ext cx="149083" cy="411275"/>
            </a:xfrm>
            <a:custGeom>
              <a:rect b="b" l="l" r="r" t="t"/>
              <a:pathLst>
                <a:path extrusionOk="0" h="12610" w="4571">
                  <a:moveTo>
                    <a:pt x="4570" y="1"/>
                  </a:moveTo>
                  <a:cubicBezTo>
                    <a:pt x="4570" y="1"/>
                    <a:pt x="3169" y="635"/>
                    <a:pt x="0" y="768"/>
                  </a:cubicBezTo>
                  <a:lnTo>
                    <a:pt x="0" y="12610"/>
                  </a:lnTo>
                  <a:cubicBezTo>
                    <a:pt x="0" y="12610"/>
                    <a:pt x="3536" y="12243"/>
                    <a:pt x="4570" y="10642"/>
                  </a:cubicBezTo>
                  <a:lnTo>
                    <a:pt x="4570" y="1"/>
                  </a:lnTo>
                  <a:close/>
                </a:path>
              </a:pathLst>
            </a:custGeom>
            <a:solidFill>
              <a:srgbClr val="FE5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2" name="Google Shape;1232;p23"/>
          <p:cNvGrpSpPr/>
          <p:nvPr/>
        </p:nvGrpSpPr>
        <p:grpSpPr>
          <a:xfrm>
            <a:off x="1078907" y="4349310"/>
            <a:ext cx="2504439" cy="512256"/>
            <a:chOff x="4872869" y="1787585"/>
            <a:chExt cx="2504439" cy="512256"/>
          </a:xfrm>
        </p:grpSpPr>
        <p:sp>
          <p:nvSpPr>
            <p:cNvPr id="1233" name="Google Shape;1233;p23"/>
            <p:cNvSpPr/>
            <p:nvPr/>
          </p:nvSpPr>
          <p:spPr>
            <a:xfrm rot="5400000">
              <a:off x="6851821" y="1949099"/>
              <a:ext cx="59725" cy="189227"/>
            </a:xfrm>
            <a:custGeom>
              <a:rect b="b" l="l" r="r" t="t"/>
              <a:pathLst>
                <a:path extrusionOk="0" h="1869" w="801">
                  <a:moveTo>
                    <a:pt x="400" y="0"/>
                  </a:moveTo>
                  <a:cubicBezTo>
                    <a:pt x="167" y="34"/>
                    <a:pt x="0" y="201"/>
                    <a:pt x="0" y="401"/>
                  </a:cubicBezTo>
                  <a:lnTo>
                    <a:pt x="0" y="1468"/>
                  </a:lnTo>
                  <a:cubicBezTo>
                    <a:pt x="0" y="1668"/>
                    <a:pt x="167" y="1835"/>
                    <a:pt x="400" y="1868"/>
                  </a:cubicBezTo>
                  <a:cubicBezTo>
                    <a:pt x="600" y="1835"/>
                    <a:pt x="767" y="1668"/>
                    <a:pt x="801" y="1468"/>
                  </a:cubicBezTo>
                  <a:lnTo>
                    <a:pt x="801" y="401"/>
                  </a:lnTo>
                  <a:cubicBezTo>
                    <a:pt x="767" y="201"/>
                    <a:pt x="600" y="34"/>
                    <a:pt x="400" y="0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 rot="5400000">
              <a:off x="7170883" y="1842285"/>
              <a:ext cx="9989" cy="402862"/>
            </a:xfrm>
            <a:custGeom>
              <a:rect b="b" l="l" r="r" t="t"/>
              <a:pathLst>
                <a:path extrusionOk="0" h="5405" w="134">
                  <a:moveTo>
                    <a:pt x="0" y="1"/>
                  </a:moveTo>
                  <a:lnTo>
                    <a:pt x="0" y="5404"/>
                  </a:lnTo>
                  <a:lnTo>
                    <a:pt x="134" y="540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 rot="5400000">
              <a:off x="6687525" y="1985325"/>
              <a:ext cx="206400" cy="116700"/>
            </a:xfrm>
            <a:prstGeom prst="roundRect">
              <a:avLst>
                <a:gd fmla="val 5711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 rot="5400000">
              <a:off x="5212213" y="1690642"/>
              <a:ext cx="206483" cy="706145"/>
            </a:xfrm>
            <a:custGeom>
              <a:rect b="b" l="l" r="r" t="t"/>
              <a:pathLst>
                <a:path extrusionOk="0" h="9474" w="2770">
                  <a:moveTo>
                    <a:pt x="1" y="0"/>
                  </a:moveTo>
                  <a:lnTo>
                    <a:pt x="1" y="9474"/>
                  </a:lnTo>
                  <a:lnTo>
                    <a:pt x="2769" y="9474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8CD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 rot="5400000">
              <a:off x="5933254" y="1444453"/>
              <a:ext cx="295934" cy="1198523"/>
            </a:xfrm>
            <a:custGeom>
              <a:rect b="b" l="l" r="r" t="t"/>
              <a:pathLst>
                <a:path extrusionOk="0" h="16080" w="3970">
                  <a:moveTo>
                    <a:pt x="0" y="1"/>
                  </a:moveTo>
                  <a:lnTo>
                    <a:pt x="0" y="16079"/>
                  </a:lnTo>
                  <a:lnTo>
                    <a:pt x="3970" y="16079"/>
                  </a:lnTo>
                  <a:lnTo>
                    <a:pt x="3970" y="1"/>
                  </a:lnTo>
                  <a:close/>
                </a:path>
              </a:pathLst>
            </a:custGeom>
            <a:solidFill>
              <a:srgbClr val="F6EF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 rot="5400000">
              <a:off x="5186148" y="1974060"/>
              <a:ext cx="512256" cy="139306"/>
            </a:xfrm>
            <a:custGeom>
              <a:rect b="b" l="l" r="r" t="t"/>
              <a:pathLst>
                <a:path extrusionOk="0" h="1869" w="6872">
                  <a:moveTo>
                    <a:pt x="934" y="1"/>
                  </a:moveTo>
                  <a:cubicBezTo>
                    <a:pt x="400" y="1"/>
                    <a:pt x="0" y="434"/>
                    <a:pt x="0" y="935"/>
                  </a:cubicBezTo>
                  <a:cubicBezTo>
                    <a:pt x="0" y="1435"/>
                    <a:pt x="434" y="1835"/>
                    <a:pt x="934" y="1869"/>
                  </a:cubicBezTo>
                  <a:lnTo>
                    <a:pt x="5938" y="1869"/>
                  </a:lnTo>
                  <a:cubicBezTo>
                    <a:pt x="6438" y="1835"/>
                    <a:pt x="6838" y="1435"/>
                    <a:pt x="6872" y="935"/>
                  </a:cubicBezTo>
                  <a:cubicBezTo>
                    <a:pt x="6872" y="434"/>
                    <a:pt x="6438" y="1"/>
                    <a:pt x="5938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 rot="5400000">
              <a:off x="4719977" y="1985241"/>
              <a:ext cx="422731" cy="116945"/>
            </a:xfrm>
            <a:custGeom>
              <a:rect b="b" l="l" r="r" t="t"/>
              <a:pathLst>
                <a:path extrusionOk="0" h="1569" w="5671">
                  <a:moveTo>
                    <a:pt x="767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202"/>
                    <a:pt x="334" y="1569"/>
                    <a:pt x="767" y="1569"/>
                  </a:cubicBezTo>
                  <a:lnTo>
                    <a:pt x="4870" y="1569"/>
                  </a:lnTo>
                  <a:cubicBezTo>
                    <a:pt x="5304" y="1569"/>
                    <a:pt x="5671" y="1202"/>
                    <a:pt x="5671" y="768"/>
                  </a:cubicBezTo>
                  <a:cubicBezTo>
                    <a:pt x="5671" y="334"/>
                    <a:pt x="5304" y="1"/>
                    <a:pt x="4870" y="1"/>
                  </a:cubicBezTo>
                  <a:close/>
                </a:path>
              </a:pathLst>
            </a:cu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 rot="5400000">
              <a:off x="6502450" y="1954425"/>
              <a:ext cx="298800" cy="176400"/>
            </a:xfrm>
            <a:prstGeom prst="roundRect">
              <a:avLst>
                <a:gd fmla="val 5711" name="adj"/>
              </a:avLst>
            </a:prstGeom>
            <a:solidFill>
              <a:srgbClr val="53A2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 rot="10800000">
              <a:off x="56766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 rot="10800000">
              <a:off x="572570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 rot="10800000">
              <a:off x="577481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 rot="10800000">
              <a:off x="582392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 rot="10800000">
              <a:off x="587302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 rot="10800000">
              <a:off x="592213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 rot="10800000">
              <a:off x="597124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 rot="10800000">
              <a:off x="602034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 rot="10800000">
              <a:off x="606945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 rot="10800000">
              <a:off x="611856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 rot="10800000">
              <a:off x="616766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 rot="10800000">
              <a:off x="621677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 rot="10800000">
              <a:off x="626588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 rot="10800000">
              <a:off x="6314987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 rot="10800000">
              <a:off x="6364093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 rot="10800000">
              <a:off x="6413200" y="1891858"/>
              <a:ext cx="11700" cy="147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7" name="Google Shape;1257;p23"/>
          <p:cNvSpPr txBox="1"/>
          <p:nvPr/>
        </p:nvSpPr>
        <p:spPr>
          <a:xfrm>
            <a:off x="134525" y="1284442"/>
            <a:ext cx="8686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RTML Dataset for Diabetes-Prediction-Using-Machine-Learning</a:t>
            </a:r>
            <a:endParaRPr b="1" i="1" sz="13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258" name="Google Shape;12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13" y="1869750"/>
            <a:ext cx="7501365" cy="2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Diabetes Day Infographics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