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B06040202020202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f7e2acb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f7e2acb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f7e2acbc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f7e2acbc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f7e2acbc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f7e2acbc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ef7e2acbc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ef7e2acbc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ef7e2acbc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ef7e2acbc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ef7e2acbc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ef7e2acbc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ef7e2acbc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ef7e2acbc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80" y="-64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90" name="Google Shape;90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1" name="Google Shape;91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2" name="Google Shape;92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3" name="Google Shape;93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4" name="Google Shape;94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5" name="Google Shape;95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6" name="Google Shape;96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7" name="Google Shape;97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3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100" name="Google Shape;100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1" name="Google Shape;101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2" name="Google Shape;102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3" name="Google Shape;103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4" name="Google Shape;104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5" name="Google Shape;105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6" name="Google Shape;106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7" name="Google Shape;107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08" name="Google Shape;108;p13"/>
          <p:cNvGrpSpPr/>
          <p:nvPr/>
        </p:nvGrpSpPr>
        <p:grpSpPr>
          <a:xfrm rot="1713340">
            <a:off x="283612" y="1816744"/>
            <a:ext cx="92358" cy="248646"/>
            <a:chOff x="3598964" y="244675"/>
            <a:chExt cx="98810" cy="255406"/>
          </a:xfrm>
        </p:grpSpPr>
        <p:sp>
          <p:nvSpPr>
            <p:cNvPr id="109" name="Google Shape;109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0" name="Google Shape;110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1" name="Google Shape;111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2" name="Google Shape;112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3" name="Google Shape;113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4" name="Google Shape;114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5" name="Google Shape;115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6" name="Google Shape;116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3730294" y="1776875"/>
            <a:ext cx="118572" cy="328376"/>
            <a:chOff x="3598964" y="244675"/>
            <a:chExt cx="98810" cy="255406"/>
          </a:xfrm>
        </p:grpSpPr>
        <p:sp>
          <p:nvSpPr>
            <p:cNvPr id="118" name="Google Shape;118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9" name="Google Shape;119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0" name="Google Shape;120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1" name="Google Shape;121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3" name="Google Shape;123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4" name="Google Shape;124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5" name="Google Shape;125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3848877" y="1776875"/>
            <a:ext cx="118572" cy="328376"/>
            <a:chOff x="3598964" y="244675"/>
            <a:chExt cx="98810" cy="255406"/>
          </a:xfrm>
        </p:grpSpPr>
        <p:sp>
          <p:nvSpPr>
            <p:cNvPr id="127" name="Google Shape;127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8" name="Google Shape;128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9" name="Google Shape;129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0" name="Google Shape;130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1" name="Google Shape;131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2" name="Google Shape;132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4" name="Google Shape;134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35" name="Google Shape;135;p13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136" name="Google Shape;136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7" name="Google Shape;137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8" name="Google Shape;138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9" name="Google Shape;139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40" name="Google Shape;140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41" name="Google Shape;141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42" name="Google Shape;142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43" name="Google Shape;143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ctrTitle"/>
          </p:nvPr>
        </p:nvSpPr>
        <p:spPr>
          <a:xfrm>
            <a:off x="502075" y="1522625"/>
            <a:ext cx="6207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Distributed Workflow Processing</a:t>
            </a:r>
            <a:endParaRPr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75552" y="28521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{Your Name}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{University}</a:t>
            </a:r>
            <a:endParaRPr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6" name="Google Shape;14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99" y="4081500"/>
            <a:ext cx="2847248" cy="6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-15599" y="4668943"/>
            <a:ext cx="4593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112325" rIns="112325" bIns="1123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DEDED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Coding the next generation of automation applications</a:t>
            </a:r>
            <a:endParaRPr sz="1300">
              <a:solidFill>
                <a:srgbClr val="EDEDE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8" name="Google Shape;14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97" y="160747"/>
            <a:ext cx="2076050" cy="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14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157" name="Google Shape;157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58" name="Google Shape;158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59" name="Google Shape;159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60" name="Google Shape;160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61" name="Google Shape;161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64" name="Google Shape;164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166" name="Google Shape;166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67" name="Google Shape;167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68" name="Google Shape;168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69" name="Google Shape;169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70" name="Google Shape;170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71" name="Google Shape;171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72" name="Google Shape;172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73" name="Google Shape;173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74" name="Google Shape;174;p14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175" name="Google Shape;175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76" name="Google Shape;176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77" name="Google Shape;177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78" name="Google Shape;178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79" name="Google Shape;179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80" name="Google Shape;180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81" name="Google Shape;181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82" name="Google Shape;182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83" name="Google Shape;183;p14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184" name="Google Shape;184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85" name="Google Shape;185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87" name="Google Shape;187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88" name="Google Shape;188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90" name="Google Shape;190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91" name="Google Shape;191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92" name="Google Shape;192;p14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193" name="Google Shape;193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94" name="Google Shape;194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95" name="Google Shape;195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96" name="Google Shape;196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97" name="Google Shape;197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98" name="Google Shape;198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99" name="Google Shape;199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00" name="Google Shape;200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202" name="Google Shape;202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03" name="Google Shape;203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04" name="Google Shape;204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05" name="Google Shape;205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06" name="Google Shape;206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07" name="Google Shape;207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08" name="Google Shape;208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09" name="Google Shape;209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210" name="Google Shape;210;p14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Solution Overview</a:t>
            </a:r>
            <a:endParaRPr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2" name="Google Shape;21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[High level overview of the solution.]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to 1 slide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221" name="Google Shape;221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2" name="Google Shape;222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3" name="Google Shape;223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4" name="Google Shape;224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5" name="Google Shape;225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6" name="Google Shape;226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7" name="Google Shape;227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8" name="Google Shape;228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229" name="Google Shape;229;p15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230" name="Google Shape;230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1" name="Google Shape;231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2" name="Google Shape;232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3" name="Google Shape;233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4" name="Google Shape;234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5" name="Google Shape;235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6" name="Google Shape;236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7" name="Google Shape;237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239" name="Google Shape;239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0" name="Google Shape;240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1" name="Google Shape;241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2" name="Google Shape;242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3" name="Google Shape;243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4" name="Google Shape;244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5" name="Google Shape;245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6" name="Google Shape;246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247" name="Google Shape;247;p15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248" name="Google Shape;248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9" name="Google Shape;249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0" name="Google Shape;250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1" name="Google Shape;251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2" name="Google Shape;252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3" name="Google Shape;253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4" name="Google Shape;254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5" name="Google Shape;255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256" name="Google Shape;256;p15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257" name="Google Shape;257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8" name="Google Shape;258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9" name="Google Shape;259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0" name="Google Shape;260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1" name="Google Shape;261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2" name="Google Shape;262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3" name="Google Shape;263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4" name="Google Shape;264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265" name="Google Shape;265;p15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266" name="Google Shape;266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7" name="Google Shape;267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8" name="Google Shape;268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9" name="Google Shape;269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70" name="Google Shape;270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71" name="Google Shape;271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72" name="Google Shape;272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73" name="Google Shape;273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274" name="Google Shape;274;p15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Orchestrator component - Design</a:t>
            </a:r>
            <a:endParaRPr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-"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Describe different components in your system and how they interact with each other.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-"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to max 2 slides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6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16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285" name="Google Shape;285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86" name="Google Shape;286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87" name="Google Shape;287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88" name="Google Shape;288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89" name="Google Shape;289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0" name="Google Shape;290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1" name="Google Shape;291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2" name="Google Shape;292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294" name="Google Shape;294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5" name="Google Shape;295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6" name="Google Shape;296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7" name="Google Shape;297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8" name="Google Shape;298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9" name="Google Shape;299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0" name="Google Shape;300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1" name="Google Shape;301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02" name="Google Shape;302;p16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303" name="Google Shape;303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4" name="Google Shape;304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5" name="Google Shape;305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6" name="Google Shape;306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7" name="Google Shape;307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8" name="Google Shape;308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9" name="Google Shape;309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10" name="Google Shape;310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11" name="Google Shape;311;p16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312" name="Google Shape;312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13" name="Google Shape;313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14" name="Google Shape;314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15" name="Google Shape;315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16" name="Google Shape;316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17" name="Google Shape;317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18" name="Google Shape;318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19" name="Google Shape;319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20" name="Google Shape;320;p16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321" name="Google Shape;321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22" name="Google Shape;322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23" name="Google Shape;323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24" name="Google Shape;324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25" name="Google Shape;325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26" name="Google Shape;326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27" name="Google Shape;327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28" name="Google Shape;328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29" name="Google Shape;329;p16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330" name="Google Shape;330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31" name="Google Shape;331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32" name="Google Shape;332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33" name="Google Shape;333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34" name="Google Shape;334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35" name="Google Shape;335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36" name="Google Shape;336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37" name="Google Shape;337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338" name="Google Shape;338;p16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Parallel Execution</a:t>
            </a:r>
            <a:endParaRPr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0" name="Google Shape;34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workflow orchestrator achieves parallelism: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-"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Executing parallel workflows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-"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Executing tasks within a workflow in parallel respecting task dependencies.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to 1 slide.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6" name="Google Shape;3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7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17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349" name="Google Shape;349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50" name="Google Shape;350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51" name="Google Shape;351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52" name="Google Shape;352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53" name="Google Shape;353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54" name="Google Shape;354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55" name="Google Shape;355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56" name="Google Shape;356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57" name="Google Shape;357;p17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358" name="Google Shape;358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59" name="Google Shape;359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60" name="Google Shape;360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61" name="Google Shape;361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62" name="Google Shape;362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63" name="Google Shape;363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64" name="Google Shape;364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65" name="Google Shape;365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66" name="Google Shape;366;p17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367" name="Google Shape;367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73" name="Google Shape;373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74" name="Google Shape;374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75" name="Google Shape;375;p17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376" name="Google Shape;376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77" name="Google Shape;377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78" name="Google Shape;378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79" name="Google Shape;379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80" name="Google Shape;380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81" name="Google Shape;381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82" name="Google Shape;382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83" name="Google Shape;383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84" name="Google Shape;384;p17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385" name="Google Shape;385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86" name="Google Shape;386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87" name="Google Shape;387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88" name="Google Shape;388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89" name="Google Shape;389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90" name="Google Shape;390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91" name="Google Shape;391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92" name="Google Shape;392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93" name="Google Shape;393;p17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394" name="Google Shape;394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95" name="Google Shape;395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96" name="Google Shape;396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97" name="Google Shape;397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98" name="Google Shape;398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99" name="Google Shape;399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00" name="Google Shape;400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01" name="Google Shape;401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402" name="Google Shape;402;p17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Task Dependency</a:t>
            </a:r>
            <a:endParaRPr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[How solution enforces task dependencies for a workflow during execution].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to 1 slide.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8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18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413" name="Google Shape;413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4" name="Google Shape;414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5" name="Google Shape;415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6" name="Google Shape;416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7" name="Google Shape;417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8" name="Google Shape;418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9" name="Google Shape;419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0" name="Google Shape;420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422" name="Google Shape;422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3" name="Google Shape;423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4" name="Google Shape;424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5" name="Google Shape;425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6" name="Google Shape;426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7" name="Google Shape;427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8" name="Google Shape;428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9" name="Google Shape;429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30" name="Google Shape;430;p18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431" name="Google Shape;431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2" name="Google Shape;432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3" name="Google Shape;433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4" name="Google Shape;434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5" name="Google Shape;435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6" name="Google Shape;436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7" name="Google Shape;437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8" name="Google Shape;438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440" name="Google Shape;440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1" name="Google Shape;441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2" name="Google Shape;442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3" name="Google Shape;443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4" name="Google Shape;444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5" name="Google Shape;445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6" name="Google Shape;446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7" name="Google Shape;447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449" name="Google Shape;449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0" name="Google Shape;450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1" name="Google Shape;451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2" name="Google Shape;452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3" name="Google Shape;453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4" name="Google Shape;454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5" name="Google Shape;455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6" name="Google Shape;456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57" name="Google Shape;457;p18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458" name="Google Shape;458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9" name="Google Shape;459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0" name="Google Shape;460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1" name="Google Shape;461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2" name="Google Shape;462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3" name="Google Shape;463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4" name="Google Shape;464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5" name="Google Shape;465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466" name="Google Shape;466;p18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Fairness</a:t>
            </a:r>
            <a:endParaRPr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8" name="Google Shape;46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[How solution ensure execution fairness across workflows of different types]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to 1 slide.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4" name="Google Shape;4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9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19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477" name="Google Shape;477;p19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78" name="Google Shape;478;p19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79" name="Google Shape;479;p19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80" name="Google Shape;480;p19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81" name="Google Shape;481;p19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82" name="Google Shape;482;p19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83" name="Google Shape;483;p19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84" name="Google Shape;484;p19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486" name="Google Shape;486;p19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87" name="Google Shape;487;p19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88" name="Google Shape;488;p19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89" name="Google Shape;489;p19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90" name="Google Shape;490;p19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91" name="Google Shape;491;p19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92" name="Google Shape;492;p19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93" name="Google Shape;493;p19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94" name="Google Shape;494;p19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495" name="Google Shape;495;p19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96" name="Google Shape;496;p19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97" name="Google Shape;497;p19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98" name="Google Shape;498;p19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99" name="Google Shape;499;p19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00" name="Google Shape;500;p19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01" name="Google Shape;501;p19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02" name="Google Shape;502;p19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503" name="Google Shape;503;p19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504" name="Google Shape;504;p19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05" name="Google Shape;505;p19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06" name="Google Shape;506;p19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07" name="Google Shape;507;p19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08" name="Google Shape;508;p19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09" name="Google Shape;509;p19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10" name="Google Shape;510;p19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11" name="Google Shape;511;p19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512" name="Google Shape;512;p19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513" name="Google Shape;513;p19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14" name="Google Shape;514;p19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15" name="Google Shape;515;p19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16" name="Google Shape;516;p19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17" name="Google Shape;517;p19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18" name="Google Shape;518;p19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19" name="Google Shape;519;p19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20" name="Google Shape;520;p19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521" name="Google Shape;521;p19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522" name="Google Shape;522;p19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23" name="Google Shape;523;p19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24" name="Google Shape;524;p19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25" name="Google Shape;525;p19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26" name="Google Shape;526;p19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27" name="Google Shape;527;p19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28" name="Google Shape;528;p19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29" name="Google Shape;529;p19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530" name="Google Shape;530;p19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Third party libraries / frameworks</a:t>
            </a:r>
            <a:endParaRPr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2" name="Google Shape;53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any third party frameworks or libraries are used: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-"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Please explain why it was chosen.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-"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benefits and features it offers.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to 1 slide.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IBM Plex Sans</vt:lpstr>
      <vt:lpstr>Lato</vt:lpstr>
      <vt:lpstr>Arial</vt:lpstr>
      <vt:lpstr>Raleway</vt:lpstr>
      <vt:lpstr>Streamline</vt:lpstr>
      <vt:lpstr>Distributed Workflow Processing</vt:lpstr>
      <vt:lpstr>Solution Overview</vt:lpstr>
      <vt:lpstr>Orchestrator component - Design</vt:lpstr>
      <vt:lpstr>Parallel Execution</vt:lpstr>
      <vt:lpstr>Task Dependency</vt:lpstr>
      <vt:lpstr>Fairness</vt:lpstr>
      <vt:lpstr>Third party libraries /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Workflow Processing</dc:title>
  <cp:lastModifiedBy>Shraddha Bisht</cp:lastModifiedBy>
  <cp:revision>1</cp:revision>
  <dcterms:modified xsi:type="dcterms:W3CDTF">2022-01-20T14:09:54Z</dcterms:modified>
</cp:coreProperties>
</file>