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51" d="100"/>
          <a:sy n="51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CF17-E52E-0C47-BF63-2C524ADDA1B9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7818-28E2-7B47-8E2E-1C673A31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27200"/>
            <a:ext cx="762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47" y="1214203"/>
            <a:ext cx="7060366" cy="3860241"/>
          </a:xfrm>
        </p:spPr>
      </p:pic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1299411"/>
            <a:ext cx="7646256" cy="4283242"/>
          </a:xfrm>
        </p:spPr>
      </p:pic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66274"/>
            <a:ext cx="5080000" cy="5040020"/>
          </a:xfrm>
        </p:spPr>
      </p:pic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1027906"/>
            <a:ext cx="5967663" cy="4410368"/>
          </a:xfrm>
        </p:spPr>
      </p:pic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70" y="1349115"/>
            <a:ext cx="6310860" cy="4766872"/>
          </a:xfrm>
        </p:spPr>
      </p:pic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54" y="1825625"/>
            <a:ext cx="3719092" cy="4351338"/>
          </a:xfr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1444"/>
            <a:ext cx="3810000" cy="2679700"/>
          </a:xfrm>
        </p:spPr>
      </p:pic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286794"/>
            <a:ext cx="3175000" cy="3429000"/>
          </a:xfrm>
        </p:spPr>
      </p:pic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24894"/>
            <a:ext cx="2857500" cy="3352800"/>
          </a:xfrm>
        </p:spPr>
      </p:pic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2016-11-24T04:14:54Z</dcterms:created>
  <dcterms:modified xsi:type="dcterms:W3CDTF">2017-02-11T14:56:34Z</dcterms:modified>
</cp:coreProperties>
</file>