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E474-B5A2-4FFA-86A0-70BE03424187}" type="datetimeFigureOut">
              <a:rPr lang="en-US" smtClean="0"/>
              <a:t>26-Mar-17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26CE-431A-4BF2-80CB-E029821C4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9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E474-B5A2-4FFA-86A0-70BE03424187}" type="datetimeFigureOut">
              <a:rPr lang="en-US" smtClean="0"/>
              <a:t>26-Mar-17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26CE-431A-4BF2-80CB-E029821C4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8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E474-B5A2-4FFA-86A0-70BE03424187}" type="datetimeFigureOut">
              <a:rPr lang="en-US" smtClean="0"/>
              <a:t>26-Mar-17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26CE-431A-4BF2-80CB-E029821C4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9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E474-B5A2-4FFA-86A0-70BE03424187}" type="datetimeFigureOut">
              <a:rPr lang="en-US" smtClean="0"/>
              <a:t>26-Mar-17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26CE-431A-4BF2-80CB-E029821C4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4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E474-B5A2-4FFA-86A0-70BE03424187}" type="datetimeFigureOut">
              <a:rPr lang="en-US" smtClean="0"/>
              <a:t>26-Mar-17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26CE-431A-4BF2-80CB-E029821C4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2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E474-B5A2-4FFA-86A0-70BE03424187}" type="datetimeFigureOut">
              <a:rPr lang="en-US" smtClean="0"/>
              <a:t>26-Mar-17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26CE-431A-4BF2-80CB-E029821C4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9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E474-B5A2-4FFA-86A0-70BE03424187}" type="datetimeFigureOut">
              <a:rPr lang="en-US" smtClean="0"/>
              <a:t>26-Mar-17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26CE-431A-4BF2-80CB-E029821C4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9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E474-B5A2-4FFA-86A0-70BE03424187}" type="datetimeFigureOut">
              <a:rPr lang="en-US" smtClean="0"/>
              <a:t>26-Mar-17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26CE-431A-4BF2-80CB-E029821C4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21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E474-B5A2-4FFA-86A0-70BE03424187}" type="datetimeFigureOut">
              <a:rPr lang="en-US" smtClean="0"/>
              <a:t>26-Mar-17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26CE-431A-4BF2-80CB-E029821C4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0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E474-B5A2-4FFA-86A0-70BE03424187}" type="datetimeFigureOut">
              <a:rPr lang="en-US" smtClean="0"/>
              <a:t>26-Mar-17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26CE-431A-4BF2-80CB-E029821C4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8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E474-B5A2-4FFA-86A0-70BE03424187}" type="datetimeFigureOut">
              <a:rPr lang="en-US" smtClean="0"/>
              <a:t>26-Mar-17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26CE-431A-4BF2-80CB-E029821C4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5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E474-B5A2-4FFA-86A0-70BE03424187}" type="datetimeFigureOut">
              <a:rPr lang="en-US" smtClean="0"/>
              <a:t>26-Mar-17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E26CE-431A-4BF2-80CB-E029821C4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6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672" y="809570"/>
            <a:ext cx="5849227" cy="540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7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634" y="943713"/>
            <a:ext cx="5808909" cy="387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533" y="1143804"/>
            <a:ext cx="4646187" cy="441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96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670" y="1825625"/>
            <a:ext cx="7519786" cy="334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01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686" y="365125"/>
            <a:ext cx="7995410" cy="61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57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अक्षित अरोड़ा</dc:creator>
  <cp:lastModifiedBy>अक्षित अरोड़ा</cp:lastModifiedBy>
  <cp:revision>3</cp:revision>
  <dcterms:created xsi:type="dcterms:W3CDTF">2017-03-18T10:47:52Z</dcterms:created>
  <dcterms:modified xsi:type="dcterms:W3CDTF">2017-03-26T09:26:19Z</dcterms:modified>
</cp:coreProperties>
</file>