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5" d="100"/>
          <a:sy n="45" d="100"/>
        </p:scale>
        <p:origin x="80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E474-B5A2-4FFA-86A0-70BE03424187}" type="datetimeFigureOut">
              <a:rPr lang="en-US" smtClean="0"/>
              <a:t>18-Mar-17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E26CE-431A-4BF2-80CB-E029821C4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391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E474-B5A2-4FFA-86A0-70BE03424187}" type="datetimeFigureOut">
              <a:rPr lang="en-US" smtClean="0"/>
              <a:t>18-Mar-17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E26CE-431A-4BF2-80CB-E029821C4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288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E474-B5A2-4FFA-86A0-70BE03424187}" type="datetimeFigureOut">
              <a:rPr lang="en-US" smtClean="0"/>
              <a:t>18-Mar-17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E26CE-431A-4BF2-80CB-E029821C4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598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E474-B5A2-4FFA-86A0-70BE03424187}" type="datetimeFigureOut">
              <a:rPr lang="en-US" smtClean="0"/>
              <a:t>18-Mar-17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E26CE-431A-4BF2-80CB-E029821C4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744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E474-B5A2-4FFA-86A0-70BE03424187}" type="datetimeFigureOut">
              <a:rPr lang="en-US" smtClean="0"/>
              <a:t>18-Mar-17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E26CE-431A-4BF2-80CB-E029821C4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124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E474-B5A2-4FFA-86A0-70BE03424187}" type="datetimeFigureOut">
              <a:rPr lang="en-US" smtClean="0"/>
              <a:t>18-Mar-17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E26CE-431A-4BF2-80CB-E029821C4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892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E474-B5A2-4FFA-86A0-70BE03424187}" type="datetimeFigureOut">
              <a:rPr lang="en-US" smtClean="0"/>
              <a:t>18-Mar-17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E26CE-431A-4BF2-80CB-E029821C4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196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E474-B5A2-4FFA-86A0-70BE03424187}" type="datetimeFigureOut">
              <a:rPr lang="en-US" smtClean="0"/>
              <a:t>18-Mar-17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E26CE-431A-4BF2-80CB-E029821C4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521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E474-B5A2-4FFA-86A0-70BE03424187}" type="datetimeFigureOut">
              <a:rPr lang="en-US" smtClean="0"/>
              <a:t>18-Mar-17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E26CE-431A-4BF2-80CB-E029821C4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901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E474-B5A2-4FFA-86A0-70BE03424187}" type="datetimeFigureOut">
              <a:rPr lang="en-US" smtClean="0"/>
              <a:t>18-Mar-17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E26CE-431A-4BF2-80CB-E029821C4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389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E474-B5A2-4FFA-86A0-70BE03424187}" type="datetimeFigureOut">
              <a:rPr lang="en-US" smtClean="0"/>
              <a:t>18-Mar-17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E26CE-431A-4BF2-80CB-E029821C4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250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B2E474-B5A2-4FFA-86A0-70BE03424187}" type="datetimeFigureOut">
              <a:rPr lang="en-US" smtClean="0"/>
              <a:t>18-Mar-17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1E26CE-431A-4BF2-80CB-E029821C4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065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0429" y="-72538"/>
            <a:ext cx="7527850" cy="6950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473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173" y="0"/>
            <a:ext cx="10332627" cy="6514048"/>
          </a:xfrm>
        </p:spPr>
      </p:pic>
    </p:spTree>
    <p:extLst>
      <p:ext uri="{BB962C8B-B14F-4D97-AF65-F5344CB8AC3E}">
        <p14:creationId xmlns:p14="http://schemas.microsoft.com/office/powerpoint/2010/main" val="2955098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8503" y="75399"/>
            <a:ext cx="7060018" cy="6707017"/>
          </a:xfrm>
        </p:spPr>
      </p:pic>
    </p:spTree>
    <p:extLst>
      <p:ext uri="{BB962C8B-B14F-4D97-AF65-F5344CB8AC3E}">
        <p14:creationId xmlns:p14="http://schemas.microsoft.com/office/powerpoint/2010/main" val="1953014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561" y="1360968"/>
            <a:ext cx="10704239" cy="4763386"/>
          </a:xfrm>
        </p:spPr>
      </p:pic>
    </p:spTree>
    <p:extLst>
      <p:ext uri="{BB962C8B-B14F-4D97-AF65-F5344CB8AC3E}">
        <p14:creationId xmlns:p14="http://schemas.microsoft.com/office/powerpoint/2010/main" val="34553455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अक्षित अरोड़ा</dc:creator>
  <cp:lastModifiedBy>अक्षित अरोड़ा</cp:lastModifiedBy>
  <cp:revision>2</cp:revision>
  <dcterms:created xsi:type="dcterms:W3CDTF">2017-03-18T10:47:52Z</dcterms:created>
  <dcterms:modified xsi:type="dcterms:W3CDTF">2017-03-18T10:57:30Z</dcterms:modified>
</cp:coreProperties>
</file>