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70" r:id="rId9"/>
    <p:sldId id="271" r:id="rId10"/>
    <p:sldId id="261" r:id="rId11"/>
    <p:sldId id="27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57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78CDB-B789-478F-AFD5-4ECD1EEEFEA3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4F56F0-3F1D-4822-99FE-34BE83EA500D}">
      <dgm:prSet phldrT="[Text]"/>
      <dgm:spPr/>
      <dgm:t>
        <a:bodyPr/>
        <a:lstStyle/>
        <a:p>
          <a:r>
            <a:rPr lang="en-US" b="1" dirty="0" smtClean="0"/>
            <a:t>Do You also face the same issues?</a:t>
          </a:r>
          <a:endParaRPr lang="en-US" b="1" dirty="0"/>
        </a:p>
      </dgm:t>
    </dgm:pt>
    <dgm:pt modelId="{26E57BD8-2C2E-48E5-9382-3A59B698EC6D}" type="parTrans" cxnId="{6E34F54B-EF09-49AD-B846-B306D9BA2A0A}">
      <dgm:prSet/>
      <dgm:spPr/>
      <dgm:t>
        <a:bodyPr/>
        <a:lstStyle/>
        <a:p>
          <a:endParaRPr lang="en-US"/>
        </a:p>
      </dgm:t>
    </dgm:pt>
    <dgm:pt modelId="{AC64A028-362A-4243-9E2A-03A153E69692}" type="sibTrans" cxnId="{6E34F54B-EF09-49AD-B846-B306D9BA2A0A}">
      <dgm:prSet/>
      <dgm:spPr/>
      <dgm:t>
        <a:bodyPr/>
        <a:lstStyle/>
        <a:p>
          <a:endParaRPr lang="en-US"/>
        </a:p>
      </dgm:t>
    </dgm:pt>
    <dgm:pt modelId="{FF31964D-8AFF-424F-B9F3-3A91CBAF1C7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Berlin Sans FB Demi" panose="020E0802020502020306" pitchFamily="34" charset="0"/>
            </a:rPr>
            <a:t>When will all this be over?</a:t>
          </a:r>
          <a:endParaRPr lang="en-US" b="1" dirty="0">
            <a:solidFill>
              <a:schemeClr val="bg1"/>
            </a:solidFill>
            <a:latin typeface="Berlin Sans FB Demi" panose="020E0802020502020306" pitchFamily="34" charset="0"/>
          </a:endParaRPr>
        </a:p>
      </dgm:t>
    </dgm:pt>
    <dgm:pt modelId="{503386ED-D580-4941-84A7-459C55A841F2}" type="parTrans" cxnId="{E4B4422B-6D04-47B7-B217-F73B2892BFB8}">
      <dgm:prSet/>
      <dgm:spPr/>
      <dgm:t>
        <a:bodyPr/>
        <a:lstStyle/>
        <a:p>
          <a:endParaRPr lang="en-US"/>
        </a:p>
      </dgm:t>
    </dgm:pt>
    <dgm:pt modelId="{F92B3DF4-8FA9-459E-865E-F1A36DAAA3E1}" type="sibTrans" cxnId="{E4B4422B-6D04-47B7-B217-F73B2892BFB8}">
      <dgm:prSet/>
      <dgm:spPr/>
      <dgm:t>
        <a:bodyPr/>
        <a:lstStyle/>
        <a:p>
          <a:endParaRPr lang="en-US"/>
        </a:p>
      </dgm:t>
    </dgm:pt>
    <dgm:pt modelId="{190D31F3-8640-45A7-99B0-C9E6B5B2B09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Berlin Sans FB Demi" panose="020E0802020502020306" pitchFamily="34" charset="0"/>
            </a:rPr>
            <a:t>Is the approach that I have used correct?</a:t>
          </a:r>
          <a:endParaRPr lang="en-US" dirty="0">
            <a:solidFill>
              <a:schemeClr val="bg1"/>
            </a:solidFill>
            <a:latin typeface="Berlin Sans FB Demi" panose="020E0802020502020306" pitchFamily="34" charset="0"/>
          </a:endParaRPr>
        </a:p>
      </dgm:t>
    </dgm:pt>
    <dgm:pt modelId="{BF3EC41D-0D29-46D2-A075-B3CEB015B753}" type="parTrans" cxnId="{C516003C-80D4-483C-8464-58442AC17ECD}">
      <dgm:prSet/>
      <dgm:spPr/>
      <dgm:t>
        <a:bodyPr/>
        <a:lstStyle/>
        <a:p>
          <a:endParaRPr lang="en-US"/>
        </a:p>
      </dgm:t>
    </dgm:pt>
    <dgm:pt modelId="{3C2E92E3-5981-498E-BA03-4E36113EE426}" type="sibTrans" cxnId="{C516003C-80D4-483C-8464-58442AC17ECD}">
      <dgm:prSet/>
      <dgm:spPr/>
      <dgm:t>
        <a:bodyPr/>
        <a:lstStyle/>
        <a:p>
          <a:endParaRPr lang="en-US"/>
        </a:p>
      </dgm:t>
    </dgm:pt>
    <dgm:pt modelId="{CFE71796-639D-4A5F-ABFA-887F228315A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Berlin Sans FB Demi" panose="020E0802020502020306" pitchFamily="34" charset="0"/>
            </a:rPr>
            <a:t>Isn’t there a simple library available that can do everything for me?</a:t>
          </a:r>
          <a:endParaRPr lang="en-US" dirty="0">
            <a:solidFill>
              <a:schemeClr val="bg1"/>
            </a:solidFill>
            <a:latin typeface="Berlin Sans FB Demi" panose="020E0802020502020306" pitchFamily="34" charset="0"/>
          </a:endParaRPr>
        </a:p>
      </dgm:t>
    </dgm:pt>
    <dgm:pt modelId="{A0D85969-085C-4171-8A72-57895D2C6176}" type="parTrans" cxnId="{A0C27235-3559-40D4-9643-58D0EE1A985A}">
      <dgm:prSet/>
      <dgm:spPr/>
      <dgm:t>
        <a:bodyPr/>
        <a:lstStyle/>
        <a:p>
          <a:endParaRPr lang="en-US"/>
        </a:p>
      </dgm:t>
    </dgm:pt>
    <dgm:pt modelId="{D79AAE6C-B3FB-4509-9FF1-60BB3DDDB71F}" type="sibTrans" cxnId="{A0C27235-3559-40D4-9643-58D0EE1A985A}">
      <dgm:prSet/>
      <dgm:spPr/>
      <dgm:t>
        <a:bodyPr/>
        <a:lstStyle/>
        <a:p>
          <a:endParaRPr lang="en-US"/>
        </a:p>
      </dgm:t>
    </dgm:pt>
    <dgm:pt modelId="{AEFA5532-DAF5-4671-96F7-87DCA4F19228}">
      <dgm:prSet phldrT="[Text]"/>
      <dgm:spPr/>
      <dgm:t>
        <a:bodyPr/>
        <a:lstStyle/>
        <a:p>
          <a:endParaRPr lang="en-US" dirty="0">
            <a:solidFill>
              <a:schemeClr val="bg1"/>
            </a:solidFill>
            <a:latin typeface="Berlin Sans FB Demi" panose="020E0802020502020306" pitchFamily="34" charset="0"/>
          </a:endParaRPr>
        </a:p>
      </dgm:t>
    </dgm:pt>
    <dgm:pt modelId="{A8FE5764-CD0A-42D6-BBC5-A4404D3D76E1}" type="parTrans" cxnId="{A0559251-F404-4623-ADC1-3B6F3B2D934A}">
      <dgm:prSet/>
      <dgm:spPr/>
      <dgm:t>
        <a:bodyPr/>
        <a:lstStyle/>
        <a:p>
          <a:endParaRPr lang="en-US"/>
        </a:p>
      </dgm:t>
    </dgm:pt>
    <dgm:pt modelId="{59F5084C-A7AC-4E4D-A757-7CE9950E456A}" type="sibTrans" cxnId="{A0559251-F404-4623-ADC1-3B6F3B2D934A}">
      <dgm:prSet/>
      <dgm:spPr/>
      <dgm:t>
        <a:bodyPr/>
        <a:lstStyle/>
        <a:p>
          <a:endParaRPr lang="en-US"/>
        </a:p>
      </dgm:t>
    </dgm:pt>
    <dgm:pt modelId="{A054DC93-74F2-4E6D-8F49-569AACECCBC4}" type="pres">
      <dgm:prSet presAssocID="{9F178CDB-B789-478F-AFD5-4ECD1EEEFEA3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BABF9FA-169C-4C60-BC10-5F7324C80ED6}" type="pres">
      <dgm:prSet presAssocID="{194F56F0-3F1D-4822-99FE-34BE83EA500D}" presName="Parent" presStyleLbl="node1" presStyleIdx="0" presStyleCnt="2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88FE91AF-D2F3-491A-8949-89F14E87FC70}" type="pres">
      <dgm:prSet presAssocID="{FF31964D-8AFF-424F-B9F3-3A91CBAF1C7D}" presName="Accent" presStyleLbl="node1" presStyleIdx="1" presStyleCnt="2"/>
      <dgm:spPr/>
    </dgm:pt>
    <dgm:pt modelId="{FEA7BC8E-C829-498C-8AFC-0ECA19777C25}" type="pres">
      <dgm:prSet presAssocID="{FF31964D-8AFF-424F-B9F3-3A91CBAF1C7D}" presName="Image1" presStyleLbl="fgImgPlace1" presStyleIdx="0" presStyleCnt="3" custScaleX="132710" custScaleY="120121" custLinFactNeighborX="-17655" custLinFactNeighborY="-6562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39" r="-2039"/>
          </a:stretch>
        </a:blipFill>
      </dgm:spPr>
    </dgm:pt>
    <dgm:pt modelId="{FBCB3ECB-976B-40D0-A7C8-F150DCCA77E3}" type="pres">
      <dgm:prSet presAssocID="{FF31964D-8AFF-424F-B9F3-3A91CBAF1C7D}" presName="Child1" presStyleLbl="revTx" presStyleIdx="0" presStyleCnt="3" custLinFactNeighborX="-690" custLinFactNeighborY="-130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B8C4A-63F5-4737-A2CF-E93DF4D51ADF}" type="pres">
      <dgm:prSet presAssocID="{190D31F3-8640-45A7-99B0-C9E6B5B2B09F}" presName="Image2" presStyleCnt="0"/>
      <dgm:spPr/>
    </dgm:pt>
    <dgm:pt modelId="{C4FFDD8E-66E2-43FF-82ED-F2E9EF7B61BB}" type="pres">
      <dgm:prSet presAssocID="{190D31F3-8640-45A7-99B0-C9E6B5B2B09F}" presName="Image" presStyleLbl="fgImgPlace1" presStyleIdx="1" presStyleCnt="3" custScaleX="121213" custScaleY="112727" custLinFactNeighborX="-13795" custLinFactNeighborY="-787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1000" r="-91000"/>
          </a:stretch>
        </a:blipFill>
      </dgm:spPr>
    </dgm:pt>
    <dgm:pt modelId="{FC2241C1-C3C9-4184-99CB-FBAEACB001AE}" type="pres">
      <dgm:prSet presAssocID="{190D31F3-8640-45A7-99B0-C9E6B5B2B09F}" presName="Child2" presStyleLbl="revTx" presStyleIdx="1" presStyleCnt="3" custScaleX="109851" custLinFactNeighborX="-3540" custLinFactNeighborY="-107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2CEC9-6D2E-41C1-8B30-0C149B57853C}" type="pres">
      <dgm:prSet presAssocID="{CFE71796-639D-4A5F-ABFA-887F228315A8}" presName="Image3" presStyleCnt="0"/>
      <dgm:spPr/>
    </dgm:pt>
    <dgm:pt modelId="{4E01CDDD-1D87-40D7-9EB1-972D763E3B9A}" type="pres">
      <dgm:prSet presAssocID="{CFE71796-639D-4A5F-ABFA-887F228315A8}" presName="Image" presStyleLbl="fgImgPlace1" presStyleIdx="2" presStyleCnt="3" custScaleX="130370" custScaleY="112800" custLinFactNeighborX="-18245" custLinFactNeighborY="3956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74" r="-1974"/>
          </a:stretch>
        </a:blipFill>
      </dgm:spPr>
    </dgm:pt>
    <dgm:pt modelId="{3D8F35A9-8188-442B-A00F-69DE31A5BAC1}" type="pres">
      <dgm:prSet presAssocID="{CFE71796-639D-4A5F-ABFA-887F228315A8}" presName="Child3" presStyleLbl="revTx" presStyleIdx="2" presStyleCnt="3" custScaleX="127061" custLinFactNeighborX="17670" custLinFactNeighborY="-17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34F54B-EF09-49AD-B846-B306D9BA2A0A}" srcId="{9F178CDB-B789-478F-AFD5-4ECD1EEEFEA3}" destId="{194F56F0-3F1D-4822-99FE-34BE83EA500D}" srcOrd="0" destOrd="0" parTransId="{26E57BD8-2C2E-48E5-9382-3A59B698EC6D}" sibTransId="{AC64A028-362A-4243-9E2A-03A153E69692}"/>
    <dgm:cxn modelId="{4E92220A-423B-4E17-9FFB-4500E1BA1417}" type="presOf" srcId="{9F178CDB-B789-478F-AFD5-4ECD1EEEFEA3}" destId="{A054DC93-74F2-4E6D-8F49-569AACECCBC4}" srcOrd="0" destOrd="0" presId="urn:microsoft.com/office/officeart/2011/layout/RadialPictureList"/>
    <dgm:cxn modelId="{87DADBC8-A05A-46FA-B063-988C7AA052ED}" type="presOf" srcId="{194F56F0-3F1D-4822-99FE-34BE83EA500D}" destId="{DBABF9FA-169C-4C60-BC10-5F7324C80ED6}" srcOrd="0" destOrd="0" presId="urn:microsoft.com/office/officeart/2011/layout/RadialPictureList"/>
    <dgm:cxn modelId="{A0559251-F404-4623-ADC1-3B6F3B2D934A}" srcId="{9F178CDB-B789-478F-AFD5-4ECD1EEEFEA3}" destId="{AEFA5532-DAF5-4671-96F7-87DCA4F19228}" srcOrd="1" destOrd="0" parTransId="{A8FE5764-CD0A-42D6-BBC5-A4404D3D76E1}" sibTransId="{59F5084C-A7AC-4E4D-A757-7CE9950E456A}"/>
    <dgm:cxn modelId="{73B84F3F-C33F-4F23-A45D-8833F071107F}" type="presOf" srcId="{FF31964D-8AFF-424F-B9F3-3A91CBAF1C7D}" destId="{FBCB3ECB-976B-40D0-A7C8-F150DCCA77E3}" srcOrd="0" destOrd="0" presId="urn:microsoft.com/office/officeart/2011/layout/RadialPictureList"/>
    <dgm:cxn modelId="{E4B4422B-6D04-47B7-B217-F73B2892BFB8}" srcId="{194F56F0-3F1D-4822-99FE-34BE83EA500D}" destId="{FF31964D-8AFF-424F-B9F3-3A91CBAF1C7D}" srcOrd="0" destOrd="0" parTransId="{503386ED-D580-4941-84A7-459C55A841F2}" sibTransId="{F92B3DF4-8FA9-459E-865E-F1A36DAAA3E1}"/>
    <dgm:cxn modelId="{A0C27235-3559-40D4-9643-58D0EE1A985A}" srcId="{194F56F0-3F1D-4822-99FE-34BE83EA500D}" destId="{CFE71796-639D-4A5F-ABFA-887F228315A8}" srcOrd="2" destOrd="0" parTransId="{A0D85969-085C-4171-8A72-57895D2C6176}" sibTransId="{D79AAE6C-B3FB-4509-9FF1-60BB3DDDB71F}"/>
    <dgm:cxn modelId="{2D94C79F-4C3D-44E8-AFB7-B777AA1E49B5}" type="presOf" srcId="{CFE71796-639D-4A5F-ABFA-887F228315A8}" destId="{3D8F35A9-8188-442B-A00F-69DE31A5BAC1}" srcOrd="0" destOrd="0" presId="urn:microsoft.com/office/officeart/2011/layout/RadialPictureList"/>
    <dgm:cxn modelId="{EC611CB6-0B32-4C12-A6B7-A5DB087564FD}" type="presOf" srcId="{190D31F3-8640-45A7-99B0-C9E6B5B2B09F}" destId="{FC2241C1-C3C9-4184-99CB-FBAEACB001AE}" srcOrd="0" destOrd="0" presId="urn:microsoft.com/office/officeart/2011/layout/RadialPictureList"/>
    <dgm:cxn modelId="{C516003C-80D4-483C-8464-58442AC17ECD}" srcId="{194F56F0-3F1D-4822-99FE-34BE83EA500D}" destId="{190D31F3-8640-45A7-99B0-C9E6B5B2B09F}" srcOrd="1" destOrd="0" parTransId="{BF3EC41D-0D29-46D2-A075-B3CEB015B753}" sibTransId="{3C2E92E3-5981-498E-BA03-4E36113EE426}"/>
    <dgm:cxn modelId="{37FBE06B-FEEC-4734-8F64-B2D9E532D85B}" type="presParOf" srcId="{A054DC93-74F2-4E6D-8F49-569AACECCBC4}" destId="{DBABF9FA-169C-4C60-BC10-5F7324C80ED6}" srcOrd="0" destOrd="0" presId="urn:microsoft.com/office/officeart/2011/layout/RadialPictureList"/>
    <dgm:cxn modelId="{6F0C3EA9-472A-4058-BD68-B1C086ED6797}" type="presParOf" srcId="{A054DC93-74F2-4E6D-8F49-569AACECCBC4}" destId="{88FE91AF-D2F3-491A-8949-89F14E87FC70}" srcOrd="1" destOrd="0" presId="urn:microsoft.com/office/officeart/2011/layout/RadialPictureList"/>
    <dgm:cxn modelId="{906E36D0-B365-4A10-B871-747A9654B5E5}" type="presParOf" srcId="{A054DC93-74F2-4E6D-8F49-569AACECCBC4}" destId="{FEA7BC8E-C829-498C-8AFC-0ECA19777C25}" srcOrd="2" destOrd="0" presId="urn:microsoft.com/office/officeart/2011/layout/RadialPictureList"/>
    <dgm:cxn modelId="{056FF479-9E0D-41D6-B545-8EF91766D91B}" type="presParOf" srcId="{A054DC93-74F2-4E6D-8F49-569AACECCBC4}" destId="{FBCB3ECB-976B-40D0-A7C8-F150DCCA77E3}" srcOrd="3" destOrd="0" presId="urn:microsoft.com/office/officeart/2011/layout/RadialPictureList"/>
    <dgm:cxn modelId="{B4B8757F-8B56-4F62-ABD2-D9DD4B54BAC3}" type="presParOf" srcId="{A054DC93-74F2-4E6D-8F49-569AACECCBC4}" destId="{2F5B8C4A-63F5-4737-A2CF-E93DF4D51ADF}" srcOrd="4" destOrd="0" presId="urn:microsoft.com/office/officeart/2011/layout/RadialPictureList"/>
    <dgm:cxn modelId="{C351BE35-16AC-4154-9964-4C4A5CAE286F}" type="presParOf" srcId="{2F5B8C4A-63F5-4737-A2CF-E93DF4D51ADF}" destId="{C4FFDD8E-66E2-43FF-82ED-F2E9EF7B61BB}" srcOrd="0" destOrd="0" presId="urn:microsoft.com/office/officeart/2011/layout/RadialPictureList"/>
    <dgm:cxn modelId="{1689EFDC-15F4-40BE-8FF4-F7E2BB71D0A9}" type="presParOf" srcId="{A054DC93-74F2-4E6D-8F49-569AACECCBC4}" destId="{FC2241C1-C3C9-4184-99CB-FBAEACB001AE}" srcOrd="5" destOrd="0" presId="urn:microsoft.com/office/officeart/2011/layout/RadialPictureList"/>
    <dgm:cxn modelId="{D1F8931D-7968-4716-BBDD-1F78A98C7694}" type="presParOf" srcId="{A054DC93-74F2-4E6D-8F49-569AACECCBC4}" destId="{1602CEC9-6D2E-41C1-8B30-0C149B57853C}" srcOrd="6" destOrd="0" presId="urn:microsoft.com/office/officeart/2011/layout/RadialPictureList"/>
    <dgm:cxn modelId="{38F3FB83-C63A-4C87-BFA5-546B4C3F28E1}" type="presParOf" srcId="{1602CEC9-6D2E-41C1-8B30-0C149B57853C}" destId="{4E01CDDD-1D87-40D7-9EB1-972D763E3B9A}" srcOrd="0" destOrd="0" presId="urn:microsoft.com/office/officeart/2011/layout/RadialPictureList"/>
    <dgm:cxn modelId="{4A09CB78-38D6-4370-91E2-BEE15F7A23A0}" type="presParOf" srcId="{A054DC93-74F2-4E6D-8F49-569AACECCBC4}" destId="{3D8F35A9-8188-442B-A00F-69DE31A5BAC1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588C6E-F0CE-4C46-8F75-8DF2F93AAA48}" type="doc">
      <dgm:prSet loTypeId="urn:microsoft.com/office/officeart/2005/8/layout/gear1" loCatId="process" qsTypeId="urn:microsoft.com/office/officeart/2005/8/quickstyle/3d1" qsCatId="3D" csTypeId="urn:microsoft.com/office/officeart/2005/8/colors/colorful4" csCatId="colorful" phldr="1"/>
      <dgm:spPr/>
    </dgm:pt>
    <dgm:pt modelId="{6F9C4080-7DC2-49E3-AC86-D4EC7D410E0F}">
      <dgm:prSet phldrT="[Text]" custT="1"/>
      <dgm:spPr/>
      <dgm:t>
        <a:bodyPr/>
        <a:lstStyle/>
        <a:p>
          <a:r>
            <a:rPr lang="en-US" sz="2400" dirty="0" smtClean="0">
              <a:latin typeface="Berlin Sans FB Demi" panose="020E0802020502020306" pitchFamily="34" charset="0"/>
            </a:rPr>
            <a:t>Predict()</a:t>
          </a:r>
          <a:endParaRPr lang="en-US" sz="2400" dirty="0">
            <a:latin typeface="Berlin Sans FB Demi" panose="020E0802020502020306" pitchFamily="34" charset="0"/>
          </a:endParaRPr>
        </a:p>
      </dgm:t>
    </dgm:pt>
    <dgm:pt modelId="{5B07CECE-1BBB-460B-8F84-20232830920C}" type="parTrans" cxnId="{0117B470-6551-453A-9215-4A4B6A600851}">
      <dgm:prSet/>
      <dgm:spPr/>
      <dgm:t>
        <a:bodyPr/>
        <a:lstStyle/>
        <a:p>
          <a:endParaRPr lang="en-US"/>
        </a:p>
      </dgm:t>
    </dgm:pt>
    <dgm:pt modelId="{46D950E3-B711-47AB-864B-C2EB51234955}" type="sibTrans" cxnId="{0117B470-6551-453A-9215-4A4B6A600851}">
      <dgm:prSet/>
      <dgm:spPr/>
      <dgm:t>
        <a:bodyPr/>
        <a:lstStyle/>
        <a:p>
          <a:endParaRPr lang="en-US"/>
        </a:p>
      </dgm:t>
    </dgm:pt>
    <dgm:pt modelId="{986C8086-7D74-4662-8D33-5DCE37E4783A}">
      <dgm:prSet phldrT="[Text]" custT="1"/>
      <dgm:spPr/>
      <dgm:t>
        <a:bodyPr/>
        <a:lstStyle/>
        <a:p>
          <a:r>
            <a:rPr lang="en-US" sz="2400" dirty="0" smtClean="0">
              <a:latin typeface="Berlin Sans FB Demi" panose="020E0802020502020306" pitchFamily="34" charset="0"/>
            </a:rPr>
            <a:t>Fit()</a:t>
          </a:r>
          <a:endParaRPr lang="en-US" sz="2400" dirty="0">
            <a:latin typeface="Berlin Sans FB Demi" panose="020E0802020502020306" pitchFamily="34" charset="0"/>
          </a:endParaRPr>
        </a:p>
      </dgm:t>
    </dgm:pt>
    <dgm:pt modelId="{F103D9D7-AE1B-4A70-9B73-0316A3179C1E}" type="parTrans" cxnId="{9635A52B-64BD-4F0F-98FE-15CA66CE0919}">
      <dgm:prSet/>
      <dgm:spPr/>
      <dgm:t>
        <a:bodyPr/>
        <a:lstStyle/>
        <a:p>
          <a:endParaRPr lang="en-US"/>
        </a:p>
      </dgm:t>
    </dgm:pt>
    <dgm:pt modelId="{259436AD-DC0F-42EC-9561-BA63801B2613}" type="sibTrans" cxnId="{9635A52B-64BD-4F0F-98FE-15CA66CE0919}">
      <dgm:prSet/>
      <dgm:spPr/>
      <dgm:t>
        <a:bodyPr/>
        <a:lstStyle/>
        <a:p>
          <a:endParaRPr lang="en-US"/>
        </a:p>
      </dgm:t>
    </dgm:pt>
    <dgm:pt modelId="{46C3A9DA-8DD4-4DD9-BCBD-15392908D196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000" dirty="0" smtClean="0">
              <a:latin typeface="Berlin Sans FB Demi" panose="020E0802020502020306" pitchFamily="34" charset="0"/>
            </a:rPr>
            <a:t>Dataset()</a:t>
          </a:r>
          <a:endParaRPr lang="en-US" sz="2000" dirty="0">
            <a:latin typeface="Berlin Sans FB Demi" panose="020E0802020502020306" pitchFamily="34" charset="0"/>
          </a:endParaRPr>
        </a:p>
      </dgm:t>
    </dgm:pt>
    <dgm:pt modelId="{15EC48FF-B516-4B52-9A8F-D453B40806F1}" type="parTrans" cxnId="{EA7623A7-E40A-410F-AAEC-A94ACC70F92F}">
      <dgm:prSet/>
      <dgm:spPr/>
      <dgm:t>
        <a:bodyPr/>
        <a:lstStyle/>
        <a:p>
          <a:endParaRPr lang="en-US"/>
        </a:p>
      </dgm:t>
    </dgm:pt>
    <dgm:pt modelId="{D53B4A71-5FE0-4B4D-8953-4132D9607764}" type="sibTrans" cxnId="{EA7623A7-E40A-410F-AAEC-A94ACC70F92F}">
      <dgm:prSet/>
      <dgm:spPr/>
      <dgm:t>
        <a:bodyPr/>
        <a:lstStyle/>
        <a:p>
          <a:endParaRPr lang="en-US"/>
        </a:p>
      </dgm:t>
    </dgm:pt>
    <dgm:pt modelId="{99F46182-C51C-457C-AFC2-2BE85E2956CB}" type="pres">
      <dgm:prSet presAssocID="{0C588C6E-F0CE-4C46-8F75-8DF2F93AAA4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88260A5-1E90-47DA-8E5D-D5808D797693}" type="pres">
      <dgm:prSet presAssocID="{6F9C4080-7DC2-49E3-AC86-D4EC7D410E0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8EDFD-E87F-4A20-BFF8-69D06550AEDC}" type="pres">
      <dgm:prSet presAssocID="{6F9C4080-7DC2-49E3-AC86-D4EC7D410E0F}" presName="gear1srcNode" presStyleLbl="node1" presStyleIdx="0" presStyleCnt="3"/>
      <dgm:spPr/>
      <dgm:t>
        <a:bodyPr/>
        <a:lstStyle/>
        <a:p>
          <a:endParaRPr lang="en-US"/>
        </a:p>
      </dgm:t>
    </dgm:pt>
    <dgm:pt modelId="{8E5DF340-121A-4CB6-96F2-145D87359BB3}" type="pres">
      <dgm:prSet presAssocID="{6F9C4080-7DC2-49E3-AC86-D4EC7D410E0F}" presName="gear1dstNode" presStyleLbl="node1" presStyleIdx="0" presStyleCnt="3"/>
      <dgm:spPr/>
      <dgm:t>
        <a:bodyPr/>
        <a:lstStyle/>
        <a:p>
          <a:endParaRPr lang="en-US"/>
        </a:p>
      </dgm:t>
    </dgm:pt>
    <dgm:pt modelId="{17D586EF-2D2E-451A-ABB4-D85F02DE6197}" type="pres">
      <dgm:prSet presAssocID="{986C8086-7D74-4662-8D33-5DCE37E4783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BBDC2-5880-4A1B-9F08-96C0958973A6}" type="pres">
      <dgm:prSet presAssocID="{986C8086-7D74-4662-8D33-5DCE37E4783A}" presName="gear2srcNode" presStyleLbl="node1" presStyleIdx="1" presStyleCnt="3"/>
      <dgm:spPr/>
      <dgm:t>
        <a:bodyPr/>
        <a:lstStyle/>
        <a:p>
          <a:endParaRPr lang="en-US"/>
        </a:p>
      </dgm:t>
    </dgm:pt>
    <dgm:pt modelId="{746C4D01-0A9B-4D39-84D1-0DF31B13F870}" type="pres">
      <dgm:prSet presAssocID="{986C8086-7D74-4662-8D33-5DCE37E4783A}" presName="gear2dstNode" presStyleLbl="node1" presStyleIdx="1" presStyleCnt="3"/>
      <dgm:spPr/>
      <dgm:t>
        <a:bodyPr/>
        <a:lstStyle/>
        <a:p>
          <a:endParaRPr lang="en-US"/>
        </a:p>
      </dgm:t>
    </dgm:pt>
    <dgm:pt modelId="{BDE31D71-CDAE-41BF-BEBF-E84EA4537BE4}" type="pres">
      <dgm:prSet presAssocID="{46C3A9DA-8DD4-4DD9-BCBD-15392908D196}" presName="gear3" presStyleLbl="node1" presStyleIdx="2" presStyleCnt="3" custScaleX="110799" custLinFactNeighborX="5576"/>
      <dgm:spPr/>
      <dgm:t>
        <a:bodyPr/>
        <a:lstStyle/>
        <a:p>
          <a:endParaRPr lang="en-US"/>
        </a:p>
      </dgm:t>
    </dgm:pt>
    <dgm:pt modelId="{27F2BC4E-68E5-4E0A-80E7-A1BFEBECA9F1}" type="pres">
      <dgm:prSet presAssocID="{46C3A9DA-8DD4-4DD9-BCBD-15392908D19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976A4-79F8-4451-9526-4749AF5829A1}" type="pres">
      <dgm:prSet presAssocID="{46C3A9DA-8DD4-4DD9-BCBD-15392908D196}" presName="gear3srcNode" presStyleLbl="node1" presStyleIdx="2" presStyleCnt="3"/>
      <dgm:spPr/>
      <dgm:t>
        <a:bodyPr/>
        <a:lstStyle/>
        <a:p>
          <a:endParaRPr lang="en-US"/>
        </a:p>
      </dgm:t>
    </dgm:pt>
    <dgm:pt modelId="{303A8457-8155-40EE-8924-85594A2C3E52}" type="pres">
      <dgm:prSet presAssocID="{46C3A9DA-8DD4-4DD9-BCBD-15392908D196}" presName="gear3dstNode" presStyleLbl="node1" presStyleIdx="2" presStyleCnt="3"/>
      <dgm:spPr/>
      <dgm:t>
        <a:bodyPr/>
        <a:lstStyle/>
        <a:p>
          <a:endParaRPr lang="en-US"/>
        </a:p>
      </dgm:t>
    </dgm:pt>
    <dgm:pt modelId="{2E56AB60-9D58-4975-92D6-7891AB7FF3C4}" type="pres">
      <dgm:prSet presAssocID="{46D950E3-B711-47AB-864B-C2EB51234955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D2FF84A-3B57-48F9-868E-3CBA73BCD535}" type="pres">
      <dgm:prSet presAssocID="{259436AD-DC0F-42EC-9561-BA63801B261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E2B51FEE-5D53-4F6D-B7A7-F098451C4BDF}" type="pres">
      <dgm:prSet presAssocID="{D53B4A71-5FE0-4B4D-8953-4132D9607764}" presName="connector3" presStyleLbl="sibTrans2D1" presStyleIdx="2" presStyleCnt="3" custAng="431439" custLinFactNeighborX="5040" custLinFactNeighborY="1051"/>
      <dgm:spPr/>
      <dgm:t>
        <a:bodyPr/>
        <a:lstStyle/>
        <a:p>
          <a:endParaRPr lang="en-US"/>
        </a:p>
      </dgm:t>
    </dgm:pt>
  </dgm:ptLst>
  <dgm:cxnLst>
    <dgm:cxn modelId="{0117B470-6551-453A-9215-4A4B6A600851}" srcId="{0C588C6E-F0CE-4C46-8F75-8DF2F93AAA48}" destId="{6F9C4080-7DC2-49E3-AC86-D4EC7D410E0F}" srcOrd="0" destOrd="0" parTransId="{5B07CECE-1BBB-460B-8F84-20232830920C}" sibTransId="{46D950E3-B711-47AB-864B-C2EB51234955}"/>
    <dgm:cxn modelId="{9635A52B-64BD-4F0F-98FE-15CA66CE0919}" srcId="{0C588C6E-F0CE-4C46-8F75-8DF2F93AAA48}" destId="{986C8086-7D74-4662-8D33-5DCE37E4783A}" srcOrd="1" destOrd="0" parTransId="{F103D9D7-AE1B-4A70-9B73-0316A3179C1E}" sibTransId="{259436AD-DC0F-42EC-9561-BA63801B2613}"/>
    <dgm:cxn modelId="{ABBB7865-D246-49B4-969F-3EEA9F8CB96A}" type="presOf" srcId="{D53B4A71-5FE0-4B4D-8953-4132D9607764}" destId="{E2B51FEE-5D53-4F6D-B7A7-F098451C4BDF}" srcOrd="0" destOrd="0" presId="urn:microsoft.com/office/officeart/2005/8/layout/gear1"/>
    <dgm:cxn modelId="{127F0B14-6C31-4ED2-93BD-2C6F67D11A3B}" type="presOf" srcId="{46C3A9DA-8DD4-4DD9-BCBD-15392908D196}" destId="{27F2BC4E-68E5-4E0A-80E7-A1BFEBECA9F1}" srcOrd="1" destOrd="0" presId="urn:microsoft.com/office/officeart/2005/8/layout/gear1"/>
    <dgm:cxn modelId="{38786FD2-4213-4DD7-848A-583F1DAEED55}" type="presOf" srcId="{6F9C4080-7DC2-49E3-AC86-D4EC7D410E0F}" destId="{A88260A5-1E90-47DA-8E5D-D5808D797693}" srcOrd="0" destOrd="0" presId="urn:microsoft.com/office/officeart/2005/8/layout/gear1"/>
    <dgm:cxn modelId="{A174BC3D-C3DB-4D5A-BC52-11CF273B292B}" type="presOf" srcId="{46C3A9DA-8DD4-4DD9-BCBD-15392908D196}" destId="{BDE31D71-CDAE-41BF-BEBF-E84EA4537BE4}" srcOrd="0" destOrd="0" presId="urn:microsoft.com/office/officeart/2005/8/layout/gear1"/>
    <dgm:cxn modelId="{8042C511-A504-4235-B8F9-2A4418CC8E68}" type="presOf" srcId="{986C8086-7D74-4662-8D33-5DCE37E4783A}" destId="{746C4D01-0A9B-4D39-84D1-0DF31B13F870}" srcOrd="2" destOrd="0" presId="urn:microsoft.com/office/officeart/2005/8/layout/gear1"/>
    <dgm:cxn modelId="{C7F4F3B4-986C-4CC3-8436-65DF30AA2BA2}" type="presOf" srcId="{986C8086-7D74-4662-8D33-5DCE37E4783A}" destId="{02CBBDC2-5880-4A1B-9F08-96C0958973A6}" srcOrd="1" destOrd="0" presId="urn:microsoft.com/office/officeart/2005/8/layout/gear1"/>
    <dgm:cxn modelId="{F091ECCA-18C5-4D29-897B-570DAE7B0E3D}" type="presOf" srcId="{6F9C4080-7DC2-49E3-AC86-D4EC7D410E0F}" destId="{8E5DF340-121A-4CB6-96F2-145D87359BB3}" srcOrd="2" destOrd="0" presId="urn:microsoft.com/office/officeart/2005/8/layout/gear1"/>
    <dgm:cxn modelId="{F69FC955-3DC9-45E0-A53F-28E6AAA97EB5}" type="presOf" srcId="{46C3A9DA-8DD4-4DD9-BCBD-15392908D196}" destId="{303A8457-8155-40EE-8924-85594A2C3E52}" srcOrd="3" destOrd="0" presId="urn:microsoft.com/office/officeart/2005/8/layout/gear1"/>
    <dgm:cxn modelId="{E97102C5-B20C-4361-B591-3F569774831E}" type="presOf" srcId="{259436AD-DC0F-42EC-9561-BA63801B2613}" destId="{1D2FF84A-3B57-48F9-868E-3CBA73BCD535}" srcOrd="0" destOrd="0" presId="urn:microsoft.com/office/officeart/2005/8/layout/gear1"/>
    <dgm:cxn modelId="{EA7623A7-E40A-410F-AAEC-A94ACC70F92F}" srcId="{0C588C6E-F0CE-4C46-8F75-8DF2F93AAA48}" destId="{46C3A9DA-8DD4-4DD9-BCBD-15392908D196}" srcOrd="2" destOrd="0" parTransId="{15EC48FF-B516-4B52-9A8F-D453B40806F1}" sibTransId="{D53B4A71-5FE0-4B4D-8953-4132D9607764}"/>
    <dgm:cxn modelId="{0CBF7114-5C82-496B-969D-0466C1D48A84}" type="presOf" srcId="{46C3A9DA-8DD4-4DD9-BCBD-15392908D196}" destId="{879976A4-79F8-4451-9526-4749AF5829A1}" srcOrd="2" destOrd="0" presId="urn:microsoft.com/office/officeart/2005/8/layout/gear1"/>
    <dgm:cxn modelId="{C1CDB78A-8296-4994-A7D5-136D13D4A53D}" type="presOf" srcId="{46D950E3-B711-47AB-864B-C2EB51234955}" destId="{2E56AB60-9D58-4975-92D6-7891AB7FF3C4}" srcOrd="0" destOrd="0" presId="urn:microsoft.com/office/officeart/2005/8/layout/gear1"/>
    <dgm:cxn modelId="{7146311C-A3FC-4D43-BA9E-0E685A15FE22}" type="presOf" srcId="{0C588C6E-F0CE-4C46-8F75-8DF2F93AAA48}" destId="{99F46182-C51C-457C-AFC2-2BE85E2956CB}" srcOrd="0" destOrd="0" presId="urn:microsoft.com/office/officeart/2005/8/layout/gear1"/>
    <dgm:cxn modelId="{09B57F70-4413-426C-A9A3-A1A1F0788DC9}" type="presOf" srcId="{986C8086-7D74-4662-8D33-5DCE37E4783A}" destId="{17D586EF-2D2E-451A-ABB4-D85F02DE6197}" srcOrd="0" destOrd="0" presId="urn:microsoft.com/office/officeart/2005/8/layout/gear1"/>
    <dgm:cxn modelId="{FC6818E3-3011-4F73-8502-DACBD00773AE}" type="presOf" srcId="{6F9C4080-7DC2-49E3-AC86-D4EC7D410E0F}" destId="{EA08EDFD-E87F-4A20-BFF8-69D06550AEDC}" srcOrd="1" destOrd="0" presId="urn:microsoft.com/office/officeart/2005/8/layout/gear1"/>
    <dgm:cxn modelId="{F51F47AF-8D12-4DCE-9553-12B9E0AA5C7B}" type="presParOf" srcId="{99F46182-C51C-457C-AFC2-2BE85E2956CB}" destId="{A88260A5-1E90-47DA-8E5D-D5808D797693}" srcOrd="0" destOrd="0" presId="urn:microsoft.com/office/officeart/2005/8/layout/gear1"/>
    <dgm:cxn modelId="{A262556B-E0C8-43BD-8F15-A165B2AF1DFB}" type="presParOf" srcId="{99F46182-C51C-457C-AFC2-2BE85E2956CB}" destId="{EA08EDFD-E87F-4A20-BFF8-69D06550AEDC}" srcOrd="1" destOrd="0" presId="urn:microsoft.com/office/officeart/2005/8/layout/gear1"/>
    <dgm:cxn modelId="{63148BDD-2E2C-4FC7-A11B-3B5A422D5588}" type="presParOf" srcId="{99F46182-C51C-457C-AFC2-2BE85E2956CB}" destId="{8E5DF340-121A-4CB6-96F2-145D87359BB3}" srcOrd="2" destOrd="0" presId="urn:microsoft.com/office/officeart/2005/8/layout/gear1"/>
    <dgm:cxn modelId="{5D6AFE18-8D5F-4232-93A0-48FA5DC6F023}" type="presParOf" srcId="{99F46182-C51C-457C-AFC2-2BE85E2956CB}" destId="{17D586EF-2D2E-451A-ABB4-D85F02DE6197}" srcOrd="3" destOrd="0" presId="urn:microsoft.com/office/officeart/2005/8/layout/gear1"/>
    <dgm:cxn modelId="{A482A5E3-745C-4CC9-817D-FD374E989314}" type="presParOf" srcId="{99F46182-C51C-457C-AFC2-2BE85E2956CB}" destId="{02CBBDC2-5880-4A1B-9F08-96C0958973A6}" srcOrd="4" destOrd="0" presId="urn:microsoft.com/office/officeart/2005/8/layout/gear1"/>
    <dgm:cxn modelId="{70DF5F36-BD99-4B1F-B3CB-BCDAD1707FFA}" type="presParOf" srcId="{99F46182-C51C-457C-AFC2-2BE85E2956CB}" destId="{746C4D01-0A9B-4D39-84D1-0DF31B13F870}" srcOrd="5" destOrd="0" presId="urn:microsoft.com/office/officeart/2005/8/layout/gear1"/>
    <dgm:cxn modelId="{C4D0F852-22E2-4FAE-A3F7-F28038D9F738}" type="presParOf" srcId="{99F46182-C51C-457C-AFC2-2BE85E2956CB}" destId="{BDE31D71-CDAE-41BF-BEBF-E84EA4537BE4}" srcOrd="6" destOrd="0" presId="urn:microsoft.com/office/officeart/2005/8/layout/gear1"/>
    <dgm:cxn modelId="{7C2E7C6D-1534-49AE-8395-96DC335F1085}" type="presParOf" srcId="{99F46182-C51C-457C-AFC2-2BE85E2956CB}" destId="{27F2BC4E-68E5-4E0A-80E7-A1BFEBECA9F1}" srcOrd="7" destOrd="0" presId="urn:microsoft.com/office/officeart/2005/8/layout/gear1"/>
    <dgm:cxn modelId="{5385564C-2D52-429A-A2BD-F8C2939B8E12}" type="presParOf" srcId="{99F46182-C51C-457C-AFC2-2BE85E2956CB}" destId="{879976A4-79F8-4451-9526-4749AF5829A1}" srcOrd="8" destOrd="0" presId="urn:microsoft.com/office/officeart/2005/8/layout/gear1"/>
    <dgm:cxn modelId="{7CF6A2C5-0ADC-4575-94B9-B6A51493EDEE}" type="presParOf" srcId="{99F46182-C51C-457C-AFC2-2BE85E2956CB}" destId="{303A8457-8155-40EE-8924-85594A2C3E52}" srcOrd="9" destOrd="0" presId="urn:microsoft.com/office/officeart/2005/8/layout/gear1"/>
    <dgm:cxn modelId="{1BC3CFB3-4A13-488D-B4E5-4076D47647A6}" type="presParOf" srcId="{99F46182-C51C-457C-AFC2-2BE85E2956CB}" destId="{2E56AB60-9D58-4975-92D6-7891AB7FF3C4}" srcOrd="10" destOrd="0" presId="urn:microsoft.com/office/officeart/2005/8/layout/gear1"/>
    <dgm:cxn modelId="{A9E4A7DA-6C43-4E37-B9CF-E7E168CD3FF9}" type="presParOf" srcId="{99F46182-C51C-457C-AFC2-2BE85E2956CB}" destId="{1D2FF84A-3B57-48F9-868E-3CBA73BCD535}" srcOrd="11" destOrd="0" presId="urn:microsoft.com/office/officeart/2005/8/layout/gear1"/>
    <dgm:cxn modelId="{CE7744F5-054F-4A8D-9F76-4BE1D06979E8}" type="presParOf" srcId="{99F46182-C51C-457C-AFC2-2BE85E2956CB}" destId="{E2B51FEE-5D53-4F6D-B7A7-F098451C4BDF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326C68-E4C1-4E40-B170-62A4219F6F95}" type="doc">
      <dgm:prSet loTypeId="urn:microsoft.com/office/officeart/2008/layout/VerticalCurved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608B492-7940-46BA-97C4-499F58445C1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Cooper Black" panose="0208090404030B020404" pitchFamily="18" charset="0"/>
            </a:rPr>
            <a:t>Decides</a:t>
          </a:r>
          <a:r>
            <a:rPr lang="en-US" baseline="0" dirty="0" smtClean="0">
              <a:latin typeface="Cooper Black" panose="0208090404030B020404" pitchFamily="18" charset="0"/>
            </a:rPr>
            <a:t> whether it is a classification problem or a regression problem looking at the target column</a:t>
          </a:r>
          <a:endParaRPr lang="en-US" dirty="0">
            <a:latin typeface="Cooper Black" panose="0208090404030B020404" pitchFamily="18" charset="0"/>
          </a:endParaRPr>
        </a:p>
      </dgm:t>
    </dgm:pt>
    <dgm:pt modelId="{FDC9AEB1-BE63-4188-988E-F0C40B704465}" type="parTrans" cxnId="{D0C10280-3FC6-4C73-8157-98BBDCAD6966}">
      <dgm:prSet/>
      <dgm:spPr/>
      <dgm:t>
        <a:bodyPr/>
        <a:lstStyle/>
        <a:p>
          <a:endParaRPr lang="en-US"/>
        </a:p>
      </dgm:t>
    </dgm:pt>
    <dgm:pt modelId="{805A6B99-9556-441E-AADC-1869D3292C13}" type="sibTrans" cxnId="{D0C10280-3FC6-4C73-8157-98BBDCAD6966}">
      <dgm:prSet/>
      <dgm:spPr/>
      <dgm:t>
        <a:bodyPr/>
        <a:lstStyle/>
        <a:p>
          <a:endParaRPr lang="en-US"/>
        </a:p>
      </dgm:t>
    </dgm:pt>
    <dgm:pt modelId="{32B7D4E4-D4B7-4531-881B-BA3ED83F35F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latin typeface="Cooper Black" panose="0208090404030B020404" pitchFamily="18" charset="0"/>
            </a:rPr>
            <a:t>Removes columns with unique values and separates features into categorical, numerical, text or date/time</a:t>
          </a:r>
          <a:endParaRPr lang="en-US" dirty="0">
            <a:latin typeface="Cooper Black" panose="0208090404030B020404" pitchFamily="18" charset="0"/>
          </a:endParaRPr>
        </a:p>
      </dgm:t>
    </dgm:pt>
    <dgm:pt modelId="{5223349C-233F-43A4-B9ED-84A3DDDEA1A1}" type="parTrans" cxnId="{16FC04A6-F9AC-437D-86D2-D56FE894AF23}">
      <dgm:prSet/>
      <dgm:spPr/>
      <dgm:t>
        <a:bodyPr/>
        <a:lstStyle/>
        <a:p>
          <a:endParaRPr lang="en-US"/>
        </a:p>
      </dgm:t>
    </dgm:pt>
    <dgm:pt modelId="{80545D6B-9410-4D37-8333-60BAC5F290EE}" type="sibTrans" cxnId="{16FC04A6-F9AC-437D-86D2-D56FE894AF23}">
      <dgm:prSet/>
      <dgm:spPr/>
      <dgm:t>
        <a:bodyPr/>
        <a:lstStyle/>
        <a:p>
          <a:endParaRPr lang="en-US"/>
        </a:p>
      </dgm:t>
    </dgm:pt>
    <dgm:pt modelId="{6B132514-C5E7-4230-8AEB-3BB3CFDF506B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>
              <a:latin typeface="Cooper Black" panose="0208090404030B020404" pitchFamily="18" charset="0"/>
            </a:rPr>
            <a:t>Missing values are replaced with ‘Unknown’</a:t>
          </a:r>
        </a:p>
      </dgm:t>
    </dgm:pt>
    <dgm:pt modelId="{80AC40A9-61FE-4DA0-8136-9D9EFEB0A776}" type="parTrans" cxnId="{6396E95A-EC45-445C-89F7-1AEBB83C0422}">
      <dgm:prSet/>
      <dgm:spPr/>
      <dgm:t>
        <a:bodyPr/>
        <a:lstStyle/>
        <a:p>
          <a:endParaRPr lang="en-US"/>
        </a:p>
      </dgm:t>
    </dgm:pt>
    <dgm:pt modelId="{51F122E5-218B-45D6-81CC-039B2B5CD6E9}" type="sibTrans" cxnId="{6396E95A-EC45-445C-89F7-1AEBB83C0422}">
      <dgm:prSet/>
      <dgm:spPr/>
      <dgm:t>
        <a:bodyPr/>
        <a:lstStyle/>
        <a:p>
          <a:endParaRPr lang="en-US"/>
        </a:p>
      </dgm:t>
    </dgm:pt>
    <dgm:pt modelId="{334AB800-8DE1-432D-9F3C-B28D62374947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>
              <a:latin typeface="Cooper Black" panose="0208090404030B020404" pitchFamily="18" charset="0"/>
            </a:rPr>
            <a:t>Other preprocessing work is done according to the model that will be trained.</a:t>
          </a:r>
        </a:p>
      </dgm:t>
    </dgm:pt>
    <dgm:pt modelId="{B6FAFE01-0031-487D-A140-426A26140C10}" type="parTrans" cxnId="{8B99600A-0E9D-4AA8-8025-48E358192D64}">
      <dgm:prSet/>
      <dgm:spPr/>
      <dgm:t>
        <a:bodyPr/>
        <a:lstStyle/>
        <a:p>
          <a:endParaRPr lang="en-US"/>
        </a:p>
      </dgm:t>
    </dgm:pt>
    <dgm:pt modelId="{CB6E0D65-2070-48D1-BD80-41B41C4B83EC}" type="sibTrans" cxnId="{8B99600A-0E9D-4AA8-8025-48E358192D64}">
      <dgm:prSet/>
      <dgm:spPr/>
      <dgm:t>
        <a:bodyPr/>
        <a:lstStyle/>
        <a:p>
          <a:endParaRPr lang="en-US"/>
        </a:p>
      </dgm:t>
    </dgm:pt>
    <dgm:pt modelId="{42E6FDF2-9BB5-4646-B4FA-440ADB32517C}" type="pres">
      <dgm:prSet presAssocID="{2F326C68-E4C1-4E40-B170-62A4219F6F9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6488F05-32AC-4A87-98C3-34C54933CCF4}" type="pres">
      <dgm:prSet presAssocID="{2F326C68-E4C1-4E40-B170-62A4219F6F95}" presName="Name1" presStyleCnt="0"/>
      <dgm:spPr/>
    </dgm:pt>
    <dgm:pt modelId="{0FB8BDEE-F9A4-4FBD-96EC-4A5A2A64C082}" type="pres">
      <dgm:prSet presAssocID="{2F326C68-E4C1-4E40-B170-62A4219F6F95}" presName="cycle" presStyleCnt="0"/>
      <dgm:spPr/>
    </dgm:pt>
    <dgm:pt modelId="{5ADB89D4-E3A1-48E5-B37F-238BB69BFEFE}" type="pres">
      <dgm:prSet presAssocID="{2F326C68-E4C1-4E40-B170-62A4219F6F95}" presName="srcNode" presStyleLbl="node1" presStyleIdx="0" presStyleCnt="4"/>
      <dgm:spPr/>
    </dgm:pt>
    <dgm:pt modelId="{E7F28388-CF19-4F36-AE71-DA1009446E65}" type="pres">
      <dgm:prSet presAssocID="{2F326C68-E4C1-4E40-B170-62A4219F6F95}" presName="conn" presStyleLbl="parChTrans1D2" presStyleIdx="0" presStyleCnt="1"/>
      <dgm:spPr/>
      <dgm:t>
        <a:bodyPr/>
        <a:lstStyle/>
        <a:p>
          <a:endParaRPr lang="en-US"/>
        </a:p>
      </dgm:t>
    </dgm:pt>
    <dgm:pt modelId="{1FF6A56D-10A9-452A-82CE-7448E0B62AAA}" type="pres">
      <dgm:prSet presAssocID="{2F326C68-E4C1-4E40-B170-62A4219F6F95}" presName="extraNode" presStyleLbl="node1" presStyleIdx="0" presStyleCnt="4"/>
      <dgm:spPr/>
    </dgm:pt>
    <dgm:pt modelId="{B68CA6A0-03DE-47AE-95D0-84E5E35504B4}" type="pres">
      <dgm:prSet presAssocID="{2F326C68-E4C1-4E40-B170-62A4219F6F95}" presName="dstNode" presStyleLbl="node1" presStyleIdx="0" presStyleCnt="4"/>
      <dgm:spPr/>
    </dgm:pt>
    <dgm:pt modelId="{A1E3002E-9E54-4120-9A25-61B8666CD7EE}" type="pres">
      <dgm:prSet presAssocID="{5608B492-7940-46BA-97C4-499F58445C1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05628-D88B-47A2-97EA-98554128539D}" type="pres">
      <dgm:prSet presAssocID="{5608B492-7940-46BA-97C4-499F58445C11}" presName="accent_1" presStyleCnt="0"/>
      <dgm:spPr/>
    </dgm:pt>
    <dgm:pt modelId="{60EA4858-E251-48A2-9E9E-793201263F90}" type="pres">
      <dgm:prSet presAssocID="{5608B492-7940-46BA-97C4-499F58445C11}" presName="accentRepeatNode" presStyleLbl="solidFgAcc1" presStyleIdx="0" presStyleCnt="4"/>
      <dgm:spPr>
        <a:solidFill>
          <a:schemeClr val="tx1">
            <a:lumMod val="65000"/>
            <a:lumOff val="35000"/>
          </a:schemeClr>
        </a:solidFill>
      </dgm:spPr>
    </dgm:pt>
    <dgm:pt modelId="{7CAA3F01-CA5D-4249-A434-84C69ECCF896}" type="pres">
      <dgm:prSet presAssocID="{32B7D4E4-D4B7-4531-881B-BA3ED83F35F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79197-FF83-4745-9473-1D9E132B9669}" type="pres">
      <dgm:prSet presAssocID="{32B7D4E4-D4B7-4531-881B-BA3ED83F35FF}" presName="accent_2" presStyleCnt="0"/>
      <dgm:spPr/>
    </dgm:pt>
    <dgm:pt modelId="{A5C12EAA-5B5C-4D7A-8095-DBCBF1354C90}" type="pres">
      <dgm:prSet presAssocID="{32B7D4E4-D4B7-4531-881B-BA3ED83F35FF}" presName="accentRepeatNode" presStyleLbl="solidFgAcc1" presStyleIdx="1" presStyleCnt="4"/>
      <dgm:spPr>
        <a:solidFill>
          <a:schemeClr val="bg1">
            <a:lumMod val="50000"/>
          </a:schemeClr>
        </a:solidFill>
      </dgm:spPr>
    </dgm:pt>
    <dgm:pt modelId="{D58C305D-A51A-4F67-81DD-9025699AE76A}" type="pres">
      <dgm:prSet presAssocID="{6B132514-C5E7-4230-8AEB-3BB3CFDF506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E4FC4-775C-4488-B3F1-F6659BF69E67}" type="pres">
      <dgm:prSet presAssocID="{6B132514-C5E7-4230-8AEB-3BB3CFDF506B}" presName="accent_3" presStyleCnt="0"/>
      <dgm:spPr/>
    </dgm:pt>
    <dgm:pt modelId="{4BFAB89F-81CB-4EAD-889C-8B0B125E8478}" type="pres">
      <dgm:prSet presAssocID="{6B132514-C5E7-4230-8AEB-3BB3CFDF506B}" presName="accentRepeatNode" presStyleLbl="solidFgAcc1" presStyleIdx="2" presStyleCnt="4"/>
      <dgm:spPr>
        <a:solidFill>
          <a:schemeClr val="tx1">
            <a:lumMod val="65000"/>
            <a:lumOff val="35000"/>
          </a:schemeClr>
        </a:solidFill>
      </dgm:spPr>
    </dgm:pt>
    <dgm:pt modelId="{520B23CC-778F-4D9B-875C-933DB3AD598B}" type="pres">
      <dgm:prSet presAssocID="{334AB800-8DE1-432D-9F3C-B28D6237494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2FB4C-EB17-44A9-97B6-D1DE63554D5F}" type="pres">
      <dgm:prSet presAssocID="{334AB800-8DE1-432D-9F3C-B28D62374947}" presName="accent_4" presStyleCnt="0"/>
      <dgm:spPr/>
    </dgm:pt>
    <dgm:pt modelId="{987105AA-3931-4967-AE55-E277D89BD296}" type="pres">
      <dgm:prSet presAssocID="{334AB800-8DE1-432D-9F3C-B28D62374947}" presName="accentRepeatNode" presStyleLbl="solidFgAcc1" presStyleIdx="3" presStyleCnt="4"/>
      <dgm:spPr>
        <a:solidFill>
          <a:schemeClr val="bg2">
            <a:lumMod val="75000"/>
          </a:schemeClr>
        </a:solidFill>
      </dgm:spPr>
    </dgm:pt>
  </dgm:ptLst>
  <dgm:cxnLst>
    <dgm:cxn modelId="{16FC04A6-F9AC-437D-86D2-D56FE894AF23}" srcId="{2F326C68-E4C1-4E40-B170-62A4219F6F95}" destId="{32B7D4E4-D4B7-4531-881B-BA3ED83F35FF}" srcOrd="1" destOrd="0" parTransId="{5223349C-233F-43A4-B9ED-84A3DDDEA1A1}" sibTransId="{80545D6B-9410-4D37-8333-60BAC5F290EE}"/>
    <dgm:cxn modelId="{CC740B74-1C03-4730-98BA-CD21E77FB254}" type="presOf" srcId="{6B132514-C5E7-4230-8AEB-3BB3CFDF506B}" destId="{D58C305D-A51A-4F67-81DD-9025699AE76A}" srcOrd="0" destOrd="0" presId="urn:microsoft.com/office/officeart/2008/layout/VerticalCurvedList"/>
    <dgm:cxn modelId="{E4A819AE-F466-4BD0-934F-003251EC1F45}" type="presOf" srcId="{805A6B99-9556-441E-AADC-1869D3292C13}" destId="{E7F28388-CF19-4F36-AE71-DA1009446E65}" srcOrd="0" destOrd="0" presId="urn:microsoft.com/office/officeart/2008/layout/VerticalCurvedList"/>
    <dgm:cxn modelId="{459F86E8-C3BA-4AEA-9813-F8341B60F326}" type="presOf" srcId="{334AB800-8DE1-432D-9F3C-B28D62374947}" destId="{520B23CC-778F-4D9B-875C-933DB3AD598B}" srcOrd="0" destOrd="0" presId="urn:microsoft.com/office/officeart/2008/layout/VerticalCurvedList"/>
    <dgm:cxn modelId="{8B99600A-0E9D-4AA8-8025-48E358192D64}" srcId="{2F326C68-E4C1-4E40-B170-62A4219F6F95}" destId="{334AB800-8DE1-432D-9F3C-B28D62374947}" srcOrd="3" destOrd="0" parTransId="{B6FAFE01-0031-487D-A140-426A26140C10}" sibTransId="{CB6E0D65-2070-48D1-BD80-41B41C4B83EC}"/>
    <dgm:cxn modelId="{D0C10280-3FC6-4C73-8157-98BBDCAD6966}" srcId="{2F326C68-E4C1-4E40-B170-62A4219F6F95}" destId="{5608B492-7940-46BA-97C4-499F58445C11}" srcOrd="0" destOrd="0" parTransId="{FDC9AEB1-BE63-4188-988E-F0C40B704465}" sibTransId="{805A6B99-9556-441E-AADC-1869D3292C13}"/>
    <dgm:cxn modelId="{96CFEF68-AAC8-44B9-90DA-1E446175E450}" type="presOf" srcId="{32B7D4E4-D4B7-4531-881B-BA3ED83F35FF}" destId="{7CAA3F01-CA5D-4249-A434-84C69ECCF896}" srcOrd="0" destOrd="0" presId="urn:microsoft.com/office/officeart/2008/layout/VerticalCurvedList"/>
    <dgm:cxn modelId="{6396E95A-EC45-445C-89F7-1AEBB83C0422}" srcId="{2F326C68-E4C1-4E40-B170-62A4219F6F95}" destId="{6B132514-C5E7-4230-8AEB-3BB3CFDF506B}" srcOrd="2" destOrd="0" parTransId="{80AC40A9-61FE-4DA0-8136-9D9EFEB0A776}" sibTransId="{51F122E5-218B-45D6-81CC-039B2B5CD6E9}"/>
    <dgm:cxn modelId="{8950CC11-73EE-4F76-97C7-BB42D4815A5D}" type="presOf" srcId="{2F326C68-E4C1-4E40-B170-62A4219F6F95}" destId="{42E6FDF2-9BB5-4646-B4FA-440ADB32517C}" srcOrd="0" destOrd="0" presId="urn:microsoft.com/office/officeart/2008/layout/VerticalCurvedList"/>
    <dgm:cxn modelId="{FA978644-381D-46DB-8B85-B4A9337052C3}" type="presOf" srcId="{5608B492-7940-46BA-97C4-499F58445C11}" destId="{A1E3002E-9E54-4120-9A25-61B8666CD7EE}" srcOrd="0" destOrd="0" presId="urn:microsoft.com/office/officeart/2008/layout/VerticalCurvedList"/>
    <dgm:cxn modelId="{CE41FAB7-618F-43ED-98CC-619B6F78A2F7}" type="presParOf" srcId="{42E6FDF2-9BB5-4646-B4FA-440ADB32517C}" destId="{76488F05-32AC-4A87-98C3-34C54933CCF4}" srcOrd="0" destOrd="0" presId="urn:microsoft.com/office/officeart/2008/layout/VerticalCurvedList"/>
    <dgm:cxn modelId="{1512BC41-2F35-404F-B269-5DBA29A492E9}" type="presParOf" srcId="{76488F05-32AC-4A87-98C3-34C54933CCF4}" destId="{0FB8BDEE-F9A4-4FBD-96EC-4A5A2A64C082}" srcOrd="0" destOrd="0" presId="urn:microsoft.com/office/officeart/2008/layout/VerticalCurvedList"/>
    <dgm:cxn modelId="{D32D0218-373F-43FD-A7C2-7D402D78DDD9}" type="presParOf" srcId="{0FB8BDEE-F9A4-4FBD-96EC-4A5A2A64C082}" destId="{5ADB89D4-E3A1-48E5-B37F-238BB69BFEFE}" srcOrd="0" destOrd="0" presId="urn:microsoft.com/office/officeart/2008/layout/VerticalCurvedList"/>
    <dgm:cxn modelId="{994B0B2E-85D8-4CB4-8F7E-04600F6D363C}" type="presParOf" srcId="{0FB8BDEE-F9A4-4FBD-96EC-4A5A2A64C082}" destId="{E7F28388-CF19-4F36-AE71-DA1009446E65}" srcOrd="1" destOrd="0" presId="urn:microsoft.com/office/officeart/2008/layout/VerticalCurvedList"/>
    <dgm:cxn modelId="{0EBB7733-E732-4BD0-B5C4-8366AD2F9458}" type="presParOf" srcId="{0FB8BDEE-F9A4-4FBD-96EC-4A5A2A64C082}" destId="{1FF6A56D-10A9-452A-82CE-7448E0B62AAA}" srcOrd="2" destOrd="0" presId="urn:microsoft.com/office/officeart/2008/layout/VerticalCurvedList"/>
    <dgm:cxn modelId="{5FBD6AF6-71BB-4401-B35E-16AC921E0064}" type="presParOf" srcId="{0FB8BDEE-F9A4-4FBD-96EC-4A5A2A64C082}" destId="{B68CA6A0-03DE-47AE-95D0-84E5E35504B4}" srcOrd="3" destOrd="0" presId="urn:microsoft.com/office/officeart/2008/layout/VerticalCurvedList"/>
    <dgm:cxn modelId="{6021C3F7-592E-4300-AC78-6993C056F298}" type="presParOf" srcId="{76488F05-32AC-4A87-98C3-34C54933CCF4}" destId="{A1E3002E-9E54-4120-9A25-61B8666CD7EE}" srcOrd="1" destOrd="0" presId="urn:microsoft.com/office/officeart/2008/layout/VerticalCurvedList"/>
    <dgm:cxn modelId="{0D657118-8794-4B3A-BEEA-141D1F60B930}" type="presParOf" srcId="{76488F05-32AC-4A87-98C3-34C54933CCF4}" destId="{B5F05628-D88B-47A2-97EA-98554128539D}" srcOrd="2" destOrd="0" presId="urn:microsoft.com/office/officeart/2008/layout/VerticalCurvedList"/>
    <dgm:cxn modelId="{897ED3D3-EF30-40B1-852F-723FD3D4AD9F}" type="presParOf" srcId="{B5F05628-D88B-47A2-97EA-98554128539D}" destId="{60EA4858-E251-48A2-9E9E-793201263F90}" srcOrd="0" destOrd="0" presId="urn:microsoft.com/office/officeart/2008/layout/VerticalCurvedList"/>
    <dgm:cxn modelId="{0AFBDD91-D0A4-475F-AAD0-D01654C45A1C}" type="presParOf" srcId="{76488F05-32AC-4A87-98C3-34C54933CCF4}" destId="{7CAA3F01-CA5D-4249-A434-84C69ECCF896}" srcOrd="3" destOrd="0" presId="urn:microsoft.com/office/officeart/2008/layout/VerticalCurvedList"/>
    <dgm:cxn modelId="{3AD2647A-2521-40E9-B242-1E76A31AAECD}" type="presParOf" srcId="{76488F05-32AC-4A87-98C3-34C54933CCF4}" destId="{C7A79197-FF83-4745-9473-1D9E132B9669}" srcOrd="4" destOrd="0" presId="urn:microsoft.com/office/officeart/2008/layout/VerticalCurvedList"/>
    <dgm:cxn modelId="{4C7D9A1F-E562-4381-8E42-343AD09DF624}" type="presParOf" srcId="{C7A79197-FF83-4745-9473-1D9E132B9669}" destId="{A5C12EAA-5B5C-4D7A-8095-DBCBF1354C90}" srcOrd="0" destOrd="0" presId="urn:microsoft.com/office/officeart/2008/layout/VerticalCurvedList"/>
    <dgm:cxn modelId="{434C3E8F-7001-49B2-9E74-CC9B35839FC8}" type="presParOf" srcId="{76488F05-32AC-4A87-98C3-34C54933CCF4}" destId="{D58C305D-A51A-4F67-81DD-9025699AE76A}" srcOrd="5" destOrd="0" presId="urn:microsoft.com/office/officeart/2008/layout/VerticalCurvedList"/>
    <dgm:cxn modelId="{B4C285E9-6B0E-4878-B380-FAFD43AAE17B}" type="presParOf" srcId="{76488F05-32AC-4A87-98C3-34C54933CCF4}" destId="{B52E4FC4-775C-4488-B3F1-F6659BF69E67}" srcOrd="6" destOrd="0" presId="urn:microsoft.com/office/officeart/2008/layout/VerticalCurvedList"/>
    <dgm:cxn modelId="{AE8C1C41-D1B9-4D1C-95E6-E9B41CACDFCA}" type="presParOf" srcId="{B52E4FC4-775C-4488-B3F1-F6659BF69E67}" destId="{4BFAB89F-81CB-4EAD-889C-8B0B125E8478}" srcOrd="0" destOrd="0" presId="urn:microsoft.com/office/officeart/2008/layout/VerticalCurvedList"/>
    <dgm:cxn modelId="{C08B054C-9AF0-4174-B4F9-90E52B5A2267}" type="presParOf" srcId="{76488F05-32AC-4A87-98C3-34C54933CCF4}" destId="{520B23CC-778F-4D9B-875C-933DB3AD598B}" srcOrd="7" destOrd="0" presId="urn:microsoft.com/office/officeart/2008/layout/VerticalCurvedList"/>
    <dgm:cxn modelId="{C5A8A206-1643-4D25-8A7F-71920F8067CF}" type="presParOf" srcId="{76488F05-32AC-4A87-98C3-34C54933CCF4}" destId="{5BB2FB4C-EB17-44A9-97B6-D1DE63554D5F}" srcOrd="8" destOrd="0" presId="urn:microsoft.com/office/officeart/2008/layout/VerticalCurvedList"/>
    <dgm:cxn modelId="{F3E76BF8-525D-440B-8A07-C81E98F9E499}" type="presParOf" srcId="{5BB2FB4C-EB17-44A9-97B6-D1DE63554D5F}" destId="{987105AA-3931-4967-AE55-E277D89BD2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77F86A-0EB7-44FA-B466-B8E90EE1E7FD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D63C26-2D6A-4351-B8E9-7597F0ADC8A6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First</a:t>
          </a:r>
          <a:endParaRPr lang="en-US" dirty="0"/>
        </a:p>
      </dgm:t>
    </dgm:pt>
    <dgm:pt modelId="{EBD96857-913D-4707-B7C4-69F614D71C7E}" type="parTrans" cxnId="{C1BA6C05-6D33-48A6-9CC4-79C081BB45B1}">
      <dgm:prSet/>
      <dgm:spPr/>
      <dgm:t>
        <a:bodyPr/>
        <a:lstStyle/>
        <a:p>
          <a:endParaRPr lang="en-US"/>
        </a:p>
      </dgm:t>
    </dgm:pt>
    <dgm:pt modelId="{47D1D6CF-3555-4412-BAD2-4615B71B1DE9}" type="sibTrans" cxnId="{C1BA6C05-6D33-48A6-9CC4-79C081BB45B1}">
      <dgm:prSet/>
      <dgm:spPr/>
      <dgm:t>
        <a:bodyPr/>
        <a:lstStyle/>
        <a:p>
          <a:endParaRPr lang="en-US"/>
        </a:p>
      </dgm:t>
    </dgm:pt>
    <dgm:pt modelId="{80311217-EB86-4CD8-ADF5-42CC028275EB}">
      <dgm:prSet phldrT="[Text]"/>
      <dgm:spPr>
        <a:solidFill>
          <a:schemeClr val="accent4">
            <a:alpha val="90000"/>
          </a:schemeClr>
        </a:solidFill>
      </dgm:spPr>
      <dgm:t>
        <a:bodyPr/>
        <a:lstStyle/>
        <a:p>
          <a:r>
            <a:rPr lang="en-US" b="1" dirty="0" smtClean="0">
              <a:latin typeface="Arial Rounded MT Bold" panose="020F0704030504030204" pitchFamily="34" charset="0"/>
            </a:rPr>
            <a:t>Reliably performant models like Random Forest</a:t>
          </a:r>
          <a:endParaRPr lang="en-US" b="1" dirty="0">
            <a:latin typeface="Arial Rounded MT Bold" panose="020F0704030504030204" pitchFamily="34" charset="0"/>
          </a:endParaRPr>
        </a:p>
      </dgm:t>
    </dgm:pt>
    <dgm:pt modelId="{2E79C407-BEE8-4E8D-820F-45F08A5679D2}" type="parTrans" cxnId="{D81F7F04-F20C-4600-BC16-1D4DC8748557}">
      <dgm:prSet/>
      <dgm:spPr/>
      <dgm:t>
        <a:bodyPr/>
        <a:lstStyle/>
        <a:p>
          <a:endParaRPr lang="en-US"/>
        </a:p>
      </dgm:t>
    </dgm:pt>
    <dgm:pt modelId="{308EDB67-1E06-48E5-B13F-CEF44AEA22BD}" type="sibTrans" cxnId="{D81F7F04-F20C-4600-BC16-1D4DC8748557}">
      <dgm:prSet/>
      <dgm:spPr/>
      <dgm:t>
        <a:bodyPr/>
        <a:lstStyle/>
        <a:p>
          <a:endParaRPr lang="en-US"/>
        </a:p>
      </dgm:t>
    </dgm:pt>
    <dgm:pt modelId="{842F0D9D-DB23-4CA0-9369-1096ED1945C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Second</a:t>
          </a:r>
          <a:endParaRPr lang="en-US" dirty="0"/>
        </a:p>
      </dgm:t>
    </dgm:pt>
    <dgm:pt modelId="{CFB49B64-EBF8-40C5-BF93-F2E93FCB3527}" type="parTrans" cxnId="{FE335745-A381-42F7-BDD1-C9FB6B0FBBF7}">
      <dgm:prSet/>
      <dgm:spPr/>
      <dgm:t>
        <a:bodyPr/>
        <a:lstStyle/>
        <a:p>
          <a:endParaRPr lang="en-US"/>
        </a:p>
      </dgm:t>
    </dgm:pt>
    <dgm:pt modelId="{FE71E4BF-103D-46A4-90BB-71A00A689483}" type="sibTrans" cxnId="{FE335745-A381-42F7-BDD1-C9FB6B0FBBF7}">
      <dgm:prSet/>
      <dgm:spPr/>
      <dgm:t>
        <a:bodyPr/>
        <a:lstStyle/>
        <a:p>
          <a:endParaRPr lang="en-US"/>
        </a:p>
      </dgm:t>
    </dgm:pt>
    <dgm:pt modelId="{8E3EFCBD-CACC-4523-AE47-61A075C7B5C2}">
      <dgm:prSet phldrT="[Text]"/>
      <dgm:spPr>
        <a:solidFill>
          <a:schemeClr val="accent5">
            <a:lumMod val="75000"/>
            <a:alpha val="90000"/>
          </a:schemeClr>
        </a:solidFill>
      </dgm:spPr>
      <dgm:t>
        <a:bodyPr/>
        <a:lstStyle/>
        <a:p>
          <a:r>
            <a:rPr lang="en-US" b="1" dirty="0" smtClean="0">
              <a:latin typeface="Arial Rounded MT Bold" panose="020F0704030504030204" pitchFamily="34" charset="0"/>
            </a:rPr>
            <a:t>Less reliable models like KNN</a:t>
          </a:r>
          <a:endParaRPr lang="en-US" b="1" dirty="0">
            <a:latin typeface="Arial Rounded MT Bold" panose="020F0704030504030204" pitchFamily="34" charset="0"/>
          </a:endParaRPr>
        </a:p>
      </dgm:t>
    </dgm:pt>
    <dgm:pt modelId="{936331FD-E1C7-43D2-A965-28C12CA62CAB}" type="parTrans" cxnId="{8D093E0A-3AC3-4EEB-AF0D-8B740448304E}">
      <dgm:prSet/>
      <dgm:spPr/>
      <dgm:t>
        <a:bodyPr/>
        <a:lstStyle/>
        <a:p>
          <a:endParaRPr lang="en-US"/>
        </a:p>
      </dgm:t>
    </dgm:pt>
    <dgm:pt modelId="{8C6E8E2F-54B9-47BA-83E6-2F13B4730A30}" type="sibTrans" cxnId="{8D093E0A-3AC3-4EEB-AF0D-8B740448304E}">
      <dgm:prSet/>
      <dgm:spPr/>
      <dgm:t>
        <a:bodyPr/>
        <a:lstStyle/>
        <a:p>
          <a:endParaRPr lang="en-US"/>
        </a:p>
      </dgm:t>
    </dgm:pt>
    <dgm:pt modelId="{66044573-7A33-4E9D-81C1-96233E4DAE99}" type="pres">
      <dgm:prSet presAssocID="{6477F86A-0EB7-44FA-B466-B8E90EE1E7F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898ABA-0BAB-4CD2-B696-143D7D90C31E}" type="pres">
      <dgm:prSet presAssocID="{95D63C26-2D6A-4351-B8E9-7597F0ADC8A6}" presName="compNode" presStyleCnt="0"/>
      <dgm:spPr/>
    </dgm:pt>
    <dgm:pt modelId="{52EE224D-B647-4CDC-820C-2D3118375FD7}" type="pres">
      <dgm:prSet presAssocID="{95D63C26-2D6A-4351-B8E9-7597F0ADC8A6}" presName="noGeometry" presStyleCnt="0"/>
      <dgm:spPr/>
    </dgm:pt>
    <dgm:pt modelId="{C1D1BBF5-2F02-41D8-ACAF-DA539860AC8E}" type="pres">
      <dgm:prSet presAssocID="{95D63C26-2D6A-4351-B8E9-7597F0ADC8A6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09DBD-ED8A-4015-9C7C-3253A93809AE}" type="pres">
      <dgm:prSet presAssocID="{95D63C26-2D6A-4351-B8E9-7597F0ADC8A6}" presName="childTextHidden" presStyleLbl="bgAccFollowNode1" presStyleIdx="0" presStyleCnt="2"/>
      <dgm:spPr/>
      <dgm:t>
        <a:bodyPr/>
        <a:lstStyle/>
        <a:p>
          <a:endParaRPr lang="en-US"/>
        </a:p>
      </dgm:t>
    </dgm:pt>
    <dgm:pt modelId="{5BE50E1F-FAC2-4CB3-9EF9-6BE82A5E86CD}" type="pres">
      <dgm:prSet presAssocID="{95D63C26-2D6A-4351-B8E9-7597F0ADC8A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43D37-59B7-4111-9799-B750EFA4B0B7}" type="pres">
      <dgm:prSet presAssocID="{95D63C26-2D6A-4351-B8E9-7597F0ADC8A6}" presName="aSpace" presStyleCnt="0"/>
      <dgm:spPr/>
    </dgm:pt>
    <dgm:pt modelId="{5B6E319B-5A09-4A1D-A0DA-3836F218F6EA}" type="pres">
      <dgm:prSet presAssocID="{842F0D9D-DB23-4CA0-9369-1096ED1945CA}" presName="compNode" presStyleCnt="0"/>
      <dgm:spPr/>
    </dgm:pt>
    <dgm:pt modelId="{39B0DBCD-FDE3-48FE-8FD5-E7D3EF1136AD}" type="pres">
      <dgm:prSet presAssocID="{842F0D9D-DB23-4CA0-9369-1096ED1945CA}" presName="noGeometry" presStyleCnt="0"/>
      <dgm:spPr/>
    </dgm:pt>
    <dgm:pt modelId="{3A099469-D0D0-4843-8ABE-181B8D70930D}" type="pres">
      <dgm:prSet presAssocID="{842F0D9D-DB23-4CA0-9369-1096ED1945CA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7ABC1-D883-47D2-A1E4-077E8D2018E5}" type="pres">
      <dgm:prSet presAssocID="{842F0D9D-DB23-4CA0-9369-1096ED1945CA}" presName="childTextHidden" presStyleLbl="bgAccFollowNode1" presStyleIdx="1" presStyleCnt="2"/>
      <dgm:spPr/>
      <dgm:t>
        <a:bodyPr/>
        <a:lstStyle/>
        <a:p>
          <a:endParaRPr lang="en-US"/>
        </a:p>
      </dgm:t>
    </dgm:pt>
    <dgm:pt modelId="{C1AB6290-49DB-4AD9-8092-1D7BFFBF02D8}" type="pres">
      <dgm:prSet presAssocID="{842F0D9D-DB23-4CA0-9369-1096ED1945CA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BA6C05-6D33-48A6-9CC4-79C081BB45B1}" srcId="{6477F86A-0EB7-44FA-B466-B8E90EE1E7FD}" destId="{95D63C26-2D6A-4351-B8E9-7597F0ADC8A6}" srcOrd="0" destOrd="0" parTransId="{EBD96857-913D-4707-B7C4-69F614D71C7E}" sibTransId="{47D1D6CF-3555-4412-BAD2-4615B71B1DE9}"/>
    <dgm:cxn modelId="{6EBCD89A-CA9E-49A8-8E2B-312AA383FD1C}" type="presOf" srcId="{8E3EFCBD-CACC-4523-AE47-61A075C7B5C2}" destId="{0217ABC1-D883-47D2-A1E4-077E8D2018E5}" srcOrd="1" destOrd="0" presId="urn:microsoft.com/office/officeart/2005/8/layout/hProcess6"/>
    <dgm:cxn modelId="{0FE1052F-95E7-4990-B322-FB77B69DA234}" type="presOf" srcId="{6477F86A-0EB7-44FA-B466-B8E90EE1E7FD}" destId="{66044573-7A33-4E9D-81C1-96233E4DAE99}" srcOrd="0" destOrd="0" presId="urn:microsoft.com/office/officeart/2005/8/layout/hProcess6"/>
    <dgm:cxn modelId="{7ADD382A-E586-4D7C-B418-58C1225B4655}" type="presOf" srcId="{842F0D9D-DB23-4CA0-9369-1096ED1945CA}" destId="{C1AB6290-49DB-4AD9-8092-1D7BFFBF02D8}" srcOrd="0" destOrd="0" presId="urn:microsoft.com/office/officeart/2005/8/layout/hProcess6"/>
    <dgm:cxn modelId="{FE335745-A381-42F7-BDD1-C9FB6B0FBBF7}" srcId="{6477F86A-0EB7-44FA-B466-B8E90EE1E7FD}" destId="{842F0D9D-DB23-4CA0-9369-1096ED1945CA}" srcOrd="1" destOrd="0" parTransId="{CFB49B64-EBF8-40C5-BF93-F2E93FCB3527}" sibTransId="{FE71E4BF-103D-46A4-90BB-71A00A689483}"/>
    <dgm:cxn modelId="{94CD7930-AF07-48AF-8F13-C13FB53B2F82}" type="presOf" srcId="{80311217-EB86-4CD8-ADF5-42CC028275EB}" destId="{AEE09DBD-ED8A-4015-9C7C-3253A93809AE}" srcOrd="1" destOrd="0" presId="urn:microsoft.com/office/officeart/2005/8/layout/hProcess6"/>
    <dgm:cxn modelId="{6C09CB62-AC98-4913-A674-25AA84AFBFF5}" type="presOf" srcId="{80311217-EB86-4CD8-ADF5-42CC028275EB}" destId="{C1D1BBF5-2F02-41D8-ACAF-DA539860AC8E}" srcOrd="0" destOrd="0" presId="urn:microsoft.com/office/officeart/2005/8/layout/hProcess6"/>
    <dgm:cxn modelId="{A2265487-AC10-478A-B9CB-1FF674BECF4A}" type="presOf" srcId="{95D63C26-2D6A-4351-B8E9-7597F0ADC8A6}" destId="{5BE50E1F-FAC2-4CB3-9EF9-6BE82A5E86CD}" srcOrd="0" destOrd="0" presId="urn:microsoft.com/office/officeart/2005/8/layout/hProcess6"/>
    <dgm:cxn modelId="{8D093E0A-3AC3-4EEB-AF0D-8B740448304E}" srcId="{842F0D9D-DB23-4CA0-9369-1096ED1945CA}" destId="{8E3EFCBD-CACC-4523-AE47-61A075C7B5C2}" srcOrd="0" destOrd="0" parTransId="{936331FD-E1C7-43D2-A965-28C12CA62CAB}" sibTransId="{8C6E8E2F-54B9-47BA-83E6-2F13B4730A30}"/>
    <dgm:cxn modelId="{42FD5BA6-D77E-46AE-BEE6-52ED1671C0F5}" type="presOf" srcId="{8E3EFCBD-CACC-4523-AE47-61A075C7B5C2}" destId="{3A099469-D0D0-4843-8ABE-181B8D70930D}" srcOrd="0" destOrd="0" presId="urn:microsoft.com/office/officeart/2005/8/layout/hProcess6"/>
    <dgm:cxn modelId="{D81F7F04-F20C-4600-BC16-1D4DC8748557}" srcId="{95D63C26-2D6A-4351-B8E9-7597F0ADC8A6}" destId="{80311217-EB86-4CD8-ADF5-42CC028275EB}" srcOrd="0" destOrd="0" parTransId="{2E79C407-BEE8-4E8D-820F-45F08A5679D2}" sibTransId="{308EDB67-1E06-48E5-B13F-CEF44AEA22BD}"/>
    <dgm:cxn modelId="{945F8F73-8F00-402E-9A75-61B355D185DA}" type="presParOf" srcId="{66044573-7A33-4E9D-81C1-96233E4DAE99}" destId="{A3898ABA-0BAB-4CD2-B696-143D7D90C31E}" srcOrd="0" destOrd="0" presId="urn:microsoft.com/office/officeart/2005/8/layout/hProcess6"/>
    <dgm:cxn modelId="{5E9ABA0F-6C5F-4275-ABAB-592BCE6C345B}" type="presParOf" srcId="{A3898ABA-0BAB-4CD2-B696-143D7D90C31E}" destId="{52EE224D-B647-4CDC-820C-2D3118375FD7}" srcOrd="0" destOrd="0" presId="urn:microsoft.com/office/officeart/2005/8/layout/hProcess6"/>
    <dgm:cxn modelId="{70A23691-245C-41F5-A115-E96FDA02537D}" type="presParOf" srcId="{A3898ABA-0BAB-4CD2-B696-143D7D90C31E}" destId="{C1D1BBF5-2F02-41D8-ACAF-DA539860AC8E}" srcOrd="1" destOrd="0" presId="urn:microsoft.com/office/officeart/2005/8/layout/hProcess6"/>
    <dgm:cxn modelId="{0B543218-5E30-482B-8520-CF0DF128F7B2}" type="presParOf" srcId="{A3898ABA-0BAB-4CD2-B696-143D7D90C31E}" destId="{AEE09DBD-ED8A-4015-9C7C-3253A93809AE}" srcOrd="2" destOrd="0" presId="urn:microsoft.com/office/officeart/2005/8/layout/hProcess6"/>
    <dgm:cxn modelId="{1077BFC4-AB62-4694-BAFC-6DAD814D5EF6}" type="presParOf" srcId="{A3898ABA-0BAB-4CD2-B696-143D7D90C31E}" destId="{5BE50E1F-FAC2-4CB3-9EF9-6BE82A5E86CD}" srcOrd="3" destOrd="0" presId="urn:microsoft.com/office/officeart/2005/8/layout/hProcess6"/>
    <dgm:cxn modelId="{54A2A976-576D-4070-996B-AB885AC059EA}" type="presParOf" srcId="{66044573-7A33-4E9D-81C1-96233E4DAE99}" destId="{E6D43D37-59B7-4111-9799-B750EFA4B0B7}" srcOrd="1" destOrd="0" presId="urn:microsoft.com/office/officeart/2005/8/layout/hProcess6"/>
    <dgm:cxn modelId="{2D141CD3-63F7-4B7D-A6C3-9A092997D622}" type="presParOf" srcId="{66044573-7A33-4E9D-81C1-96233E4DAE99}" destId="{5B6E319B-5A09-4A1D-A0DA-3836F218F6EA}" srcOrd="2" destOrd="0" presId="urn:microsoft.com/office/officeart/2005/8/layout/hProcess6"/>
    <dgm:cxn modelId="{D44CA1C6-8510-4E96-9671-9BE22531B1EE}" type="presParOf" srcId="{5B6E319B-5A09-4A1D-A0DA-3836F218F6EA}" destId="{39B0DBCD-FDE3-48FE-8FD5-E7D3EF1136AD}" srcOrd="0" destOrd="0" presId="urn:microsoft.com/office/officeart/2005/8/layout/hProcess6"/>
    <dgm:cxn modelId="{A1EF1571-1062-4384-B2C1-F67A2AAE6075}" type="presParOf" srcId="{5B6E319B-5A09-4A1D-A0DA-3836F218F6EA}" destId="{3A099469-D0D0-4843-8ABE-181B8D70930D}" srcOrd="1" destOrd="0" presId="urn:microsoft.com/office/officeart/2005/8/layout/hProcess6"/>
    <dgm:cxn modelId="{1215AA1A-8468-49B2-9991-FE91847B65E0}" type="presParOf" srcId="{5B6E319B-5A09-4A1D-A0DA-3836F218F6EA}" destId="{0217ABC1-D883-47D2-A1E4-077E8D2018E5}" srcOrd="2" destOrd="0" presId="urn:microsoft.com/office/officeart/2005/8/layout/hProcess6"/>
    <dgm:cxn modelId="{E275BAB7-6753-4216-A599-D65374BAF13C}" type="presParOf" srcId="{5B6E319B-5A09-4A1D-A0DA-3836F218F6EA}" destId="{C1AB6290-49DB-4AD9-8092-1D7BFFBF02D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FD7DA1-6986-44A8-92D4-E866039112A1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B4CE32-34C4-44F7-AA44-3F10423035DD}">
      <dgm:prSet phldrT="[Text]"/>
      <dgm:spPr/>
      <dgm:t>
        <a:bodyPr/>
        <a:lstStyle/>
        <a:p>
          <a:r>
            <a:rPr lang="en-US" dirty="0" smtClean="0"/>
            <a:t>1. </a:t>
          </a:r>
          <a:r>
            <a:rPr lang="en-US" b="1" dirty="0" smtClean="0">
              <a:latin typeface="Arial Black" panose="020B0A04020102020204" pitchFamily="34" charset="0"/>
            </a:rPr>
            <a:t>Random Forests</a:t>
          </a:r>
          <a:endParaRPr lang="en-US" b="1" dirty="0">
            <a:latin typeface="Arial Black" panose="020B0A04020102020204" pitchFamily="34" charset="0"/>
          </a:endParaRPr>
        </a:p>
      </dgm:t>
    </dgm:pt>
    <dgm:pt modelId="{D1495518-E126-470F-8AD3-90A51AA9044A}" type="parTrans" cxnId="{89366C9A-B2CE-4E8F-97A8-5FBE03F19CDA}">
      <dgm:prSet/>
      <dgm:spPr/>
      <dgm:t>
        <a:bodyPr/>
        <a:lstStyle/>
        <a:p>
          <a:endParaRPr lang="en-US"/>
        </a:p>
      </dgm:t>
    </dgm:pt>
    <dgm:pt modelId="{9EE8BBB9-0074-4EA9-BC30-F925E03E2973}" type="sibTrans" cxnId="{89366C9A-B2CE-4E8F-97A8-5FBE03F19CDA}">
      <dgm:prSet/>
      <dgm:spPr/>
      <dgm:t>
        <a:bodyPr/>
        <a:lstStyle/>
        <a:p>
          <a:endParaRPr lang="en-US"/>
        </a:p>
      </dgm:t>
    </dgm:pt>
    <dgm:pt modelId="{159EB3FC-02FC-4F91-97CC-B15E62DD9A9A}">
      <dgm:prSet phldrT="[Text]"/>
      <dgm:spPr/>
      <dgm:t>
        <a:bodyPr/>
        <a:lstStyle/>
        <a:p>
          <a:r>
            <a:rPr lang="en-US" dirty="0" smtClean="0"/>
            <a:t>4. </a:t>
          </a:r>
          <a:r>
            <a:rPr lang="en-US" dirty="0" err="1" smtClean="0">
              <a:latin typeface="Arial Black" panose="020B0A04020102020204" pitchFamily="34" charset="0"/>
            </a:rPr>
            <a:t>LightGBM</a:t>
          </a:r>
          <a:r>
            <a:rPr lang="en-US" dirty="0" smtClean="0">
              <a:latin typeface="Arial Black" panose="020B0A04020102020204" pitchFamily="34" charset="0"/>
            </a:rPr>
            <a:t> boosted trees</a:t>
          </a:r>
          <a:endParaRPr lang="en-US" dirty="0">
            <a:latin typeface="Arial Black" panose="020B0A04020102020204" pitchFamily="34" charset="0"/>
          </a:endParaRPr>
        </a:p>
      </dgm:t>
    </dgm:pt>
    <dgm:pt modelId="{4E4A15D6-B770-4C11-BF92-1092C65B412D}" type="parTrans" cxnId="{FFA3F3C2-44D0-4ED9-859E-3BC91C5E353E}">
      <dgm:prSet/>
      <dgm:spPr/>
      <dgm:t>
        <a:bodyPr/>
        <a:lstStyle/>
        <a:p>
          <a:endParaRPr lang="en-US"/>
        </a:p>
      </dgm:t>
    </dgm:pt>
    <dgm:pt modelId="{3093C7C0-6559-44C6-9316-32F6EAA1E548}" type="sibTrans" cxnId="{FFA3F3C2-44D0-4ED9-859E-3BC91C5E353E}">
      <dgm:prSet/>
      <dgm:spPr/>
      <dgm:t>
        <a:bodyPr/>
        <a:lstStyle/>
        <a:p>
          <a:endParaRPr lang="en-US"/>
        </a:p>
      </dgm:t>
    </dgm:pt>
    <dgm:pt modelId="{F39B6A0E-6745-445A-BDF3-F644A3706CDA}">
      <dgm:prSet phldrT="[Text]"/>
      <dgm:spPr/>
      <dgm:t>
        <a:bodyPr/>
        <a:lstStyle/>
        <a:p>
          <a:r>
            <a:rPr lang="en-US" dirty="0" smtClean="0"/>
            <a:t>2. </a:t>
          </a:r>
          <a:r>
            <a:rPr lang="en-US" dirty="0" smtClean="0">
              <a:latin typeface="Arial Black" panose="020B0A04020102020204" pitchFamily="34" charset="0"/>
            </a:rPr>
            <a:t>Extremely Randomized trees</a:t>
          </a:r>
          <a:endParaRPr lang="en-US" dirty="0">
            <a:latin typeface="Arial Black" panose="020B0A04020102020204" pitchFamily="34" charset="0"/>
          </a:endParaRPr>
        </a:p>
      </dgm:t>
    </dgm:pt>
    <dgm:pt modelId="{CB0E7D35-92F3-4B64-9761-37FBB8814972}" type="parTrans" cxnId="{36410DB4-F08E-4434-9923-8AA27E4C06A1}">
      <dgm:prSet/>
      <dgm:spPr/>
      <dgm:t>
        <a:bodyPr/>
        <a:lstStyle/>
        <a:p>
          <a:endParaRPr lang="en-US"/>
        </a:p>
      </dgm:t>
    </dgm:pt>
    <dgm:pt modelId="{E8830249-665C-4D5A-95AE-1EB58E686440}" type="sibTrans" cxnId="{36410DB4-F08E-4434-9923-8AA27E4C06A1}">
      <dgm:prSet/>
      <dgm:spPr/>
      <dgm:t>
        <a:bodyPr/>
        <a:lstStyle/>
        <a:p>
          <a:endParaRPr lang="en-US"/>
        </a:p>
      </dgm:t>
    </dgm:pt>
    <dgm:pt modelId="{C09DDDF2-684F-4200-A44E-38D13A31A6CE}">
      <dgm:prSet phldrT="[Text]"/>
      <dgm:spPr/>
      <dgm:t>
        <a:bodyPr/>
        <a:lstStyle/>
        <a:p>
          <a:r>
            <a:rPr lang="en-US" dirty="0" smtClean="0"/>
            <a:t>5. </a:t>
          </a:r>
          <a:r>
            <a:rPr lang="en-US" dirty="0" err="1" smtClean="0">
              <a:latin typeface="Arial Black" panose="020B0A04020102020204" pitchFamily="34" charset="0"/>
            </a:rPr>
            <a:t>CatBoost</a:t>
          </a:r>
          <a:r>
            <a:rPr lang="en-US" dirty="0" smtClean="0">
              <a:latin typeface="Arial Black" panose="020B0A04020102020204" pitchFamily="34" charset="0"/>
            </a:rPr>
            <a:t> boosted trees</a:t>
          </a:r>
          <a:endParaRPr lang="en-US" dirty="0">
            <a:latin typeface="Arial Black" panose="020B0A04020102020204" pitchFamily="34" charset="0"/>
          </a:endParaRPr>
        </a:p>
      </dgm:t>
    </dgm:pt>
    <dgm:pt modelId="{29FBC9AE-3B7E-475E-9182-F2A52FC60316}" type="parTrans" cxnId="{574C1A3B-FFCC-495B-A5B1-18AED9C82C71}">
      <dgm:prSet/>
      <dgm:spPr/>
      <dgm:t>
        <a:bodyPr/>
        <a:lstStyle/>
        <a:p>
          <a:endParaRPr lang="en-US"/>
        </a:p>
      </dgm:t>
    </dgm:pt>
    <dgm:pt modelId="{BC6F7283-47E8-4DC3-936A-9272E0381255}" type="sibTrans" cxnId="{574C1A3B-FFCC-495B-A5B1-18AED9C82C71}">
      <dgm:prSet/>
      <dgm:spPr/>
      <dgm:t>
        <a:bodyPr/>
        <a:lstStyle/>
        <a:p>
          <a:endParaRPr lang="en-US"/>
        </a:p>
      </dgm:t>
    </dgm:pt>
    <dgm:pt modelId="{3F395354-FC60-429A-9123-8E2E76734452}">
      <dgm:prSet phldrT="[Text]"/>
      <dgm:spPr/>
      <dgm:t>
        <a:bodyPr/>
        <a:lstStyle/>
        <a:p>
          <a:r>
            <a:rPr lang="en-US" dirty="0" smtClean="0"/>
            <a:t>3. </a:t>
          </a:r>
          <a:r>
            <a:rPr lang="en-US" dirty="0" smtClean="0">
              <a:latin typeface="Arial Black" panose="020B0A04020102020204" pitchFamily="34" charset="0"/>
            </a:rPr>
            <a:t>K-nearest neighbors</a:t>
          </a:r>
          <a:endParaRPr lang="en-US" dirty="0">
            <a:latin typeface="Arial Black" panose="020B0A04020102020204" pitchFamily="34" charset="0"/>
          </a:endParaRPr>
        </a:p>
      </dgm:t>
    </dgm:pt>
    <dgm:pt modelId="{D516C9ED-22FB-4F2E-BAE9-7DEC9C93FF5C}" type="parTrans" cxnId="{10628ECC-5BE6-4B92-ABB4-1C91953648F8}">
      <dgm:prSet/>
      <dgm:spPr/>
      <dgm:t>
        <a:bodyPr/>
        <a:lstStyle/>
        <a:p>
          <a:endParaRPr lang="en-US"/>
        </a:p>
      </dgm:t>
    </dgm:pt>
    <dgm:pt modelId="{A242D812-C19E-4287-B9FA-6205BE5047E0}" type="sibTrans" cxnId="{10628ECC-5BE6-4B92-ABB4-1C91953648F8}">
      <dgm:prSet/>
      <dgm:spPr/>
      <dgm:t>
        <a:bodyPr/>
        <a:lstStyle/>
        <a:p>
          <a:endParaRPr lang="en-US"/>
        </a:p>
      </dgm:t>
    </dgm:pt>
    <dgm:pt modelId="{3CA92BAD-B27A-404E-AC0D-1A6D1D986394}">
      <dgm:prSet phldrT="[Text]"/>
      <dgm:spPr/>
      <dgm:t>
        <a:bodyPr/>
        <a:lstStyle/>
        <a:p>
          <a:r>
            <a:rPr lang="en-IN" b="0" i="0" dirty="0" smtClean="0"/>
            <a:t>6. </a:t>
          </a:r>
          <a:r>
            <a:rPr lang="en-IN" b="0" i="0" dirty="0" err="1" smtClean="0">
              <a:latin typeface="Arial Black" panose="020B0A04020102020204" pitchFamily="34" charset="0"/>
            </a:rPr>
            <a:t>AutoGluon</a:t>
          </a:r>
          <a:r>
            <a:rPr lang="en-IN" b="0" i="0" dirty="0" smtClean="0">
              <a:latin typeface="Arial Black" panose="020B0A04020102020204" pitchFamily="34" charset="0"/>
            </a:rPr>
            <a:t>-Tabular deep neural networks</a:t>
          </a:r>
          <a:endParaRPr lang="en-US" dirty="0">
            <a:latin typeface="Arial Black" panose="020B0A04020102020204" pitchFamily="34" charset="0"/>
          </a:endParaRPr>
        </a:p>
      </dgm:t>
    </dgm:pt>
    <dgm:pt modelId="{F7E07ADE-CB1F-4879-AAF0-01506BF12C5C}" type="parTrans" cxnId="{6CEECEE7-D550-4010-B45C-4C60E1026DC4}">
      <dgm:prSet/>
      <dgm:spPr/>
      <dgm:t>
        <a:bodyPr/>
        <a:lstStyle/>
        <a:p>
          <a:endParaRPr lang="en-US"/>
        </a:p>
      </dgm:t>
    </dgm:pt>
    <dgm:pt modelId="{021E924A-B4DF-4434-A2B2-4206C0C15355}" type="sibTrans" cxnId="{6CEECEE7-D550-4010-B45C-4C60E1026DC4}">
      <dgm:prSet/>
      <dgm:spPr/>
      <dgm:t>
        <a:bodyPr/>
        <a:lstStyle/>
        <a:p>
          <a:endParaRPr lang="en-US"/>
        </a:p>
      </dgm:t>
    </dgm:pt>
    <dgm:pt modelId="{FCD6A502-D969-4D38-BB62-684EAF3488A6}" type="pres">
      <dgm:prSet presAssocID="{96FD7DA1-6986-44A8-92D4-E866039112A1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BFC162E-95A0-4436-9A2C-008AD4E1B3A5}" type="pres">
      <dgm:prSet presAssocID="{F8B4CE32-34C4-44F7-AA44-3F10423035DD}" presName="composite" presStyleCnt="0"/>
      <dgm:spPr/>
    </dgm:pt>
    <dgm:pt modelId="{8D9FB4F5-41B8-49BB-9C48-6A09A8988C12}" type="pres">
      <dgm:prSet presAssocID="{F8B4CE32-34C4-44F7-AA44-3F10423035DD}" presName="BackAccent" presStyleLbl="bgShp" presStyleIdx="0" presStyleCnt="3"/>
      <dgm:spPr>
        <a:solidFill>
          <a:srgbClr val="00B050"/>
        </a:solidFill>
      </dgm:spPr>
    </dgm:pt>
    <dgm:pt modelId="{66FA20E3-4689-4D2B-AB05-A9DF485AC20F}" type="pres">
      <dgm:prSet presAssocID="{F8B4CE32-34C4-44F7-AA44-3F10423035DD}" presName="Accent" presStyleLbl="alignNode1" presStyleIdx="0" presStyleCnt="3"/>
      <dgm:spPr/>
    </dgm:pt>
    <dgm:pt modelId="{E5C15A3E-4DD1-4813-9DD0-161D7A94798F}" type="pres">
      <dgm:prSet presAssocID="{F8B4CE32-34C4-44F7-AA44-3F10423035DD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62BBB-EAFB-4857-B314-6880C63ECF24}" type="pres">
      <dgm:prSet presAssocID="{F8B4CE32-34C4-44F7-AA44-3F10423035DD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8B252-D8B3-42C6-955F-1EF925D7DC5E}" type="pres">
      <dgm:prSet presAssocID="{9EE8BBB9-0074-4EA9-BC30-F925E03E2973}" presName="sibTrans" presStyleCnt="0"/>
      <dgm:spPr/>
    </dgm:pt>
    <dgm:pt modelId="{9A737C4B-596F-4212-9382-4711FA9DE14D}" type="pres">
      <dgm:prSet presAssocID="{F39B6A0E-6745-445A-BDF3-F644A3706CDA}" presName="composite" presStyleCnt="0"/>
      <dgm:spPr/>
    </dgm:pt>
    <dgm:pt modelId="{BFB413B6-7451-42CA-B76F-D7601B94D21E}" type="pres">
      <dgm:prSet presAssocID="{F39B6A0E-6745-445A-BDF3-F644A3706CDA}" presName="BackAccent" presStyleLbl="bgShp" presStyleIdx="1" presStyleCnt="3"/>
      <dgm:spPr>
        <a:solidFill>
          <a:schemeClr val="accent3">
            <a:lumMod val="50000"/>
          </a:schemeClr>
        </a:solidFill>
      </dgm:spPr>
    </dgm:pt>
    <dgm:pt modelId="{948B69B9-8119-46A9-BD87-66417E09C8BC}" type="pres">
      <dgm:prSet presAssocID="{F39B6A0E-6745-445A-BDF3-F644A3706CDA}" presName="Accent" presStyleLbl="alignNode1" presStyleIdx="1" presStyleCnt="3"/>
      <dgm:spPr>
        <a:ln>
          <a:solidFill>
            <a:srgbClr val="002060"/>
          </a:solidFill>
        </a:ln>
      </dgm:spPr>
    </dgm:pt>
    <dgm:pt modelId="{D42BB5E5-7E69-4EA3-ADF3-5BCE8C2B69D8}" type="pres">
      <dgm:prSet presAssocID="{F39B6A0E-6745-445A-BDF3-F644A3706CDA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4C60DC-91BC-4937-967A-B884588E545D}" type="pres">
      <dgm:prSet presAssocID="{F39B6A0E-6745-445A-BDF3-F644A3706CDA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7D77B-E256-4C32-AAB3-8AA4A9F853AF}" type="pres">
      <dgm:prSet presAssocID="{E8830249-665C-4D5A-95AE-1EB58E686440}" presName="sibTrans" presStyleCnt="0"/>
      <dgm:spPr/>
    </dgm:pt>
    <dgm:pt modelId="{41B51FE9-A52F-474B-860B-78BFC9782F3E}" type="pres">
      <dgm:prSet presAssocID="{3F395354-FC60-429A-9123-8E2E76734452}" presName="composite" presStyleCnt="0"/>
      <dgm:spPr/>
    </dgm:pt>
    <dgm:pt modelId="{89872BB2-3BDE-450A-B158-7CDC8D643F88}" type="pres">
      <dgm:prSet presAssocID="{3F395354-FC60-429A-9123-8E2E76734452}" presName="BackAccent" presStyleLbl="bgShp" presStyleIdx="2" presStyleCnt="3"/>
      <dgm:spPr/>
    </dgm:pt>
    <dgm:pt modelId="{24A9BEE3-CBC4-4458-8B29-A3CC57A11B87}" type="pres">
      <dgm:prSet presAssocID="{3F395354-FC60-429A-9123-8E2E76734452}" presName="Accent" presStyleLbl="alignNode1" presStyleIdx="2" presStyleCnt="3"/>
      <dgm:spPr>
        <a:solidFill>
          <a:srgbClr val="C00000"/>
        </a:solidFill>
      </dgm:spPr>
    </dgm:pt>
    <dgm:pt modelId="{D90023C5-576E-4DC9-B50C-A6D3F00C7893}" type="pres">
      <dgm:prSet presAssocID="{3F395354-FC60-429A-9123-8E2E76734452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1758E-8EDA-4425-8A51-7CEBFFF104C8}" type="pres">
      <dgm:prSet presAssocID="{3F395354-FC60-429A-9123-8E2E76734452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4C1A3B-FFCC-495B-A5B1-18AED9C82C71}" srcId="{F39B6A0E-6745-445A-BDF3-F644A3706CDA}" destId="{C09DDDF2-684F-4200-A44E-38D13A31A6CE}" srcOrd="0" destOrd="0" parTransId="{29FBC9AE-3B7E-475E-9182-F2A52FC60316}" sibTransId="{BC6F7283-47E8-4DC3-936A-9272E0381255}"/>
    <dgm:cxn modelId="{C93BC12A-6444-46A9-B83E-5A1C33801C40}" type="presOf" srcId="{3F395354-FC60-429A-9123-8E2E76734452}" destId="{8A81758E-8EDA-4425-8A51-7CEBFFF104C8}" srcOrd="0" destOrd="0" presId="urn:microsoft.com/office/officeart/2008/layout/IncreasingCircleProcess"/>
    <dgm:cxn modelId="{89366C9A-B2CE-4E8F-97A8-5FBE03F19CDA}" srcId="{96FD7DA1-6986-44A8-92D4-E866039112A1}" destId="{F8B4CE32-34C4-44F7-AA44-3F10423035DD}" srcOrd="0" destOrd="0" parTransId="{D1495518-E126-470F-8AD3-90A51AA9044A}" sibTransId="{9EE8BBB9-0074-4EA9-BC30-F925E03E2973}"/>
    <dgm:cxn modelId="{94618ADA-551E-41C3-BE56-4235EC6A3BA3}" type="presOf" srcId="{F39B6A0E-6745-445A-BDF3-F644A3706CDA}" destId="{414C60DC-91BC-4937-967A-B884588E545D}" srcOrd="0" destOrd="0" presId="urn:microsoft.com/office/officeart/2008/layout/IncreasingCircleProcess"/>
    <dgm:cxn modelId="{10628ECC-5BE6-4B92-ABB4-1C91953648F8}" srcId="{96FD7DA1-6986-44A8-92D4-E866039112A1}" destId="{3F395354-FC60-429A-9123-8E2E76734452}" srcOrd="2" destOrd="0" parTransId="{D516C9ED-22FB-4F2E-BAE9-7DEC9C93FF5C}" sibTransId="{A242D812-C19E-4287-B9FA-6205BE5047E0}"/>
    <dgm:cxn modelId="{767C1373-7A40-4E10-B5FA-3ABC3A29DF53}" type="presOf" srcId="{F8B4CE32-34C4-44F7-AA44-3F10423035DD}" destId="{84662BBB-EAFB-4857-B314-6880C63ECF24}" srcOrd="0" destOrd="0" presId="urn:microsoft.com/office/officeart/2008/layout/IncreasingCircleProcess"/>
    <dgm:cxn modelId="{36410DB4-F08E-4434-9923-8AA27E4C06A1}" srcId="{96FD7DA1-6986-44A8-92D4-E866039112A1}" destId="{F39B6A0E-6745-445A-BDF3-F644A3706CDA}" srcOrd="1" destOrd="0" parTransId="{CB0E7D35-92F3-4B64-9761-37FBB8814972}" sibTransId="{E8830249-665C-4D5A-95AE-1EB58E686440}"/>
    <dgm:cxn modelId="{3BE6D6E0-F32E-45B8-898D-EC69804169ED}" type="presOf" srcId="{C09DDDF2-684F-4200-A44E-38D13A31A6CE}" destId="{D42BB5E5-7E69-4EA3-ADF3-5BCE8C2B69D8}" srcOrd="0" destOrd="0" presId="urn:microsoft.com/office/officeart/2008/layout/IncreasingCircleProcess"/>
    <dgm:cxn modelId="{57D86290-CB2A-4F90-8FE4-E4F98B14B94A}" type="presOf" srcId="{96FD7DA1-6986-44A8-92D4-E866039112A1}" destId="{FCD6A502-D969-4D38-BB62-684EAF3488A6}" srcOrd="0" destOrd="0" presId="urn:microsoft.com/office/officeart/2008/layout/IncreasingCircleProcess"/>
    <dgm:cxn modelId="{520AAE07-7963-4E72-B4F9-7FCD4B3A0D8A}" type="presOf" srcId="{3CA92BAD-B27A-404E-AC0D-1A6D1D986394}" destId="{D90023C5-576E-4DC9-B50C-A6D3F00C7893}" srcOrd="0" destOrd="0" presId="urn:microsoft.com/office/officeart/2008/layout/IncreasingCircleProcess"/>
    <dgm:cxn modelId="{89173418-2483-42E2-A8A7-888F328E77C4}" type="presOf" srcId="{159EB3FC-02FC-4F91-97CC-B15E62DD9A9A}" destId="{E5C15A3E-4DD1-4813-9DD0-161D7A94798F}" srcOrd="0" destOrd="0" presId="urn:microsoft.com/office/officeart/2008/layout/IncreasingCircleProcess"/>
    <dgm:cxn modelId="{6CEECEE7-D550-4010-B45C-4C60E1026DC4}" srcId="{3F395354-FC60-429A-9123-8E2E76734452}" destId="{3CA92BAD-B27A-404E-AC0D-1A6D1D986394}" srcOrd="0" destOrd="0" parTransId="{F7E07ADE-CB1F-4879-AAF0-01506BF12C5C}" sibTransId="{021E924A-B4DF-4434-A2B2-4206C0C15355}"/>
    <dgm:cxn modelId="{FFA3F3C2-44D0-4ED9-859E-3BC91C5E353E}" srcId="{F8B4CE32-34C4-44F7-AA44-3F10423035DD}" destId="{159EB3FC-02FC-4F91-97CC-B15E62DD9A9A}" srcOrd="0" destOrd="0" parTransId="{4E4A15D6-B770-4C11-BF92-1092C65B412D}" sibTransId="{3093C7C0-6559-44C6-9316-32F6EAA1E548}"/>
    <dgm:cxn modelId="{AA2156F1-4D9C-49BF-AFD8-CCC35336AA54}" type="presParOf" srcId="{FCD6A502-D969-4D38-BB62-684EAF3488A6}" destId="{8BFC162E-95A0-4436-9A2C-008AD4E1B3A5}" srcOrd="0" destOrd="0" presId="urn:microsoft.com/office/officeart/2008/layout/IncreasingCircleProcess"/>
    <dgm:cxn modelId="{BB8B63B1-4287-44F3-B95E-97B1B9283246}" type="presParOf" srcId="{8BFC162E-95A0-4436-9A2C-008AD4E1B3A5}" destId="{8D9FB4F5-41B8-49BB-9C48-6A09A8988C12}" srcOrd="0" destOrd="0" presId="urn:microsoft.com/office/officeart/2008/layout/IncreasingCircleProcess"/>
    <dgm:cxn modelId="{13DB4C80-8F59-449C-9910-21F866967111}" type="presParOf" srcId="{8BFC162E-95A0-4436-9A2C-008AD4E1B3A5}" destId="{66FA20E3-4689-4D2B-AB05-A9DF485AC20F}" srcOrd="1" destOrd="0" presId="urn:microsoft.com/office/officeart/2008/layout/IncreasingCircleProcess"/>
    <dgm:cxn modelId="{C0E04BE3-0EDD-4137-98CD-C449C11B3C97}" type="presParOf" srcId="{8BFC162E-95A0-4436-9A2C-008AD4E1B3A5}" destId="{E5C15A3E-4DD1-4813-9DD0-161D7A94798F}" srcOrd="2" destOrd="0" presId="urn:microsoft.com/office/officeart/2008/layout/IncreasingCircleProcess"/>
    <dgm:cxn modelId="{8E63BC24-BBCA-4945-8B2B-DD8164AE3AAB}" type="presParOf" srcId="{8BFC162E-95A0-4436-9A2C-008AD4E1B3A5}" destId="{84662BBB-EAFB-4857-B314-6880C63ECF24}" srcOrd="3" destOrd="0" presId="urn:microsoft.com/office/officeart/2008/layout/IncreasingCircleProcess"/>
    <dgm:cxn modelId="{5090D1AC-BE65-41EA-8760-1DDD99AF6230}" type="presParOf" srcId="{FCD6A502-D969-4D38-BB62-684EAF3488A6}" destId="{1AA8B252-D8B3-42C6-955F-1EF925D7DC5E}" srcOrd="1" destOrd="0" presId="urn:microsoft.com/office/officeart/2008/layout/IncreasingCircleProcess"/>
    <dgm:cxn modelId="{44AAC3B1-8E74-4BA1-A80A-D731268B7007}" type="presParOf" srcId="{FCD6A502-D969-4D38-BB62-684EAF3488A6}" destId="{9A737C4B-596F-4212-9382-4711FA9DE14D}" srcOrd="2" destOrd="0" presId="urn:microsoft.com/office/officeart/2008/layout/IncreasingCircleProcess"/>
    <dgm:cxn modelId="{553E947E-DB86-4DDB-B0EF-318DE2EE063D}" type="presParOf" srcId="{9A737C4B-596F-4212-9382-4711FA9DE14D}" destId="{BFB413B6-7451-42CA-B76F-D7601B94D21E}" srcOrd="0" destOrd="0" presId="urn:microsoft.com/office/officeart/2008/layout/IncreasingCircleProcess"/>
    <dgm:cxn modelId="{84D7665C-49E6-4A3F-AC9A-23D3812E68B3}" type="presParOf" srcId="{9A737C4B-596F-4212-9382-4711FA9DE14D}" destId="{948B69B9-8119-46A9-BD87-66417E09C8BC}" srcOrd="1" destOrd="0" presId="urn:microsoft.com/office/officeart/2008/layout/IncreasingCircleProcess"/>
    <dgm:cxn modelId="{F0376020-611E-4BB3-987F-9F1C2B904100}" type="presParOf" srcId="{9A737C4B-596F-4212-9382-4711FA9DE14D}" destId="{D42BB5E5-7E69-4EA3-ADF3-5BCE8C2B69D8}" srcOrd="2" destOrd="0" presId="urn:microsoft.com/office/officeart/2008/layout/IncreasingCircleProcess"/>
    <dgm:cxn modelId="{3F2E57C2-DEDA-413F-BCE0-4D069B7AE4A7}" type="presParOf" srcId="{9A737C4B-596F-4212-9382-4711FA9DE14D}" destId="{414C60DC-91BC-4937-967A-B884588E545D}" srcOrd="3" destOrd="0" presId="urn:microsoft.com/office/officeart/2008/layout/IncreasingCircleProcess"/>
    <dgm:cxn modelId="{96191B5B-0839-4F9C-9166-55ED58CDA27C}" type="presParOf" srcId="{FCD6A502-D969-4D38-BB62-684EAF3488A6}" destId="{1327D77B-E256-4C32-AAB3-8AA4A9F853AF}" srcOrd="3" destOrd="0" presId="urn:microsoft.com/office/officeart/2008/layout/IncreasingCircleProcess"/>
    <dgm:cxn modelId="{CE9410C8-21DB-4B39-91F4-476AE6D70D67}" type="presParOf" srcId="{FCD6A502-D969-4D38-BB62-684EAF3488A6}" destId="{41B51FE9-A52F-474B-860B-78BFC9782F3E}" srcOrd="4" destOrd="0" presId="urn:microsoft.com/office/officeart/2008/layout/IncreasingCircleProcess"/>
    <dgm:cxn modelId="{C0090BD2-B97D-4655-BBF1-6230715CE6C2}" type="presParOf" srcId="{41B51FE9-A52F-474B-860B-78BFC9782F3E}" destId="{89872BB2-3BDE-450A-B158-7CDC8D643F88}" srcOrd="0" destOrd="0" presId="urn:microsoft.com/office/officeart/2008/layout/IncreasingCircleProcess"/>
    <dgm:cxn modelId="{25E1B5F2-6AD9-4357-840A-FBF0ACEFBDCA}" type="presParOf" srcId="{41B51FE9-A52F-474B-860B-78BFC9782F3E}" destId="{24A9BEE3-CBC4-4458-8B29-A3CC57A11B87}" srcOrd="1" destOrd="0" presId="urn:microsoft.com/office/officeart/2008/layout/IncreasingCircleProcess"/>
    <dgm:cxn modelId="{FDCA1FAE-51D8-4DA7-939F-F26E6FB04125}" type="presParOf" srcId="{41B51FE9-A52F-474B-860B-78BFC9782F3E}" destId="{D90023C5-576E-4DC9-B50C-A6D3F00C7893}" srcOrd="2" destOrd="0" presId="urn:microsoft.com/office/officeart/2008/layout/IncreasingCircleProcess"/>
    <dgm:cxn modelId="{2CC826E7-5A22-4143-BAF1-DFA84CA99ADD}" type="presParOf" srcId="{41B51FE9-A52F-474B-860B-78BFC9782F3E}" destId="{8A81758E-8EDA-4425-8A51-7CEBFFF104C8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BF9FA-169C-4C60-BC10-5F7324C80ED6}">
      <dsp:nvSpPr>
        <dsp:cNvPr id="0" name=""/>
        <dsp:cNvSpPr/>
      </dsp:nvSpPr>
      <dsp:spPr>
        <a:xfrm>
          <a:off x="1496088" y="1433779"/>
          <a:ext cx="2578616" cy="2578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Do You also face the same issues?</a:t>
          </a:r>
          <a:endParaRPr lang="en-US" sz="2600" b="1" kern="1200" dirty="0"/>
        </a:p>
      </dsp:txBody>
      <dsp:txXfrm>
        <a:off x="1873718" y="1811427"/>
        <a:ext cx="1823356" cy="1823447"/>
      </dsp:txXfrm>
    </dsp:sp>
    <dsp:sp modelId="{88FE91AF-D2F3-491A-8949-89F14E87FC70}">
      <dsp:nvSpPr>
        <dsp:cNvPr id="0" name=""/>
        <dsp:cNvSpPr/>
      </dsp:nvSpPr>
      <dsp:spPr>
        <a:xfrm>
          <a:off x="166332" y="0"/>
          <a:ext cx="5198064" cy="5418667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7BC8E-C829-498C-8AFC-0ECA19777C25}">
      <dsp:nvSpPr>
        <dsp:cNvPr id="0" name=""/>
        <dsp:cNvSpPr/>
      </dsp:nvSpPr>
      <dsp:spPr>
        <a:xfrm>
          <a:off x="3524004" y="227110"/>
          <a:ext cx="1833221" cy="16597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39" r="-2039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B3ECB-976B-40D0-A7C8-F150DCCA77E3}">
      <dsp:nvSpPr>
        <dsp:cNvPr id="0" name=""/>
        <dsp:cNvSpPr/>
      </dsp:nvSpPr>
      <dsp:spPr>
        <a:xfrm>
          <a:off x="5467203" y="304502"/>
          <a:ext cx="1849022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100" b="1" kern="1200" dirty="0" smtClean="0">
              <a:solidFill>
                <a:schemeClr val="bg1"/>
              </a:solidFill>
              <a:latin typeface="Berlin Sans FB Demi" panose="020E0802020502020306" pitchFamily="34" charset="0"/>
            </a:rPr>
            <a:t>When will all this be over?</a:t>
          </a:r>
          <a:endParaRPr lang="en-US" sz="2100" b="1" kern="1200" dirty="0">
            <a:solidFill>
              <a:schemeClr val="bg1"/>
            </a:solidFill>
            <a:latin typeface="Berlin Sans FB Demi" panose="020E0802020502020306" pitchFamily="34" charset="0"/>
          </a:endParaRPr>
        </a:p>
      </dsp:txBody>
      <dsp:txXfrm>
        <a:off x="5467203" y="304502"/>
        <a:ext cx="1849022" cy="1337327"/>
      </dsp:txXfrm>
    </dsp:sp>
    <dsp:sp modelId="{C4FFDD8E-66E2-43FF-82ED-F2E9EF7B61BB}">
      <dsp:nvSpPr>
        <dsp:cNvPr id="0" name=""/>
        <dsp:cNvSpPr/>
      </dsp:nvSpPr>
      <dsp:spPr>
        <a:xfrm>
          <a:off x="4190638" y="1831993"/>
          <a:ext cx="1674404" cy="155761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1000" r="-9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241C1-C3C9-4184-99CB-FBAEACB001AE}">
      <dsp:nvSpPr>
        <dsp:cNvPr id="0" name=""/>
        <dsp:cNvSpPr/>
      </dsp:nvSpPr>
      <dsp:spPr>
        <a:xfrm>
          <a:off x="5865041" y="1904560"/>
          <a:ext cx="2031169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100" kern="1200" dirty="0" smtClean="0">
              <a:solidFill>
                <a:schemeClr val="bg1"/>
              </a:solidFill>
              <a:latin typeface="Berlin Sans FB Demi" panose="020E0802020502020306" pitchFamily="34" charset="0"/>
            </a:rPr>
            <a:t>Is the approach that I have used correct?</a:t>
          </a:r>
          <a:endParaRPr lang="en-US" sz="2100" kern="1200" dirty="0">
            <a:solidFill>
              <a:schemeClr val="bg1"/>
            </a:solidFill>
            <a:latin typeface="Berlin Sans FB Demi" panose="020E0802020502020306" pitchFamily="34" charset="0"/>
          </a:endParaRPr>
        </a:p>
      </dsp:txBody>
      <dsp:txXfrm>
        <a:off x="5865041" y="1904560"/>
        <a:ext cx="2031169" cy="1337327"/>
      </dsp:txXfrm>
    </dsp:sp>
    <dsp:sp modelId="{4E01CDDD-1D87-40D7-9EB1-972D763E3B9A}">
      <dsp:nvSpPr>
        <dsp:cNvPr id="0" name=""/>
        <dsp:cNvSpPr/>
      </dsp:nvSpPr>
      <dsp:spPr>
        <a:xfrm>
          <a:off x="3532016" y="3589150"/>
          <a:ext cx="1800897" cy="1558625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74" r="-197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F35A9-8188-442B-A00F-69DE31A5BAC1}">
      <dsp:nvSpPr>
        <dsp:cNvPr id="0" name=""/>
        <dsp:cNvSpPr/>
      </dsp:nvSpPr>
      <dsp:spPr>
        <a:xfrm>
          <a:off x="5556501" y="3628363"/>
          <a:ext cx="2349386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100" kern="1200" dirty="0" smtClean="0">
              <a:solidFill>
                <a:schemeClr val="bg1"/>
              </a:solidFill>
              <a:latin typeface="Berlin Sans FB Demi" panose="020E0802020502020306" pitchFamily="34" charset="0"/>
            </a:rPr>
            <a:t>Isn’t there a simple library available that can do everything for me?</a:t>
          </a:r>
          <a:endParaRPr lang="en-US" sz="2100" kern="1200" dirty="0">
            <a:solidFill>
              <a:schemeClr val="bg1"/>
            </a:solidFill>
            <a:latin typeface="Berlin Sans FB Demi" panose="020E0802020502020306" pitchFamily="34" charset="0"/>
          </a:endParaRPr>
        </a:p>
      </dsp:txBody>
      <dsp:txXfrm>
        <a:off x="5556501" y="3628363"/>
        <a:ext cx="2349386" cy="1337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260A5-1E90-47DA-8E5D-D5808D797693}">
      <dsp:nvSpPr>
        <dsp:cNvPr id="0" name=""/>
        <dsp:cNvSpPr/>
      </dsp:nvSpPr>
      <dsp:spPr>
        <a:xfrm>
          <a:off x="3085961" y="3004661"/>
          <a:ext cx="3672363" cy="3672363"/>
        </a:xfrm>
        <a:prstGeom prst="gear9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rlin Sans FB Demi" panose="020E0802020502020306" pitchFamily="34" charset="0"/>
            </a:rPr>
            <a:t>Predict()</a:t>
          </a:r>
          <a:endParaRPr lang="en-US" sz="2400" kern="1200" dirty="0">
            <a:latin typeface="Berlin Sans FB Demi" panose="020E0802020502020306" pitchFamily="34" charset="0"/>
          </a:endParaRPr>
        </a:p>
      </dsp:txBody>
      <dsp:txXfrm>
        <a:off x="3824269" y="3864895"/>
        <a:ext cx="2195747" cy="1887670"/>
      </dsp:txXfrm>
    </dsp:sp>
    <dsp:sp modelId="{17D586EF-2D2E-451A-ABB4-D85F02DE6197}">
      <dsp:nvSpPr>
        <dsp:cNvPr id="0" name=""/>
        <dsp:cNvSpPr/>
      </dsp:nvSpPr>
      <dsp:spPr>
        <a:xfrm>
          <a:off x="949313" y="2136648"/>
          <a:ext cx="2670810" cy="2670810"/>
        </a:xfrm>
        <a:prstGeom prst="gear6">
          <a:avLst/>
        </a:prstGeom>
        <a:gradFill rotWithShape="0">
          <a:gsLst>
            <a:gs pos="0">
              <a:schemeClr val="accent4">
                <a:hueOff val="-5496946"/>
                <a:satOff val="2550"/>
                <a:lumOff val="-6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5496946"/>
                <a:satOff val="2550"/>
                <a:lumOff val="-6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5496946"/>
                <a:satOff val="2550"/>
                <a:lumOff val="-6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erlin Sans FB Demi" panose="020E0802020502020306" pitchFamily="34" charset="0"/>
            </a:rPr>
            <a:t>Fit()</a:t>
          </a:r>
          <a:endParaRPr lang="en-US" sz="2400" kern="1200" dirty="0">
            <a:latin typeface="Berlin Sans FB Demi" panose="020E0802020502020306" pitchFamily="34" charset="0"/>
          </a:endParaRPr>
        </a:p>
      </dsp:txBody>
      <dsp:txXfrm>
        <a:off x="1621697" y="2813096"/>
        <a:ext cx="1326042" cy="1317914"/>
      </dsp:txXfrm>
    </dsp:sp>
    <dsp:sp modelId="{BDE31D71-CDAE-41BF-BEBF-E84EA4537BE4}">
      <dsp:nvSpPr>
        <dsp:cNvPr id="0" name=""/>
        <dsp:cNvSpPr/>
      </dsp:nvSpPr>
      <dsp:spPr>
        <a:xfrm rot="20700000">
          <a:off x="2430933" y="345779"/>
          <a:ext cx="3002878" cy="2513412"/>
        </a:xfrm>
        <a:prstGeom prst="gear6">
          <a:avLst/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erlin Sans FB Demi" panose="020E0802020502020306" pitchFamily="34" charset="0"/>
            </a:rPr>
            <a:t>Dataset()</a:t>
          </a:r>
          <a:endParaRPr lang="en-US" sz="2000" kern="1200" dirty="0">
            <a:latin typeface="Berlin Sans FB Demi" panose="020E0802020502020306" pitchFamily="34" charset="0"/>
          </a:endParaRPr>
        </a:p>
      </dsp:txBody>
      <dsp:txXfrm rot="-20700000">
        <a:off x="3118584" y="868013"/>
        <a:ext cx="1627576" cy="1468945"/>
      </dsp:txXfrm>
    </dsp:sp>
    <dsp:sp modelId="{2E56AB60-9D58-4975-92D6-7891AB7FF3C4}">
      <dsp:nvSpPr>
        <dsp:cNvPr id="0" name=""/>
        <dsp:cNvSpPr/>
      </dsp:nvSpPr>
      <dsp:spPr>
        <a:xfrm>
          <a:off x="2831680" y="2434379"/>
          <a:ext cx="4700625" cy="4700625"/>
        </a:xfrm>
        <a:prstGeom prst="circularArrow">
          <a:avLst>
            <a:gd name="adj1" fmla="val 4688"/>
            <a:gd name="adj2" fmla="val 299029"/>
            <a:gd name="adj3" fmla="val 2554925"/>
            <a:gd name="adj4" fmla="val 15780172"/>
            <a:gd name="adj5" fmla="val 5469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2FF84A-3B57-48F9-868E-3CBA73BCD535}">
      <dsp:nvSpPr>
        <dsp:cNvPr id="0" name=""/>
        <dsp:cNvSpPr/>
      </dsp:nvSpPr>
      <dsp:spPr>
        <a:xfrm>
          <a:off x="476317" y="1535044"/>
          <a:ext cx="3415298" cy="341529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4">
                <a:hueOff val="-5496946"/>
                <a:satOff val="2550"/>
                <a:lumOff val="-6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5496946"/>
                <a:satOff val="2550"/>
                <a:lumOff val="-6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5496946"/>
                <a:satOff val="2550"/>
                <a:lumOff val="-6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B51FEE-5D53-4F6D-B7A7-F098451C4BDF}">
      <dsp:nvSpPr>
        <dsp:cNvPr id="0" name=""/>
        <dsp:cNvSpPr/>
      </dsp:nvSpPr>
      <dsp:spPr>
        <a:xfrm rot="431439">
          <a:off x="2025527" y="-251079"/>
          <a:ext cx="3682379" cy="368237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-10993891"/>
                <a:satOff val="5100"/>
                <a:lumOff val="-13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0993891"/>
                <a:satOff val="5100"/>
                <a:lumOff val="-13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0993891"/>
                <a:satOff val="5100"/>
                <a:lumOff val="-13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28388-CF19-4F36-AE71-DA1009446E65}">
      <dsp:nvSpPr>
        <dsp:cNvPr id="0" name=""/>
        <dsp:cNvSpPr/>
      </dsp:nvSpPr>
      <dsp:spPr>
        <a:xfrm>
          <a:off x="-5719777" y="-875505"/>
          <a:ext cx="6809760" cy="6809760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3002E-9E54-4120-9A25-61B8666CD7EE}">
      <dsp:nvSpPr>
        <dsp:cNvPr id="0" name=""/>
        <dsp:cNvSpPr/>
      </dsp:nvSpPr>
      <dsp:spPr>
        <a:xfrm>
          <a:off x="570551" y="388916"/>
          <a:ext cx="6351487" cy="77823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772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ooper Black" panose="0208090404030B020404" pitchFamily="18" charset="0"/>
            </a:rPr>
            <a:t>Decides</a:t>
          </a:r>
          <a:r>
            <a:rPr lang="en-US" sz="1700" kern="1200" baseline="0" dirty="0" smtClean="0">
              <a:latin typeface="Cooper Black" panose="0208090404030B020404" pitchFamily="18" charset="0"/>
            </a:rPr>
            <a:t> whether it is a classification problem or a regression problem looking at the target column</a:t>
          </a:r>
          <a:endParaRPr lang="en-US" sz="1700" kern="1200" dirty="0">
            <a:latin typeface="Cooper Black" panose="0208090404030B020404" pitchFamily="18" charset="0"/>
          </a:endParaRPr>
        </a:p>
      </dsp:txBody>
      <dsp:txXfrm>
        <a:off x="570551" y="388916"/>
        <a:ext cx="6351487" cy="778238"/>
      </dsp:txXfrm>
    </dsp:sp>
    <dsp:sp modelId="{60EA4858-E251-48A2-9E9E-793201263F90}">
      <dsp:nvSpPr>
        <dsp:cNvPr id="0" name=""/>
        <dsp:cNvSpPr/>
      </dsp:nvSpPr>
      <dsp:spPr>
        <a:xfrm>
          <a:off x="84153" y="291636"/>
          <a:ext cx="972797" cy="97279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A3F01-CA5D-4249-A434-84C69ECCF896}">
      <dsp:nvSpPr>
        <dsp:cNvPr id="0" name=""/>
        <dsp:cNvSpPr/>
      </dsp:nvSpPr>
      <dsp:spPr>
        <a:xfrm>
          <a:off x="1016733" y="1556476"/>
          <a:ext cx="5905305" cy="778238"/>
        </a:xfrm>
        <a:prstGeom prst="rect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772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ooper Black" panose="0208090404030B020404" pitchFamily="18" charset="0"/>
            </a:rPr>
            <a:t>Removes columns with unique values and separates features into categorical, numerical, text or date/time</a:t>
          </a:r>
          <a:endParaRPr lang="en-US" sz="1700" kern="1200" dirty="0">
            <a:latin typeface="Cooper Black" panose="0208090404030B020404" pitchFamily="18" charset="0"/>
          </a:endParaRPr>
        </a:p>
      </dsp:txBody>
      <dsp:txXfrm>
        <a:off x="1016733" y="1556476"/>
        <a:ext cx="5905305" cy="778238"/>
      </dsp:txXfrm>
    </dsp:sp>
    <dsp:sp modelId="{A5C12EAA-5B5C-4D7A-8095-DBCBF1354C90}">
      <dsp:nvSpPr>
        <dsp:cNvPr id="0" name=""/>
        <dsp:cNvSpPr/>
      </dsp:nvSpPr>
      <dsp:spPr>
        <a:xfrm>
          <a:off x="530334" y="1459196"/>
          <a:ext cx="972797" cy="972797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C305D-A51A-4F67-81DD-9025699AE76A}">
      <dsp:nvSpPr>
        <dsp:cNvPr id="0" name=""/>
        <dsp:cNvSpPr/>
      </dsp:nvSpPr>
      <dsp:spPr>
        <a:xfrm>
          <a:off x="1016733" y="2724035"/>
          <a:ext cx="5905305" cy="778238"/>
        </a:xfrm>
        <a:prstGeom prst="rect">
          <a:avLst/>
        </a:prstGeom>
        <a:solidFill>
          <a:srgbClr val="00206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772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ooper Black" panose="0208090404030B020404" pitchFamily="18" charset="0"/>
            </a:rPr>
            <a:t>Missing values are replaced with ‘Unknown’</a:t>
          </a:r>
        </a:p>
      </dsp:txBody>
      <dsp:txXfrm>
        <a:off x="1016733" y="2724035"/>
        <a:ext cx="5905305" cy="778238"/>
      </dsp:txXfrm>
    </dsp:sp>
    <dsp:sp modelId="{4BFAB89F-81CB-4EAD-889C-8B0B125E8478}">
      <dsp:nvSpPr>
        <dsp:cNvPr id="0" name=""/>
        <dsp:cNvSpPr/>
      </dsp:nvSpPr>
      <dsp:spPr>
        <a:xfrm>
          <a:off x="530334" y="2626755"/>
          <a:ext cx="972797" cy="972797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B23CC-778F-4D9B-875C-933DB3AD598B}">
      <dsp:nvSpPr>
        <dsp:cNvPr id="0" name=""/>
        <dsp:cNvSpPr/>
      </dsp:nvSpPr>
      <dsp:spPr>
        <a:xfrm>
          <a:off x="570551" y="3891595"/>
          <a:ext cx="6351487" cy="778238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772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ooper Black" panose="0208090404030B020404" pitchFamily="18" charset="0"/>
            </a:rPr>
            <a:t>Other preprocessing work is done according to the model that will be trained.</a:t>
          </a:r>
        </a:p>
      </dsp:txBody>
      <dsp:txXfrm>
        <a:off x="570551" y="3891595"/>
        <a:ext cx="6351487" cy="778238"/>
      </dsp:txXfrm>
    </dsp:sp>
    <dsp:sp modelId="{987105AA-3931-4967-AE55-E277D89BD296}">
      <dsp:nvSpPr>
        <dsp:cNvPr id="0" name=""/>
        <dsp:cNvSpPr/>
      </dsp:nvSpPr>
      <dsp:spPr>
        <a:xfrm>
          <a:off x="84153" y="3794315"/>
          <a:ext cx="972797" cy="972797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1BBF5-2F02-41D8-ACAF-DA539860AC8E}">
      <dsp:nvSpPr>
        <dsp:cNvPr id="0" name=""/>
        <dsp:cNvSpPr/>
      </dsp:nvSpPr>
      <dsp:spPr>
        <a:xfrm>
          <a:off x="961849" y="0"/>
          <a:ext cx="2594927" cy="2268293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Arial Rounded MT Bold" panose="020F0704030504030204" pitchFamily="34" charset="0"/>
            </a:rPr>
            <a:t>Reliably performant models like Random Forest</a:t>
          </a:r>
          <a:endParaRPr lang="en-US" sz="1700" b="1" kern="1200" dirty="0">
            <a:latin typeface="Arial Rounded MT Bold" panose="020F0704030504030204" pitchFamily="34" charset="0"/>
          </a:endParaRPr>
        </a:p>
      </dsp:txBody>
      <dsp:txXfrm>
        <a:off x="1610580" y="340244"/>
        <a:ext cx="1265027" cy="1587805"/>
      </dsp:txXfrm>
    </dsp:sp>
    <dsp:sp modelId="{5BE50E1F-FAC2-4CB3-9EF9-6BE82A5E86CD}">
      <dsp:nvSpPr>
        <dsp:cNvPr id="0" name=""/>
        <dsp:cNvSpPr/>
      </dsp:nvSpPr>
      <dsp:spPr>
        <a:xfrm>
          <a:off x="313117" y="485414"/>
          <a:ext cx="1297463" cy="1297463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First</a:t>
          </a:r>
          <a:endParaRPr lang="en-US" sz="1900" kern="1200" dirty="0"/>
        </a:p>
      </dsp:txBody>
      <dsp:txXfrm>
        <a:off x="503126" y="675423"/>
        <a:ext cx="917445" cy="917445"/>
      </dsp:txXfrm>
    </dsp:sp>
    <dsp:sp modelId="{3A099469-D0D0-4843-8ABE-181B8D70930D}">
      <dsp:nvSpPr>
        <dsp:cNvPr id="0" name=""/>
        <dsp:cNvSpPr/>
      </dsp:nvSpPr>
      <dsp:spPr>
        <a:xfrm>
          <a:off x="4383342" y="0"/>
          <a:ext cx="2594927" cy="226829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Arial Rounded MT Bold" panose="020F0704030504030204" pitchFamily="34" charset="0"/>
            </a:rPr>
            <a:t>Less reliable models like KNN</a:t>
          </a:r>
          <a:endParaRPr lang="en-US" sz="1700" b="1" kern="1200" dirty="0">
            <a:latin typeface="Arial Rounded MT Bold" panose="020F0704030504030204" pitchFamily="34" charset="0"/>
          </a:endParaRPr>
        </a:p>
      </dsp:txBody>
      <dsp:txXfrm>
        <a:off x="5032074" y="340244"/>
        <a:ext cx="1265027" cy="1587805"/>
      </dsp:txXfrm>
    </dsp:sp>
    <dsp:sp modelId="{C1AB6290-49DB-4AD9-8092-1D7BFFBF02D8}">
      <dsp:nvSpPr>
        <dsp:cNvPr id="0" name=""/>
        <dsp:cNvSpPr/>
      </dsp:nvSpPr>
      <dsp:spPr>
        <a:xfrm>
          <a:off x="3734610" y="485414"/>
          <a:ext cx="1297463" cy="1297463"/>
        </a:xfrm>
        <a:prstGeom prst="ellipse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Second</a:t>
          </a:r>
          <a:endParaRPr lang="en-US" sz="1900" kern="1200" dirty="0"/>
        </a:p>
      </dsp:txBody>
      <dsp:txXfrm>
        <a:off x="3924619" y="675423"/>
        <a:ext cx="917445" cy="9174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FB4F5-41B8-49BB-9C48-6A09A8988C12}">
      <dsp:nvSpPr>
        <dsp:cNvPr id="0" name=""/>
        <dsp:cNvSpPr/>
      </dsp:nvSpPr>
      <dsp:spPr>
        <a:xfrm>
          <a:off x="4001" y="0"/>
          <a:ext cx="556569" cy="556569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A20E3-4689-4D2B-AB05-A9DF485AC20F}">
      <dsp:nvSpPr>
        <dsp:cNvPr id="0" name=""/>
        <dsp:cNvSpPr/>
      </dsp:nvSpPr>
      <dsp:spPr>
        <a:xfrm>
          <a:off x="59658" y="55656"/>
          <a:ext cx="445255" cy="445255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15A3E-4DD1-4813-9DD0-161D7A94798F}">
      <dsp:nvSpPr>
        <dsp:cNvPr id="0" name=""/>
        <dsp:cNvSpPr/>
      </dsp:nvSpPr>
      <dsp:spPr>
        <a:xfrm>
          <a:off x="676522" y="556569"/>
          <a:ext cx="1646517" cy="2342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4. </a:t>
          </a:r>
          <a:r>
            <a:rPr lang="en-US" sz="1200" kern="1200" dirty="0" err="1" smtClean="0">
              <a:latin typeface="Arial Black" panose="020B0A04020102020204" pitchFamily="34" charset="0"/>
            </a:rPr>
            <a:t>LightGBM</a:t>
          </a:r>
          <a:r>
            <a:rPr lang="en-US" sz="1200" kern="1200" dirty="0" smtClean="0">
              <a:latin typeface="Arial Black" panose="020B0A04020102020204" pitchFamily="34" charset="0"/>
            </a:rPr>
            <a:t> boosted trees</a:t>
          </a:r>
          <a:endParaRPr lang="en-US" sz="1200" kern="1200" dirty="0">
            <a:latin typeface="Arial Black" panose="020B0A04020102020204" pitchFamily="34" charset="0"/>
          </a:endParaRPr>
        </a:p>
      </dsp:txBody>
      <dsp:txXfrm>
        <a:off x="676522" y="556569"/>
        <a:ext cx="1646517" cy="2342228"/>
      </dsp:txXfrm>
    </dsp:sp>
    <dsp:sp modelId="{84662BBB-EAFB-4857-B314-6880C63ECF24}">
      <dsp:nvSpPr>
        <dsp:cNvPr id="0" name=""/>
        <dsp:cNvSpPr/>
      </dsp:nvSpPr>
      <dsp:spPr>
        <a:xfrm>
          <a:off x="676522" y="0"/>
          <a:ext cx="1646517" cy="55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1. </a:t>
          </a:r>
          <a:r>
            <a:rPr lang="en-US" sz="1200" b="1" kern="1200" dirty="0" smtClean="0">
              <a:latin typeface="Arial Black" panose="020B0A04020102020204" pitchFamily="34" charset="0"/>
            </a:rPr>
            <a:t>Random Forests</a:t>
          </a:r>
          <a:endParaRPr lang="en-US" sz="1200" b="1" kern="1200" dirty="0">
            <a:latin typeface="Arial Black" panose="020B0A04020102020204" pitchFamily="34" charset="0"/>
          </a:endParaRPr>
        </a:p>
      </dsp:txBody>
      <dsp:txXfrm>
        <a:off x="676522" y="0"/>
        <a:ext cx="1646517" cy="556569"/>
      </dsp:txXfrm>
    </dsp:sp>
    <dsp:sp modelId="{BFB413B6-7451-42CA-B76F-D7601B94D21E}">
      <dsp:nvSpPr>
        <dsp:cNvPr id="0" name=""/>
        <dsp:cNvSpPr/>
      </dsp:nvSpPr>
      <dsp:spPr>
        <a:xfrm>
          <a:off x="2438992" y="0"/>
          <a:ext cx="556569" cy="556569"/>
        </a:xfrm>
        <a:prstGeom prst="ellipse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B69B9-8119-46A9-BD87-66417E09C8BC}">
      <dsp:nvSpPr>
        <dsp:cNvPr id="0" name=""/>
        <dsp:cNvSpPr/>
      </dsp:nvSpPr>
      <dsp:spPr>
        <a:xfrm>
          <a:off x="2494649" y="55656"/>
          <a:ext cx="445255" cy="445255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BB5E5-7E69-4EA3-ADF3-5BCE8C2B69D8}">
      <dsp:nvSpPr>
        <dsp:cNvPr id="0" name=""/>
        <dsp:cNvSpPr/>
      </dsp:nvSpPr>
      <dsp:spPr>
        <a:xfrm>
          <a:off x="3111513" y="556569"/>
          <a:ext cx="1646517" cy="2342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5. </a:t>
          </a:r>
          <a:r>
            <a:rPr lang="en-US" sz="1200" kern="1200" dirty="0" err="1" smtClean="0">
              <a:latin typeface="Arial Black" panose="020B0A04020102020204" pitchFamily="34" charset="0"/>
            </a:rPr>
            <a:t>CatBoost</a:t>
          </a:r>
          <a:r>
            <a:rPr lang="en-US" sz="1200" kern="1200" dirty="0" smtClean="0">
              <a:latin typeface="Arial Black" panose="020B0A04020102020204" pitchFamily="34" charset="0"/>
            </a:rPr>
            <a:t> boosted trees</a:t>
          </a:r>
          <a:endParaRPr lang="en-US" sz="1200" kern="1200" dirty="0">
            <a:latin typeface="Arial Black" panose="020B0A04020102020204" pitchFamily="34" charset="0"/>
          </a:endParaRPr>
        </a:p>
      </dsp:txBody>
      <dsp:txXfrm>
        <a:off x="3111513" y="556569"/>
        <a:ext cx="1646517" cy="2342228"/>
      </dsp:txXfrm>
    </dsp:sp>
    <dsp:sp modelId="{414C60DC-91BC-4937-967A-B884588E545D}">
      <dsp:nvSpPr>
        <dsp:cNvPr id="0" name=""/>
        <dsp:cNvSpPr/>
      </dsp:nvSpPr>
      <dsp:spPr>
        <a:xfrm>
          <a:off x="3111513" y="0"/>
          <a:ext cx="1646517" cy="55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2. </a:t>
          </a:r>
          <a:r>
            <a:rPr lang="en-US" sz="1200" kern="1200" dirty="0" smtClean="0">
              <a:latin typeface="Arial Black" panose="020B0A04020102020204" pitchFamily="34" charset="0"/>
            </a:rPr>
            <a:t>Extremely Randomized trees</a:t>
          </a:r>
          <a:endParaRPr lang="en-US" sz="1200" kern="1200" dirty="0">
            <a:latin typeface="Arial Black" panose="020B0A04020102020204" pitchFamily="34" charset="0"/>
          </a:endParaRPr>
        </a:p>
      </dsp:txBody>
      <dsp:txXfrm>
        <a:off x="3111513" y="0"/>
        <a:ext cx="1646517" cy="556569"/>
      </dsp:txXfrm>
    </dsp:sp>
    <dsp:sp modelId="{89872BB2-3BDE-450A-B158-7CDC8D643F88}">
      <dsp:nvSpPr>
        <dsp:cNvPr id="0" name=""/>
        <dsp:cNvSpPr/>
      </dsp:nvSpPr>
      <dsp:spPr>
        <a:xfrm>
          <a:off x="4873982" y="0"/>
          <a:ext cx="556569" cy="5565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9BEE3-CBC4-4458-8B29-A3CC57A11B87}">
      <dsp:nvSpPr>
        <dsp:cNvPr id="0" name=""/>
        <dsp:cNvSpPr/>
      </dsp:nvSpPr>
      <dsp:spPr>
        <a:xfrm>
          <a:off x="4929639" y="55656"/>
          <a:ext cx="445255" cy="445255"/>
        </a:xfrm>
        <a:prstGeom prst="chord">
          <a:avLst>
            <a:gd name="adj1" fmla="val 16200000"/>
            <a:gd name="adj2" fmla="val 16200000"/>
          </a:avLst>
        </a:prstGeom>
        <a:solidFill>
          <a:srgbClr val="C0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023C5-576E-4DC9-B50C-A6D3F00C7893}">
      <dsp:nvSpPr>
        <dsp:cNvPr id="0" name=""/>
        <dsp:cNvSpPr/>
      </dsp:nvSpPr>
      <dsp:spPr>
        <a:xfrm>
          <a:off x="5546503" y="556569"/>
          <a:ext cx="1646517" cy="2342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kern="1200" dirty="0" smtClean="0"/>
            <a:t>6. </a:t>
          </a:r>
          <a:r>
            <a:rPr lang="en-IN" sz="1200" b="0" i="0" kern="1200" dirty="0" err="1" smtClean="0">
              <a:latin typeface="Arial Black" panose="020B0A04020102020204" pitchFamily="34" charset="0"/>
            </a:rPr>
            <a:t>AutoGluon</a:t>
          </a:r>
          <a:r>
            <a:rPr lang="en-IN" sz="1200" b="0" i="0" kern="1200" dirty="0" smtClean="0">
              <a:latin typeface="Arial Black" panose="020B0A04020102020204" pitchFamily="34" charset="0"/>
            </a:rPr>
            <a:t>-Tabular deep neural networks</a:t>
          </a:r>
          <a:endParaRPr lang="en-US" sz="1200" kern="1200" dirty="0">
            <a:latin typeface="Arial Black" panose="020B0A04020102020204" pitchFamily="34" charset="0"/>
          </a:endParaRPr>
        </a:p>
      </dsp:txBody>
      <dsp:txXfrm>
        <a:off x="5546503" y="556569"/>
        <a:ext cx="1646517" cy="2342228"/>
      </dsp:txXfrm>
    </dsp:sp>
    <dsp:sp modelId="{8A81758E-8EDA-4425-8A51-7CEBFFF104C8}">
      <dsp:nvSpPr>
        <dsp:cNvPr id="0" name=""/>
        <dsp:cNvSpPr/>
      </dsp:nvSpPr>
      <dsp:spPr>
        <a:xfrm>
          <a:off x="5546503" y="0"/>
          <a:ext cx="1646517" cy="55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3. </a:t>
          </a:r>
          <a:r>
            <a:rPr lang="en-US" sz="1200" kern="1200" dirty="0" smtClean="0">
              <a:latin typeface="Arial Black" panose="020B0A04020102020204" pitchFamily="34" charset="0"/>
            </a:rPr>
            <a:t>K-nearest neighbors</a:t>
          </a:r>
          <a:endParaRPr lang="en-US" sz="1200" kern="1200" dirty="0">
            <a:latin typeface="Arial Black" panose="020B0A04020102020204" pitchFamily="34" charset="0"/>
          </a:endParaRPr>
        </a:p>
      </dsp:txBody>
      <dsp:txXfrm>
        <a:off x="5546503" y="0"/>
        <a:ext cx="1646517" cy="556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9/21/2020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8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2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Autogluon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open source </a:t>
            </a:r>
            <a:r>
              <a:rPr lang="en-US" dirty="0" err="1"/>
              <a:t>AutoML</a:t>
            </a:r>
            <a:r>
              <a:rPr lang="en-US" dirty="0"/>
              <a:t> </a:t>
            </a:r>
            <a:r>
              <a:rPr lang="en-US" dirty="0" smtClean="0"/>
              <a:t>framework</a:t>
            </a:r>
            <a:r>
              <a:rPr lang="en-US" noProof="1" smtClean="0"/>
              <a:t>.</a:t>
            </a:r>
          </a:p>
          <a:p>
            <a:r>
              <a:rPr lang="en-US" noProof="1" smtClean="0"/>
              <a:t>Open Siurced by Amazon web services</a:t>
            </a:r>
            <a:endParaRPr lang="en-US" dirty="0" smtClean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Ensembles and multi-layer stacking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9" y="1129356"/>
            <a:ext cx="6896617" cy="5120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000" y="6113416"/>
            <a:ext cx="670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</a:t>
            </a:r>
            <a:r>
              <a:rPr lang="en-US" sz="800" dirty="0" err="1" smtClean="0"/>
              <a:t>src</a:t>
            </a:r>
            <a:r>
              <a:rPr lang="en-US" sz="800" dirty="0" smtClean="0"/>
              <a:t>: </a:t>
            </a:r>
            <a:r>
              <a:rPr lang="en-IN" sz="800" dirty="0"/>
              <a:t>Erickson, Nick, et al. "</a:t>
            </a:r>
            <a:r>
              <a:rPr lang="en-IN" sz="800" dirty="0" err="1"/>
              <a:t>AutoGluon</a:t>
            </a:r>
            <a:r>
              <a:rPr lang="en-IN" sz="800" dirty="0"/>
              <a:t>-Tabular: Robust and Accurate </a:t>
            </a:r>
            <a:r>
              <a:rPr lang="en-IN" sz="800" dirty="0" err="1"/>
              <a:t>AutoML</a:t>
            </a:r>
            <a:r>
              <a:rPr lang="en-IN" sz="800" dirty="0"/>
              <a:t> for Structured Data." </a:t>
            </a:r>
            <a:r>
              <a:rPr lang="en-IN" sz="800" i="1" dirty="0" err="1"/>
              <a:t>arXiv</a:t>
            </a:r>
            <a:r>
              <a:rPr lang="en-IN" sz="800" i="1" dirty="0"/>
              <a:t> preprint arXiv:2003.06505</a:t>
            </a:r>
            <a:r>
              <a:rPr lang="en-IN" sz="800" dirty="0"/>
              <a:t> (2020).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0697" y="900000"/>
            <a:ext cx="462250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Franklin Gothic Book" panose="020B0503020102020204" pitchFamily="34" charset="0"/>
              </a:rPr>
              <a:t>Autogluon</a:t>
            </a:r>
            <a:r>
              <a:rPr lang="en-US" sz="1600" b="1" dirty="0" smtClean="0">
                <a:latin typeface="Franklin Gothic Book" panose="020B0503020102020204" pitchFamily="34" charset="0"/>
              </a:rPr>
              <a:t>, introduces a novel form of multi layer stack ensemble. Here is how it 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Franklin Gothic Book" panose="020B0503020102020204" pitchFamily="34" charset="0"/>
            </a:endParaRPr>
          </a:p>
          <a:p>
            <a:r>
              <a:rPr lang="en-US" sz="1600" b="1" dirty="0">
                <a:latin typeface="Franklin Gothic Book" panose="020B0503020102020204" pitchFamily="34" charset="0"/>
              </a:rPr>
              <a:t>Base layer</a:t>
            </a:r>
            <a:r>
              <a:rPr lang="en-US" sz="1600" dirty="0">
                <a:latin typeface="Franklin Gothic Book" panose="020B0503020102020204" pitchFamily="34" charset="0"/>
              </a:rPr>
              <a:t>: M</a:t>
            </a:r>
            <a:r>
              <a:rPr lang="en-US" sz="1600" dirty="0" smtClean="0">
                <a:latin typeface="Franklin Gothic Book" panose="020B0503020102020204" pitchFamily="34" charset="0"/>
              </a:rPr>
              <a:t>ultiple base models are trained as mentioned before. </a:t>
            </a:r>
          </a:p>
          <a:p>
            <a:endParaRPr lang="en-US" sz="1600" dirty="0">
              <a:latin typeface="Franklin Gothic Book" panose="020B0503020102020204" pitchFamily="34" charset="0"/>
            </a:endParaRPr>
          </a:p>
          <a:p>
            <a:r>
              <a:rPr lang="en-US" sz="1600" b="1" dirty="0" err="1">
                <a:latin typeface="Franklin Gothic Book" panose="020B0503020102020204" pitchFamily="34" charset="0"/>
              </a:rPr>
              <a:t>Concat</a:t>
            </a:r>
            <a:r>
              <a:rPr lang="en-US" sz="1600" b="1" dirty="0">
                <a:latin typeface="Franklin Gothic Book" panose="020B0503020102020204" pitchFamily="34" charset="0"/>
              </a:rPr>
              <a:t> layer</a:t>
            </a:r>
            <a:r>
              <a:rPr lang="en-US" sz="1600" dirty="0">
                <a:latin typeface="Franklin Gothic Book" panose="020B0503020102020204" pitchFamily="34" charset="0"/>
              </a:rPr>
              <a:t>: </a:t>
            </a:r>
            <a:r>
              <a:rPr lang="en-US" sz="1600" dirty="0" smtClean="0">
                <a:latin typeface="Franklin Gothic Book" panose="020B0503020102020204" pitchFamily="34" charset="0"/>
              </a:rPr>
              <a:t>The data is then concatenated with the output of the base layer.</a:t>
            </a:r>
          </a:p>
          <a:p>
            <a:endParaRPr lang="en-US" sz="1600" dirty="0">
              <a:latin typeface="Franklin Gothic Book" panose="020B0503020102020204" pitchFamily="34" charset="0"/>
            </a:endParaRPr>
          </a:p>
          <a:p>
            <a:r>
              <a:rPr lang="en-US" sz="1600" b="1" dirty="0">
                <a:latin typeface="Franklin Gothic Book" panose="020B0503020102020204" pitchFamily="34" charset="0"/>
              </a:rPr>
              <a:t>Stacker layer: </a:t>
            </a:r>
            <a:r>
              <a:rPr lang="en-US" sz="1600" dirty="0">
                <a:latin typeface="Franklin Gothic Book" panose="020B0503020102020204" pitchFamily="34" charset="0"/>
              </a:rPr>
              <a:t>Multiple stacker models are trained on the </a:t>
            </a:r>
            <a:r>
              <a:rPr lang="en-US" sz="1600" dirty="0" err="1">
                <a:latin typeface="Franklin Gothic Book" panose="020B0503020102020204" pitchFamily="34" charset="0"/>
              </a:rPr>
              <a:t>concat</a:t>
            </a:r>
            <a:r>
              <a:rPr lang="en-US" sz="1600" dirty="0">
                <a:latin typeface="Franklin Gothic Book" panose="020B0503020102020204" pitchFamily="34" charset="0"/>
              </a:rPr>
              <a:t> layer output. </a:t>
            </a:r>
            <a:r>
              <a:rPr lang="en-US" sz="1600" dirty="0" smtClean="0">
                <a:latin typeface="Franklin Gothic Book" panose="020B0503020102020204" pitchFamily="34" charset="0"/>
              </a:rPr>
              <a:t>The </a:t>
            </a:r>
            <a:r>
              <a:rPr lang="en-US" sz="1600" dirty="0">
                <a:latin typeface="Franklin Gothic Book" panose="020B0503020102020204" pitchFamily="34" charset="0"/>
              </a:rPr>
              <a:t>Stacker layer re-uses the exact same models in the base layer, including their </a:t>
            </a:r>
            <a:r>
              <a:rPr lang="en-US" sz="1600" dirty="0" smtClean="0">
                <a:latin typeface="Franklin Gothic Book" panose="020B0503020102020204" pitchFamily="34" charset="0"/>
              </a:rPr>
              <a:t>hyper-parameters </a:t>
            </a:r>
            <a:r>
              <a:rPr lang="en-US" sz="1600" dirty="0">
                <a:latin typeface="Franklin Gothic Book" panose="020B0503020102020204" pitchFamily="34" charset="0"/>
              </a:rPr>
              <a:t>as stacker models. </a:t>
            </a:r>
            <a:r>
              <a:rPr lang="en-US" sz="1600" dirty="0" smtClean="0">
                <a:latin typeface="Franklin Gothic Book" panose="020B0503020102020204" pitchFamily="34" charset="0"/>
              </a:rPr>
              <a:t>It also gets </a:t>
            </a:r>
            <a:r>
              <a:rPr lang="en-US" sz="1600" dirty="0">
                <a:latin typeface="Franklin Gothic Book" panose="020B0503020102020204" pitchFamily="34" charset="0"/>
              </a:rPr>
              <a:t>an opportunity to look at the input dataset</a:t>
            </a:r>
            <a:r>
              <a:rPr lang="en-US" sz="1600" dirty="0" smtClean="0">
                <a:latin typeface="Franklin Gothic Book" panose="020B0503020102020204" pitchFamily="34" charset="0"/>
              </a:rPr>
              <a:t>.</a:t>
            </a:r>
          </a:p>
          <a:p>
            <a:endParaRPr lang="en-US" sz="1600" dirty="0">
              <a:latin typeface="Franklin Gothic Book" panose="020B0503020102020204" pitchFamily="34" charset="0"/>
            </a:endParaRPr>
          </a:p>
          <a:p>
            <a:r>
              <a:rPr lang="en-US" sz="1600" b="1" dirty="0">
                <a:latin typeface="Franklin Gothic Book" panose="020B0503020102020204" pitchFamily="34" charset="0"/>
              </a:rPr>
              <a:t>Weighting layer: </a:t>
            </a:r>
            <a:r>
              <a:rPr lang="en-US" sz="1600" dirty="0" smtClean="0">
                <a:latin typeface="Franklin Gothic Book" panose="020B0503020102020204" pitchFamily="34" charset="0"/>
              </a:rPr>
              <a:t>The stacker </a:t>
            </a:r>
            <a:r>
              <a:rPr lang="en-US" sz="1600" dirty="0">
                <a:latin typeface="Franklin Gothic Book" panose="020B0503020102020204" pitchFamily="34" charset="0"/>
              </a:rPr>
              <a:t>models are introduced into a new ensemble such that the validation accuracy is maximized.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6" b="18976"/>
          <a:stretch>
            <a:fillRect/>
          </a:stretch>
        </p:blipFill>
        <p:spPr>
          <a:xfrm>
            <a:off x="360001" y="1214846"/>
            <a:ext cx="11473200" cy="546315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801275" y="6426000"/>
            <a:ext cx="3793125" cy="396000"/>
          </a:xfrm>
        </p:spPr>
        <p:txBody>
          <a:bodyPr/>
          <a:lstStyle/>
          <a:p>
            <a:r>
              <a:rPr lang="en-US" b="1" dirty="0" smtClean="0"/>
              <a:t>Fit() function algorith</a:t>
            </a:r>
            <a:r>
              <a:rPr lang="en-US" b="1" dirty="0"/>
              <a:t>m</a:t>
            </a:r>
            <a:endParaRPr lang="en-IN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Below you can find the proper algorithm followed by the fit()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27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43CFF61A-2F16-49BA-8863-9B9265BF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Placeholder 8" descr="molecular models laying on top of a copy of the periodic table">
            <a:extLst>
              <a:ext uri="{FF2B5EF4-FFF2-40B4-BE49-F238E27FC236}">
                <a16:creationId xmlns:a16="http://schemas.microsoft.com/office/drawing/2014/main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0" y="4236676"/>
            <a:ext cx="12192000" cy="258532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2060"/>
                </a:solidFill>
                <a:latin typeface="Broadway" panose="04040905080B02020502" pitchFamily="82" charset="0"/>
              </a:rPr>
              <a:t>F</a:t>
            </a:r>
            <a:r>
              <a:rPr lang="en-IN" sz="3600" b="1" dirty="0" smtClean="0">
                <a:solidFill>
                  <a:srgbClr val="002060"/>
                </a:solidFill>
                <a:latin typeface="Broadway" panose="04040905080B02020502" pitchFamily="82" charset="0"/>
              </a:rPr>
              <a:t>ault tolerance:</a:t>
            </a:r>
          </a:p>
          <a:p>
            <a:endParaRPr lang="en-US" b="1" dirty="0"/>
          </a:p>
          <a:p>
            <a:r>
              <a:rPr lang="en-US" dirty="0" err="1"/>
              <a:t>AutoGluon</a:t>
            </a:r>
            <a:r>
              <a:rPr lang="en-US" dirty="0"/>
              <a:t>-Tabular has some built-in protections </a:t>
            </a:r>
            <a:r>
              <a:rPr lang="en-US" dirty="0" smtClean="0"/>
              <a:t>for unplanned accidents:</a:t>
            </a:r>
          </a:p>
          <a:p>
            <a:pPr lvl="1"/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Skips a layer if the training time exceeds the estimated training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After completion of training of every model, it is saved in the disk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</a:t>
            </a:r>
            <a:r>
              <a:rPr lang="en-US" b="1" dirty="0" smtClean="0"/>
              <a:t>an also anticipate </a:t>
            </a:r>
            <a:r>
              <a:rPr lang="en-US" b="1" dirty="0"/>
              <a:t>when models may fail during training and skip to the next one.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4861" y="4741676"/>
            <a:ext cx="3756943" cy="375809"/>
          </a:xfrm>
        </p:spPr>
        <p:txBody>
          <a:bodyPr/>
          <a:lstStyle/>
          <a:p>
            <a:r>
              <a:rPr lang="en-US" noProof="1" smtClean="0"/>
              <a:t>Akshita Sawhney</a:t>
            </a:r>
            <a:endParaRPr lang="en-US" noProof="1"/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1"/>
              <a:t>a</a:t>
            </a:r>
            <a:r>
              <a:rPr lang="en-US" noProof="1" smtClean="0"/>
              <a:t>kshita@greatlearning.in</a:t>
            </a:r>
            <a:endParaRPr lang="en-US" noProof="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77" y="53646"/>
            <a:ext cx="7637791" cy="888776"/>
          </a:xfrm>
        </p:spPr>
        <p:txBody>
          <a:bodyPr/>
          <a:lstStyle/>
          <a:p>
            <a:r>
              <a:rPr lang="en-US" dirty="0" smtClean="0"/>
              <a:t>Are you working in Data science?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680030806"/>
              </p:ext>
            </p:extLst>
          </p:nvPr>
        </p:nvGraphicFramePr>
        <p:xfrm>
          <a:off x="-911696" y="11007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</a:t>
            </a:r>
            <a:r>
              <a:rPr lang="en-US" dirty="0" err="1" smtClean="0"/>
              <a:t>Autogluon</a:t>
            </a:r>
            <a:r>
              <a:rPr lang="en-US" dirty="0" smtClean="0"/>
              <a:t> Library…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1024325"/>
            <a:ext cx="6993300" cy="360362"/>
          </a:xfrm>
        </p:spPr>
        <p:txBody>
          <a:bodyPr/>
          <a:lstStyle/>
          <a:p>
            <a:r>
              <a:rPr lang="en-US" b="1" noProof="1" smtClean="0"/>
              <a:t>It is an open source framework that can train all state-of-art machine learning model using a single line of code.</a:t>
            </a:r>
            <a:endParaRPr lang="en-US" b="1" noProof="1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stack of three books on a table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0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 txBox="1">
            <a:spLocks/>
          </p:cNvSpPr>
          <p:nvPr/>
        </p:nvSpPr>
        <p:spPr>
          <a:xfrm>
            <a:off x="360000" y="1734995"/>
            <a:ext cx="6992937" cy="3603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 smtClean="0"/>
              <a:t>It can train the models for various </a:t>
            </a:r>
            <a:r>
              <a:rPr lang="en-US" b="1" noProof="1" smtClean="0"/>
              <a:t>goals shown below:</a:t>
            </a:r>
            <a:endParaRPr lang="en-US" b="1" noProof="1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561612"/>
            <a:ext cx="6667500" cy="2572091"/>
          </a:xfrm>
        </p:spPr>
      </p:pic>
      <p:sp>
        <p:nvSpPr>
          <p:cNvPr id="12" name="TextBox 11"/>
          <p:cNvSpPr txBox="1"/>
          <p:nvPr/>
        </p:nvSpPr>
        <p:spPr>
          <a:xfrm>
            <a:off x="360000" y="5469648"/>
            <a:ext cx="7216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entury Schoolbook" panose="02040604050505020304" pitchFamily="18" charset="0"/>
              </a:rPr>
              <a:t>While image and videos applications take all the attention, Let us first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entury Schoolbook" panose="02040604050505020304" pitchFamily="18" charset="0"/>
              </a:rPr>
              <a:t>dive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entury Schoolbook" panose="02040604050505020304" pitchFamily="18" charset="0"/>
              </a:rPr>
              <a:t>into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entury Schoolbook" panose="02040604050505020304" pitchFamily="18" charset="0"/>
              </a:rPr>
              <a:t>Autogluon’s tabular approach.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entury Schoolbook" panose="020406040505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7236554" cy="540362"/>
          </a:xfrm>
        </p:spPr>
        <p:txBody>
          <a:bodyPr/>
          <a:lstStyle/>
          <a:p>
            <a:r>
              <a:rPr lang="en-IN" b="1" dirty="0" err="1"/>
              <a:t>AutoGluon-Tabular’s</a:t>
            </a:r>
            <a:r>
              <a:rPr lang="en-IN" b="1" dirty="0"/>
              <a:t> approach to </a:t>
            </a:r>
            <a:r>
              <a:rPr lang="en-IN" b="1" dirty="0" err="1"/>
              <a:t>AutoML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noProof="1" smtClean="0">
                <a:latin typeface="Berlin Sans FB Demi" panose="020E0802020502020306" pitchFamily="34" charset="0"/>
              </a:rPr>
              <a:t>It mainly works on unprocessed tabular CSV files.</a:t>
            </a:r>
            <a:endParaRPr lang="en-US" b="1" noProof="1">
              <a:latin typeface="Berlin Sans FB Demi" panose="020E0802020502020306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6183" y="1928229"/>
            <a:ext cx="6992936" cy="281132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Key Principles </a:t>
            </a:r>
            <a:r>
              <a:rPr lang="en-US" sz="2400" dirty="0" smtClean="0"/>
              <a:t>kept in mind while designing the </a:t>
            </a:r>
            <a:r>
              <a:rPr lang="en-US" sz="2400" dirty="0" err="1" smtClean="0"/>
              <a:t>Autogluon</a:t>
            </a:r>
            <a:r>
              <a:rPr lang="en-US" sz="2400" dirty="0" smtClean="0"/>
              <a:t> Tabular library:</a:t>
            </a:r>
          </a:p>
          <a:p>
            <a:pPr marL="0" indent="0">
              <a:buNone/>
            </a:pPr>
            <a:endParaRPr lang="en-US" sz="2400" noProof="1" smtClean="0"/>
          </a:p>
          <a:p>
            <a:pPr marL="606425" lvl="1" indent="-342900">
              <a:buFont typeface="+mj-lt"/>
              <a:buAutoNum type="arabicPeriod"/>
            </a:pPr>
            <a:r>
              <a:rPr lang="en-US" sz="2400" b="1" noProof="1" smtClean="0"/>
              <a:t>Simplicity: </a:t>
            </a:r>
            <a:r>
              <a:rPr lang="en-US" sz="2400" noProof="1" smtClean="0"/>
              <a:t>No preprocessing required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sz="2400" b="1" noProof="1" smtClean="0"/>
              <a:t>Robustness: </a:t>
            </a:r>
            <a:r>
              <a:rPr lang="en-US" sz="2400" noProof="1" smtClean="0"/>
              <a:t>Can handle many variety of datasets and trains even when one of the model fails</a:t>
            </a:r>
            <a:endParaRPr lang="en-US" sz="2400" noProof="1"/>
          </a:p>
          <a:p>
            <a:pPr marL="606425" lvl="1" indent="-342900">
              <a:buFont typeface="+mj-lt"/>
              <a:buAutoNum type="arabicPeriod"/>
            </a:pPr>
            <a:r>
              <a:rPr lang="en-IN" sz="2400" b="1" dirty="0" smtClean="0"/>
              <a:t>Fault Tolerance: </a:t>
            </a:r>
            <a:r>
              <a:rPr lang="en-IN" sz="2400" dirty="0" smtClean="0"/>
              <a:t>Training can be stopped and started at any time</a:t>
            </a:r>
            <a:endParaRPr lang="en-US" sz="2400" dirty="0"/>
          </a:p>
          <a:p>
            <a:pPr marL="606425" lvl="1" indent="-342900">
              <a:buFont typeface="+mj-lt"/>
              <a:buAutoNum type="arabicPeriod"/>
            </a:pPr>
            <a:r>
              <a:rPr lang="en-IN" sz="2400" b="1" dirty="0"/>
              <a:t>Predictable </a:t>
            </a:r>
            <a:r>
              <a:rPr lang="en-IN" sz="2400" b="1" dirty="0" smtClean="0"/>
              <a:t>Timing: </a:t>
            </a:r>
            <a:r>
              <a:rPr lang="en-IN" sz="2400" dirty="0" smtClean="0"/>
              <a:t>Users can specify the time in which you want the results to be returned </a:t>
            </a:r>
            <a:endParaRPr lang="en-US" sz="2400" dirty="0"/>
          </a:p>
          <a:p>
            <a:pPr marL="606425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772787900"/>
              </p:ext>
            </p:extLst>
          </p:nvPr>
        </p:nvGraphicFramePr>
        <p:xfrm>
          <a:off x="3035894" y="46016"/>
          <a:ext cx="6839625" cy="667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525" y="-679269"/>
            <a:ext cx="3759807" cy="1547813"/>
          </a:xfrm>
        </p:spPr>
        <p:txBody>
          <a:bodyPr/>
          <a:lstStyle/>
          <a:p>
            <a:r>
              <a:rPr lang="en-IN" b="1" dirty="0" err="1"/>
              <a:t>AutoGluon</a:t>
            </a:r>
            <a:r>
              <a:rPr lang="en-IN" b="1" dirty="0"/>
              <a:t>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258739" y="1058890"/>
            <a:ext cx="4285126" cy="722312"/>
          </a:xfrm>
        </p:spPr>
        <p:txBody>
          <a:bodyPr/>
          <a:lstStyle/>
          <a:p>
            <a:r>
              <a:rPr lang="en-US" b="1" dirty="0" err="1"/>
              <a:t>AutoGluon</a:t>
            </a:r>
            <a:r>
              <a:rPr lang="en-US" b="1" dirty="0"/>
              <a:t>-Tabular users only need to know how to use three Python functions: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0244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run code in </a:t>
            </a:r>
            <a:r>
              <a:rPr lang="en-US" dirty="0" err="1" smtClean="0"/>
              <a:t>Autogluon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4" y="1275851"/>
            <a:ext cx="4414795" cy="360000"/>
          </a:xfrm>
        </p:spPr>
        <p:txBody>
          <a:bodyPr/>
          <a:lstStyle/>
          <a:p>
            <a:r>
              <a:rPr lang="en-IN" dirty="0"/>
              <a:t>Step 1: Load dataset.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4" y="1751859"/>
            <a:ext cx="4414799" cy="2109400"/>
          </a:xfrm>
        </p:spPr>
        <p:txBody>
          <a:bodyPr/>
          <a:lstStyle/>
          <a:p>
            <a:r>
              <a:rPr lang="en-US" dirty="0" smtClean="0"/>
              <a:t>You can load the dataset using the Dataset() function.</a:t>
            </a:r>
            <a:endParaRPr lang="en-US" noProof="1" smtClean="0"/>
          </a:p>
          <a:p>
            <a:pPr lvl="1"/>
            <a:r>
              <a:rPr lang="en-IN" dirty="0" smtClean="0"/>
              <a:t>data = </a:t>
            </a:r>
            <a:r>
              <a:rPr lang="en-IN" dirty="0" err="1" smtClean="0"/>
              <a:t>task.Dataset</a:t>
            </a:r>
            <a:r>
              <a:rPr lang="en-IN" dirty="0" smtClean="0"/>
              <a:t>(DATASET_PATH) </a:t>
            </a:r>
            <a:r>
              <a:rPr lang="en-US" noProof="1" smtClean="0"/>
              <a:t>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will return your csv file as a </a:t>
            </a:r>
            <a:r>
              <a:rPr lang="en-US" dirty="0" err="1"/>
              <a:t>Dataframe</a:t>
            </a:r>
            <a:r>
              <a:rPr lang="en-US" dirty="0"/>
              <a:t>.</a:t>
            </a:r>
            <a:endParaRPr lang="en-US" noProof="1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095999" y="1339115"/>
            <a:ext cx="30480" cy="2207600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73179" y="3892439"/>
            <a:ext cx="4414795" cy="340844"/>
          </a:xfrm>
        </p:spPr>
        <p:txBody>
          <a:bodyPr/>
          <a:lstStyle/>
          <a:p>
            <a:r>
              <a:rPr lang="en-IN" dirty="0"/>
              <a:t>Step </a:t>
            </a:r>
            <a:r>
              <a:rPr lang="en-IN" dirty="0" smtClean="0"/>
              <a:t>3: Make prediction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175" y="1862774"/>
            <a:ext cx="4414799" cy="1997154"/>
          </a:xfrm>
        </p:spPr>
        <p:txBody>
          <a:bodyPr/>
          <a:lstStyle/>
          <a:p>
            <a:r>
              <a:rPr lang="en-US" dirty="0" smtClean="0"/>
              <a:t>This function shows all the magic of </a:t>
            </a:r>
            <a:r>
              <a:rPr lang="en-US" dirty="0" err="1" smtClean="0"/>
              <a:t>autogluon</a:t>
            </a:r>
            <a:r>
              <a:rPr lang="en-US" dirty="0" smtClean="0"/>
              <a:t> library.</a:t>
            </a:r>
            <a:endParaRPr lang="en-US" noProof="1"/>
          </a:p>
          <a:p>
            <a:pPr lvl="1"/>
            <a:r>
              <a:rPr lang="en-US" noProof="1" smtClean="0"/>
              <a:t>It studies the dataset and prepares it for training.</a:t>
            </a:r>
            <a:endParaRPr lang="en-US" noProof="1"/>
          </a:p>
          <a:p>
            <a:pPr lvl="1"/>
            <a:r>
              <a:rPr lang="en-IN" dirty="0"/>
              <a:t>predictor = </a:t>
            </a:r>
            <a:r>
              <a:rPr lang="en-IN" dirty="0" err="1"/>
              <a:t>task.fit</a:t>
            </a:r>
            <a:r>
              <a:rPr lang="en-IN" dirty="0"/>
              <a:t>(</a:t>
            </a:r>
            <a:r>
              <a:rPr lang="en-IN" dirty="0" err="1"/>
              <a:t>data_train</a:t>
            </a:r>
            <a:r>
              <a:rPr lang="en-IN" dirty="0"/>
              <a:t>, label=LABEL_COLUMN_NAME)</a:t>
            </a:r>
            <a:endParaRPr lang="en-US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 txBox="1">
            <a:spLocks/>
          </p:cNvSpPr>
          <p:nvPr/>
        </p:nvSpPr>
        <p:spPr>
          <a:xfrm>
            <a:off x="6925575" y="1411015"/>
            <a:ext cx="4414795" cy="340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Step 2: Fit models.</a:t>
            </a:r>
            <a:endParaRPr lang="en-IN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 txBox="1">
            <a:spLocks/>
          </p:cNvSpPr>
          <p:nvPr/>
        </p:nvSpPr>
        <p:spPr>
          <a:xfrm>
            <a:off x="6773175" y="4386226"/>
            <a:ext cx="4414799" cy="2113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predict function generates </a:t>
            </a:r>
            <a:endParaRPr lang="en-US" noProof="1" smtClean="0"/>
          </a:p>
          <a:p>
            <a:pPr lvl="1"/>
            <a:r>
              <a:rPr lang="en-US" noProof="1" smtClean="0"/>
              <a:t>It studies the dataset and prepares it for training.</a:t>
            </a:r>
          </a:p>
          <a:p>
            <a:pPr lvl="1"/>
            <a:r>
              <a:rPr lang="en-IN" dirty="0" smtClean="0"/>
              <a:t>predictor = </a:t>
            </a:r>
            <a:r>
              <a:rPr lang="en-IN" dirty="0" err="1" smtClean="0"/>
              <a:t>task.fit</a:t>
            </a:r>
            <a:r>
              <a:rPr lang="en-IN" dirty="0" smtClean="0"/>
              <a:t>(</a:t>
            </a:r>
            <a:r>
              <a:rPr lang="en-IN" dirty="0" err="1" smtClean="0"/>
              <a:t>data_train</a:t>
            </a:r>
            <a:r>
              <a:rPr lang="en-IN" dirty="0" smtClean="0"/>
              <a:t>, label=LABEL_COLUMN_NAME)</a:t>
            </a:r>
            <a:endParaRPr lang="en-US" noProof="1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" y="3219711"/>
            <a:ext cx="4548798" cy="32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2497" y="312708"/>
            <a:ext cx="6903514" cy="1071956"/>
          </a:xfrm>
        </p:spPr>
        <p:txBody>
          <a:bodyPr/>
          <a:lstStyle/>
          <a:p>
            <a:r>
              <a:rPr lang="en-US" dirty="0" smtClean="0"/>
              <a:t>The magic of the fit() function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2497" y="1607530"/>
            <a:ext cx="6537754" cy="1613971"/>
          </a:xfrm>
        </p:spPr>
        <p:txBody>
          <a:bodyPr/>
          <a:lstStyle/>
          <a:p>
            <a:r>
              <a:rPr lang="en-US" sz="2500" dirty="0" smtClean="0"/>
              <a:t>The fit function majorly does two things:</a:t>
            </a:r>
          </a:p>
          <a:p>
            <a:r>
              <a:rPr lang="en-US" sz="2500" b="1" dirty="0" smtClean="0"/>
              <a:t>1. Data Pre Processing and </a:t>
            </a:r>
          </a:p>
          <a:p>
            <a:r>
              <a:rPr lang="en-US" sz="2500" b="1" dirty="0" smtClean="0"/>
              <a:t>2. Model Fitting</a:t>
            </a:r>
            <a:endParaRPr lang="en-IN" sz="2500" b="1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" r="67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446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Preprocessing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Below are the steps that performed in Data Preprocessing:</a:t>
            </a:r>
            <a:endParaRPr lang="en-IN" b="1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5546634"/>
              </p:ext>
            </p:extLst>
          </p:nvPr>
        </p:nvGraphicFramePr>
        <p:xfrm>
          <a:off x="360363" y="1619250"/>
          <a:ext cx="6992937" cy="5058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Placeholder 2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r="2913"/>
          <a:stretch/>
        </p:blipFill>
        <p:spPr>
          <a:xfrm>
            <a:off x="8127751" y="4320000"/>
            <a:ext cx="3729285" cy="1800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4" r="21644"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9" r="-6299"/>
          <a:stretch/>
        </p:blipFill>
        <p:spPr>
          <a:xfrm>
            <a:off x="8127752" y="456730"/>
            <a:ext cx="3729285" cy="1800000"/>
          </a:xfrm>
        </p:spPr>
      </p:pic>
      <p:pic>
        <p:nvPicPr>
          <p:cNvPr id="20" name="Picture Placeholder 19"/>
          <p:cNvPicPr>
            <a:picLocks noGrp="1" noChangeAspect="1"/>
          </p:cNvPicPr>
          <p:nvPr>
            <p:ph type="pic" sz="quarter" idx="18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7324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0674" y="223767"/>
            <a:ext cx="6993300" cy="540000"/>
          </a:xfrm>
        </p:spPr>
        <p:txBody>
          <a:bodyPr/>
          <a:lstStyle/>
          <a:p>
            <a:r>
              <a:rPr lang="en-US" dirty="0" smtClean="0"/>
              <a:t>Model Fitting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50674" y="877400"/>
            <a:ext cx="7262950" cy="360362"/>
          </a:xfrm>
        </p:spPr>
        <p:txBody>
          <a:bodyPr/>
          <a:lstStyle/>
          <a:p>
            <a:r>
              <a:rPr lang="en-US" sz="1600" dirty="0" smtClean="0">
                <a:latin typeface="Arial Rounded MT Bold" panose="020F0704030504030204" pitchFamily="34" charset="0"/>
              </a:rPr>
              <a:t>After Data preprocessing this library train a series of ML models on the data in the below sequence:</a:t>
            </a:r>
            <a:endParaRPr lang="en-IN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0023129"/>
              </p:ext>
            </p:extLst>
          </p:nvPr>
        </p:nvGraphicFramePr>
        <p:xfrm>
          <a:off x="4722237" y="1463079"/>
          <a:ext cx="7291387" cy="2268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4543865" y="3918153"/>
            <a:ext cx="7648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Rounded MT Bold" panose="020F0704030504030204" pitchFamily="34" charset="0"/>
              </a:rPr>
              <a:t>The idea behind the above approach is that there is a parameter that allows user to put a time constraint on the training time of the model. Therefore even under such constraints the model will perform well.</a:t>
            </a:r>
            <a:endParaRPr lang="en-IN" sz="16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23963660"/>
              </p:ext>
            </p:extLst>
          </p:nvPr>
        </p:nvGraphicFramePr>
        <p:xfrm>
          <a:off x="4769418" y="5385209"/>
          <a:ext cx="7197023" cy="4088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43861" y="4764920"/>
            <a:ext cx="764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accent1"/>
                </a:solidFill>
                <a:latin typeface="Arial Rounded MT Bold" panose="020F0704030504030204" pitchFamily="34" charset="0"/>
              </a:rPr>
              <a:t>AutoGluon</a:t>
            </a:r>
            <a:r>
              <a:rPr lang="en-US" sz="16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-Tabular currently supports the following algorithms and trains all of them if no time limit is imposed:</a:t>
            </a:r>
            <a:endParaRPr lang="en-IN" sz="1600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3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0" r="17150"/>
          <a:stretch>
            <a:fillRect/>
          </a:stretch>
        </p:blipFill>
        <p:spPr>
          <a:xfrm>
            <a:off x="0" y="0"/>
            <a:ext cx="4387850" cy="6807292"/>
          </a:xfrm>
        </p:spPr>
      </p:pic>
    </p:spTree>
    <p:extLst>
      <p:ext uri="{BB962C8B-B14F-4D97-AF65-F5344CB8AC3E}">
        <p14:creationId xmlns:p14="http://schemas.microsoft.com/office/powerpoint/2010/main" val="308092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0</TotalTime>
  <Words>756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Arial Black</vt:lpstr>
      <vt:lpstr>Arial Rounded MT Bold</vt:lpstr>
      <vt:lpstr>Berlin Sans FB Demi</vt:lpstr>
      <vt:lpstr>Broadway</vt:lpstr>
      <vt:lpstr>Calibri</vt:lpstr>
      <vt:lpstr>Century Schoolbook</vt:lpstr>
      <vt:lpstr>Cooper Black</vt:lpstr>
      <vt:lpstr>Franklin Gothic Book</vt:lpstr>
      <vt:lpstr>Lucida Sans Typewriter</vt:lpstr>
      <vt:lpstr>Times New Roman</vt:lpstr>
      <vt:lpstr>Tw Cen MT</vt:lpstr>
      <vt:lpstr>Wingdings</vt:lpstr>
      <vt:lpstr>Office Theme</vt:lpstr>
      <vt:lpstr>Autogluon Library</vt:lpstr>
      <vt:lpstr>Are you working in Data science?</vt:lpstr>
      <vt:lpstr>Introducing the Autogluon Library…</vt:lpstr>
      <vt:lpstr>AutoGluon-Tabular’s approach to AutoML</vt:lpstr>
      <vt:lpstr>AutoGluon API</vt:lpstr>
      <vt:lpstr>Steps to run code in Autogluon</vt:lpstr>
      <vt:lpstr>The magic of the fit() function</vt:lpstr>
      <vt:lpstr>Data Preprocessing</vt:lpstr>
      <vt:lpstr>Model Fitting</vt:lpstr>
      <vt:lpstr>Ensembles and multi-layer stacking </vt:lpstr>
      <vt:lpstr>Below you can find the proper algorithm followed by the fit() function</vt:lpstr>
      <vt:lpstr>Large Image slide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2020-09-17T17:34:03Z</dcterms:created>
  <dcterms:modified xsi:type="dcterms:W3CDTF">2020-09-21T09:54:00Z</dcterms:modified>
</cp:coreProperties>
</file>