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A12A-5DA5-4B18-875C-35A660B6D93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09B1-CE9B-45A7-9328-45C6D169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e-Commerce Shopping Store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(eCSS)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2664296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Ankit Jangid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Akshita Vijay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Ankit Shisodiya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Akshit Sharma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Yashika Gupta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792688" cy="12709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7848872" cy="252028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eCommerce Shopping Store Application (eCSS)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applicants. </a:t>
            </a:r>
          </a:p>
          <a:p>
            <a:pPr algn="l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function of this application is to add products to cart and then place the order after confirming address and contact number.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GB" dirty="0" smtClean="0"/>
              <a:t>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7772400" cy="184976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two types of users: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1.Admin</a:t>
            </a:r>
          </a:p>
          <a:p>
            <a:pPr algn="l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2.Customer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GB" dirty="0" smtClean="0"/>
              <a:t>Role Of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005064"/>
            <a:ext cx="4752528" cy="2592288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Adding new categories </a:t>
            </a:r>
            <a:r>
              <a:rPr lang="en-GB" sz="2000" dirty="0" smtClean="0">
                <a:solidFill>
                  <a:srgbClr val="002060"/>
                </a:solidFill>
              </a:rPr>
              <a:t>details</a:t>
            </a:r>
            <a:endParaRPr lang="en-GB" sz="20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Updating old categories </a:t>
            </a:r>
            <a:r>
              <a:rPr lang="en-GB" sz="2000" dirty="0" smtClean="0">
                <a:solidFill>
                  <a:srgbClr val="002060"/>
                </a:solidFill>
              </a:rPr>
              <a:t>details</a:t>
            </a:r>
            <a:endParaRPr lang="en-GB" sz="20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Deleting old categories </a:t>
            </a:r>
            <a:r>
              <a:rPr lang="en-GB" sz="2000" dirty="0" smtClean="0">
                <a:solidFill>
                  <a:srgbClr val="002060"/>
                </a:solidFill>
              </a:rPr>
              <a:t>details</a:t>
            </a:r>
            <a:endParaRPr lang="en-GB" sz="20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Adding new products </a:t>
            </a:r>
            <a:r>
              <a:rPr lang="en-GB" sz="2000" dirty="0" smtClean="0">
                <a:solidFill>
                  <a:srgbClr val="002060"/>
                </a:solidFill>
              </a:rPr>
              <a:t>details</a:t>
            </a:r>
            <a:endParaRPr lang="en-GB" sz="20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Updating old products details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Deleting old product details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/>
          <a:lstStyle/>
          <a:p>
            <a:r>
              <a:rPr lang="en-GB" dirty="0" smtClean="0"/>
              <a:t>Role Of Customer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7772400" cy="242312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Register as a new customer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Login into the application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Adding products in cart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Placing order</a:t>
            </a:r>
            <a:endParaRPr lang="en-GB" sz="20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Deleting products from cart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Search products on the basis of product name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Filter products based on category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Homepage Of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40768"/>
            <a:ext cx="909816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Products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9001000" cy="5400600"/>
          </a:xfrm>
        </p:spPr>
      </p:pic>
    </p:spTree>
    <p:extLst>
      <p:ext uri="{BB962C8B-B14F-4D97-AF65-F5344CB8AC3E}">
        <p14:creationId xmlns:p14="http://schemas.microsoft.com/office/powerpoint/2010/main" val="39871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&amp; Update Product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08504" cy="5400600"/>
          </a:xfrm>
        </p:spPr>
      </p:pic>
    </p:spTree>
    <p:extLst>
      <p:ext uri="{BB962C8B-B14F-4D97-AF65-F5344CB8AC3E}">
        <p14:creationId xmlns:p14="http://schemas.microsoft.com/office/powerpoint/2010/main" val="3368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 All Details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28992" cy="5517232"/>
          </a:xfrm>
        </p:spPr>
      </p:pic>
    </p:spTree>
    <p:extLst>
      <p:ext uri="{BB962C8B-B14F-4D97-AF65-F5344CB8AC3E}">
        <p14:creationId xmlns:p14="http://schemas.microsoft.com/office/powerpoint/2010/main" val="19594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144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e-Commerce Shopping Store  (eCSS) </vt:lpstr>
      <vt:lpstr>Overview</vt:lpstr>
      <vt:lpstr>Users</vt:lpstr>
      <vt:lpstr>Role Of Admin</vt:lpstr>
      <vt:lpstr>Role Of Customer</vt:lpstr>
      <vt:lpstr>Homepage Of Application</vt:lpstr>
      <vt:lpstr>All Products Page</vt:lpstr>
      <vt:lpstr>Add &amp; Update Product Form</vt:lpstr>
      <vt:lpstr>Admin All Details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Shopping Store  (eCSS)</dc:title>
  <dc:creator>Windows User</dc:creator>
  <cp:lastModifiedBy>Windows User</cp:lastModifiedBy>
  <cp:revision>6</cp:revision>
  <dcterms:created xsi:type="dcterms:W3CDTF">2020-05-20T16:54:59Z</dcterms:created>
  <dcterms:modified xsi:type="dcterms:W3CDTF">2020-05-20T18:11:55Z</dcterms:modified>
</cp:coreProperties>
</file>