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70" r:id="rId6"/>
    <p:sldId id="259" r:id="rId7"/>
    <p:sldId id="264" r:id="rId8"/>
    <p:sldId id="269" r:id="rId9"/>
    <p:sldId id="265" r:id="rId10"/>
    <p:sldId id="266" r:id="rId11"/>
    <p:sldId id="260" r:id="rId12"/>
    <p:sldId id="267" r:id="rId13"/>
    <p:sldId id="263" r:id="rId14"/>
    <p:sldId id="268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377BF-2905-469A-85C0-77C519FB501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FCD2-09D0-4255-B0E9-38FC0762C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6FDB-BC43-4D45-867E-ACF5DAC5B2C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4AFA-4147-4F2B-BDC7-7885D03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1663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 smtClean="0"/>
              <a:t>ONLINE RECRUITMENT SYSTEM</a:t>
            </a:r>
          </a:p>
          <a:p>
            <a:r>
              <a:rPr lang="en-GB" sz="4800" u="sng" dirty="0" smtClean="0"/>
              <a:t> </a:t>
            </a:r>
            <a:endParaRPr lang="en-US" sz="4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509120"/>
            <a:ext cx="187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Presented By:</a:t>
            </a:r>
          </a:p>
          <a:p>
            <a:r>
              <a:rPr lang="en-GB" dirty="0" smtClean="0"/>
              <a:t>Aditya Vyas</a:t>
            </a:r>
          </a:p>
          <a:p>
            <a:r>
              <a:rPr lang="en-GB" dirty="0" smtClean="0"/>
              <a:t>Akshita Vijay</a:t>
            </a:r>
          </a:p>
          <a:p>
            <a:r>
              <a:rPr lang="en-GB" dirty="0" smtClean="0"/>
              <a:t>Ankit Jangid</a:t>
            </a:r>
          </a:p>
          <a:p>
            <a:r>
              <a:rPr lang="en-GB" dirty="0" smtClean="0"/>
              <a:t>Ankit Shishodiya</a:t>
            </a:r>
          </a:p>
          <a:p>
            <a:r>
              <a:rPr lang="en-GB" dirty="0" smtClean="0"/>
              <a:t>Samarth Chaddha</a:t>
            </a:r>
          </a:p>
          <a:p>
            <a:r>
              <a:rPr lang="en-GB" dirty="0" smtClean="0"/>
              <a:t>Subin Jacob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7296" y="764704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(ORS)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54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	    </a:t>
            </a:r>
            <a:r>
              <a:rPr lang="en-GB" sz="4000" u="sng" dirty="0" smtClean="0"/>
              <a:t>SEARCH JOBS</a:t>
            </a: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208"/>
            <a:ext cx="9144000" cy="56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47667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</a:t>
            </a:r>
            <a:r>
              <a:rPr lang="en-GB" sz="4000" u="sng" dirty="0" smtClean="0"/>
              <a:t>ROLES OF EMPLOYER</a:t>
            </a:r>
            <a:endParaRPr lang="en-US" sz="4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80720" y="5085184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b="1" dirty="0"/>
              <a:t>Resister On Portal: </a:t>
            </a:r>
            <a:r>
              <a:rPr lang="en-GB" dirty="0"/>
              <a:t>Employer can view received applications and their profiles before finalizing for the further process</a:t>
            </a:r>
            <a:r>
              <a:rPr lang="en-GB" dirty="0" smtClean="0"/>
              <a:t>.</a:t>
            </a: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Post Job: </a:t>
            </a:r>
            <a:r>
              <a:rPr lang="en-GB" dirty="0" smtClean="0"/>
              <a:t>Employer can post multiple jobs according to the vacancies available in his/her firm.</a:t>
            </a:r>
          </a:p>
        </p:txBody>
      </p:sp>
    </p:spTree>
    <p:extLst>
      <p:ext uri="{BB962C8B-B14F-4D97-AF65-F5344CB8AC3E}">
        <p14:creationId xmlns:p14="http://schemas.microsoft.com/office/powerpoint/2010/main" val="12481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		</a:t>
            </a:r>
            <a:r>
              <a:rPr lang="en-GB" sz="4000" u="sng" dirty="0" smtClean="0"/>
              <a:t>JOB DETAILS</a:t>
            </a:r>
            <a:endParaRPr lang="en-US" sz="4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493"/>
            <a:ext cx="9144000" cy="52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404664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   </a:t>
            </a:r>
            <a:r>
              <a:rPr lang="en-GB" sz="4000" u="sng" dirty="0" smtClean="0"/>
              <a:t>ROLES OF ADMIN</a:t>
            </a:r>
            <a:endParaRPr lang="en-US" sz="4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22920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 smtClean="0"/>
              <a:t>Edit Users: </a:t>
            </a:r>
            <a:r>
              <a:rPr lang="en-GB" dirty="0" smtClean="0"/>
              <a:t> Admin can edit users registered on portal.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 smtClean="0"/>
              <a:t>Delete Users: </a:t>
            </a:r>
            <a:r>
              <a:rPr lang="en-GB" dirty="0" smtClean="0"/>
              <a:t>Admin can delete not active users.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90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	  </a:t>
            </a:r>
            <a:r>
              <a:rPr lang="en-GB" sz="4000" u="sng" dirty="0" smtClean="0"/>
              <a:t>ADMIN PAGE</a:t>
            </a: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130"/>
            <a:ext cx="9144000" cy="55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537321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latin typeface="Arial Black" pitchFamily="34" charset="0"/>
              </a:rPr>
              <a:t>THANK YOU</a:t>
            </a:r>
            <a:endParaRPr lang="en-US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104" y="517856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	 </a:t>
            </a:r>
            <a:r>
              <a:rPr lang="en-GB" sz="4400" u="sng" dirty="0" smtClean="0"/>
              <a:t>OVERVIEW</a:t>
            </a:r>
            <a:endParaRPr lang="en-US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085184"/>
            <a:ext cx="748883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This project is aimed at developing a job recruitment portal.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The primary function of this system is that job seekers can search for new jobs and employers can post jobs for job seekers.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76470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</a:t>
            </a:r>
            <a:r>
              <a:rPr lang="en-GB" sz="4000" u="sng" dirty="0" smtClean="0"/>
              <a:t>USE CASE DIAGRAM</a:t>
            </a:r>
            <a:endParaRPr lang="en-US" sz="4000" u="sng" dirty="0"/>
          </a:p>
        </p:txBody>
      </p:sp>
      <p:sp>
        <p:nvSpPr>
          <p:cNvPr id="3" name="Flowchart: Connector 2"/>
          <p:cNvSpPr/>
          <p:nvPr/>
        </p:nvSpPr>
        <p:spPr>
          <a:xfrm>
            <a:off x="971600" y="2060848"/>
            <a:ext cx="576064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2636912"/>
            <a:ext cx="0" cy="1296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568" y="2636912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59632" y="2636912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55576" y="3429000"/>
            <a:ext cx="50405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9632" y="3429000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07604" y="4437112"/>
            <a:ext cx="612068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4"/>
          </p:cNvCxnSpPr>
          <p:nvPr/>
        </p:nvCxnSpPr>
        <p:spPr>
          <a:xfrm>
            <a:off x="1313638" y="5013176"/>
            <a:ext cx="0" cy="1296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584" y="5157192"/>
            <a:ext cx="48605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313638" y="5157192"/>
            <a:ext cx="45005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27584" y="5805264"/>
            <a:ext cx="48605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13638" y="5805264"/>
            <a:ext cx="52205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72000" y="1916832"/>
            <a:ext cx="252028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72000" y="2708920"/>
            <a:ext cx="252028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593712" y="3501572"/>
            <a:ext cx="2520280" cy="503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0" y="4797152"/>
            <a:ext cx="259228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0" y="5622360"/>
            <a:ext cx="260940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88024" y="19841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 On Portal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32040" y="27762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Search Jobs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88024" y="3568652"/>
            <a:ext cx="210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 Information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864514"/>
            <a:ext cx="210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Register On Portal</a:t>
            </a:r>
            <a:endParaRPr lang="en-US" dirty="0"/>
          </a:p>
        </p:txBody>
      </p:sp>
      <p:cxnSp>
        <p:nvCxnSpPr>
          <p:cNvPr id="44" name="Straight Connector 43"/>
          <p:cNvCxnSpPr>
            <a:endCxn id="30" idx="2"/>
          </p:cNvCxnSpPr>
          <p:nvPr/>
        </p:nvCxnSpPr>
        <p:spPr>
          <a:xfrm flipV="1">
            <a:off x="1619672" y="2168860"/>
            <a:ext cx="295232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1" idx="2"/>
          </p:cNvCxnSpPr>
          <p:nvPr/>
        </p:nvCxnSpPr>
        <p:spPr>
          <a:xfrm flipV="1">
            <a:off x="1619672" y="2960948"/>
            <a:ext cx="2952328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2" idx="2"/>
          </p:cNvCxnSpPr>
          <p:nvPr/>
        </p:nvCxnSpPr>
        <p:spPr>
          <a:xfrm>
            <a:off x="1619672" y="3284984"/>
            <a:ext cx="2974040" cy="46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3" idx="2"/>
          </p:cNvCxnSpPr>
          <p:nvPr/>
        </p:nvCxnSpPr>
        <p:spPr>
          <a:xfrm flipV="1">
            <a:off x="1691680" y="5049180"/>
            <a:ext cx="2880320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34" idx="2"/>
          </p:cNvCxnSpPr>
          <p:nvPr/>
        </p:nvCxnSpPr>
        <p:spPr>
          <a:xfrm>
            <a:off x="1691680" y="5622360"/>
            <a:ext cx="28803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3568" y="40050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Job Seeker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63813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Employer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48596" y="566719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Post Jobs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1331640" y="1340768"/>
            <a:ext cx="648072" cy="57606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1655676" y="1916832"/>
            <a:ext cx="0" cy="1224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5616" y="2060848"/>
            <a:ext cx="54006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55676" y="2132856"/>
            <a:ext cx="46805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15616" y="2708920"/>
            <a:ext cx="54006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55676" y="2708920"/>
            <a:ext cx="46805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1640" y="36450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Admin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580112" y="1484784"/>
            <a:ext cx="201622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0112" y="2528900"/>
            <a:ext cx="2016224" cy="5400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4" idx="2"/>
          </p:cNvCxnSpPr>
          <p:nvPr/>
        </p:nvCxnSpPr>
        <p:spPr>
          <a:xfrm flipV="1">
            <a:off x="2195736" y="1736812"/>
            <a:ext cx="3384376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5" idx="2"/>
          </p:cNvCxnSpPr>
          <p:nvPr/>
        </p:nvCxnSpPr>
        <p:spPr>
          <a:xfrm>
            <a:off x="2195736" y="2528900"/>
            <a:ext cx="3384376" cy="27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4960" y="15692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Edit Users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2663915"/>
            <a:ext cx="14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Delete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04664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	 </a:t>
            </a:r>
            <a:r>
              <a:rPr lang="en-GB" sz="4000" u="sng" dirty="0" smtClean="0"/>
              <a:t>HOME PAGE</a:t>
            </a:r>
            <a:endParaRPr lang="en-US" sz="4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03360"/>
            <a:ext cx="8892480" cy="55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5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60648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    </a:t>
            </a:r>
            <a:r>
              <a:rPr lang="en-GB" sz="4000" u="sng" dirty="0" smtClean="0"/>
              <a:t>ROLES OF JOB SEEKER</a:t>
            </a:r>
            <a:endParaRPr lang="en-US" sz="4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3736" y="4927416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b="1" dirty="0"/>
              <a:t>Register On Portal: </a:t>
            </a:r>
            <a:r>
              <a:rPr lang="en-GB" dirty="0"/>
              <a:t>Job seeker can register on portal and then search for jobs</a:t>
            </a:r>
            <a:r>
              <a:rPr lang="en-GB" dirty="0" smtClean="0"/>
              <a:t>.</a:t>
            </a: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Update Details: </a:t>
            </a:r>
            <a:r>
              <a:rPr lang="en-GB" dirty="0" smtClean="0"/>
              <a:t>Job seeker can update his/her details along with resume so that employer know about the basic details and skills before finalizing that job seeker.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Search Job: </a:t>
            </a:r>
            <a:r>
              <a:rPr lang="en-GB" dirty="0" smtClean="0"/>
              <a:t>Job seeker can search for various jobs using filters according to his/her choice.</a:t>
            </a:r>
          </a:p>
        </p:txBody>
      </p:sp>
    </p:spTree>
    <p:extLst>
      <p:ext uri="{BB962C8B-B14F-4D97-AF65-F5344CB8AC3E}">
        <p14:creationId xmlns:p14="http://schemas.microsoft.com/office/powerpoint/2010/main" val="7909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667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	</a:t>
            </a:r>
            <a:r>
              <a:rPr lang="en-GB" sz="4000" u="sng" dirty="0" smtClean="0"/>
              <a:t>REGISTERATION </a:t>
            </a: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7166"/>
            <a:ext cx="8856984" cy="5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548680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	</a:t>
            </a:r>
            <a:r>
              <a:rPr lang="en-GB" sz="4000" u="sng" dirty="0" smtClean="0"/>
              <a:t>LOGIN</a:t>
            </a:r>
            <a:endParaRPr lang="en-US" sz="4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05801"/>
            <a:ext cx="8712968" cy="51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	   </a:t>
            </a:r>
            <a:r>
              <a:rPr lang="en-GB" sz="4000" u="sng" dirty="0" smtClean="0"/>
              <a:t>UPDATE INFORMATION</a:t>
            </a: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07002"/>
            <a:ext cx="8856984" cy="53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201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2020-10-11T04:26:57Z</dcterms:created>
  <dcterms:modified xsi:type="dcterms:W3CDTF">2020-10-16T09:53:59Z</dcterms:modified>
</cp:coreProperties>
</file>