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6" r:id="rId1"/>
  </p:sldMasterIdLst>
  <p:sldIdLst>
    <p:sldId id="256" r:id="rId2"/>
    <p:sldId id="279" r:id="rId3"/>
    <p:sldId id="257" r:id="rId4"/>
    <p:sldId id="258" r:id="rId5"/>
    <p:sldId id="259" r:id="rId6"/>
    <p:sldId id="274" r:id="rId7"/>
    <p:sldId id="281" r:id="rId8"/>
    <p:sldId id="275" r:id="rId9"/>
    <p:sldId id="282" r:id="rId10"/>
    <p:sldId id="283" r:id="rId11"/>
    <p:sldId id="285" r:id="rId12"/>
    <p:sldId id="280" r:id="rId13"/>
    <p:sldId id="261" r:id="rId14"/>
    <p:sldId id="265" r:id="rId15"/>
    <p:sldId id="266" r:id="rId16"/>
    <p:sldId id="268" r:id="rId17"/>
    <p:sldId id="267" r:id="rId18"/>
    <p:sldId id="264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6T12:34:13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1 108,'397'-27,"-66"2,29 24,18 0,-176-11,53-2,64 1,30-1,1408 14,-743 1,-966 1,54 10,35 1,98-11,264 16,292 15,348-34,-620 1,-332 14,-16 0,4-1,2-1,710-11,-427-2,1111 1,-1407-12,-30 1,181 9,-2 0,-145-11,24 0,639 12,-399 2,-320 1,127-5,-67-22,-121 15,105-8,-22 5,-90 7,49-1,709 7,-336 1,162 40,26 0,1508-44,-1745 3,-383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6T12:34:29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81,'3593'0,"-3551"-2,56-10,30-2,-27 15,-57 0,-1-1,85-12,-78 4,89-3,54 12,-66 1,190-2,-313 0,0 0,0 0,0 0,0 0,0 0,0-1,0 0,0 0,0 0,0 0,0-1,0 0,-1 0,5-2,3-8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6T12:34:37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1 138,'14'-1,"0"-1,1-1,-1 0,0 0,0-2,-1 0,27-13,-26 11,0 0,1 1,0 1,0 0,0 1,25-3,-13 4,1-1,47-15,-49 12,0 0,1 2,32-3,324 7,-188 3,-154-4,-27 1,-1 0,1 1,-1 0,1 1,-1 1,17 4,-30-6,0 0,1 0,-1 0,0 0,0 0,1 0,-1 0,0 0,1 0,-1 0,0 1,0-1,1 0,-1 0,0 0,0 1,1-1,-1 0,0 0,0 0,0 1,0-1,1 0,-1 1,0-1,0 0,0 0,0 1,0-1,0 0,0 1,0-1,0 0,0 0,0 1,0-1,0 0,0 1,0-1,0 0,0 1,0-1,0 0,-12 13,-6 1,-1-1,0-1,-1-1,-39 15,20-8,-34 16,-167 73,184-85,-1-3,-81 17,84-29,-1-3,0-2,-70-6,-3 1,113 3,-23 0,35 0,1 0,0-1,0 1,0 0,0-1,0 0,0 1,0-1,0 0,0 0,0 0,0 0,-2-3,3 4,1-1,-1 1,1-1,-1 1,1-1,0 0,0 1,-1-1,1 1,0-1,0 0,0 1,-1-1,1 0,0 1,0-1,0 0,0 1,0-1,0 0,0 1,1-1,-1 0,0 1,0-1,0 0,1 1,-1-1,0 1,1-1,-1 1,1-1,-1 1,0-1,1 1,-1-1,1 1,-1-1,1 1,0-1,-1 1,1 0,0-1,29-14,-29 15,34-13,0 2,1 2,1 1,-1 2,40-2,189 6,-135 4,305-2,-419-1,-1 0,1-2,21-5,-18 3,36-3,75 7,-107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3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4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4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2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5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5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3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8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D9B6EF-1E83-4B9E-869D-B59B5D212F0E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C1AACE-AD94-4158-80D0-211AF126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22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  <p:sldLayoutId id="2147484548" r:id="rId12"/>
    <p:sldLayoutId id="2147484549" r:id="rId13"/>
    <p:sldLayoutId id="214748455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3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E427-9DE6-8792-2F8F-5A54EDAC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73" y="2065340"/>
            <a:ext cx="11142044" cy="13636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Get hired</a:t>
            </a:r>
            <a:endParaRPr lang="en-IN" sz="8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8C65-3553-7DA9-7E6C-2044E2F2D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9447" y="5619707"/>
            <a:ext cx="3360019" cy="10419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 YOUR FIRST JOB WITH A SALARY HIKE IN JUST 7 DAYS!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ADD98-4E76-F539-73C4-126A6C4981DD}"/>
              </a:ext>
            </a:extLst>
          </p:cNvPr>
          <p:cNvSpPr txBox="1"/>
          <p:nvPr/>
        </p:nvSpPr>
        <p:spPr>
          <a:xfrm>
            <a:off x="2595524" y="3354138"/>
            <a:ext cx="800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Unlock Your Career Potential - Where Dreams Meet Opportunities!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4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58D3-4B70-C365-CB95-BF431B87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7F5BB-1C12-FE31-D5F5-F90EA64CE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8" t="13476" r="22954" b="9139"/>
          <a:stretch/>
        </p:blipFill>
        <p:spPr>
          <a:xfrm>
            <a:off x="3289433" y="2356366"/>
            <a:ext cx="5402179" cy="42546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9391C7-3F50-0BF8-232D-B481578BA916}"/>
              </a:ext>
            </a:extLst>
          </p:cNvPr>
          <p:cNvSpPr txBox="1"/>
          <p:nvPr/>
        </p:nvSpPr>
        <p:spPr>
          <a:xfrm>
            <a:off x="6822281" y="1987034"/>
            <a:ext cx="32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Post a job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0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526C-5F08-BDF4-307E-1FD75C8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and Code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BEA0-71A9-83AB-33DA-22EED1ED2A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9EA78C-B49D-2E9D-4BF0-4E9DB7A63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" t="64396" r="81419" b="16747"/>
          <a:stretch/>
        </p:blipFill>
        <p:spPr>
          <a:xfrm>
            <a:off x="8213946" y="4041668"/>
            <a:ext cx="2339753" cy="17430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4D7E1-1C5F-7A1C-DCCE-634D690C1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9028" r="82812" b="8056"/>
          <a:stretch/>
        </p:blipFill>
        <p:spPr>
          <a:xfrm>
            <a:off x="409575" y="1971676"/>
            <a:ext cx="1905000" cy="4818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D263BE-03EA-ECDA-34AA-EDDDAF5B48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" t="57221" r="83281" b="8751"/>
          <a:stretch/>
        </p:blipFill>
        <p:spPr>
          <a:xfrm>
            <a:off x="2497405" y="4332074"/>
            <a:ext cx="1628775" cy="2333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8EC97-E0A1-8E9D-BBBC-45A6E314CC96}"/>
              </a:ext>
            </a:extLst>
          </p:cNvPr>
          <p:cNvSpPr txBox="1"/>
          <p:nvPr/>
        </p:nvSpPr>
        <p:spPr>
          <a:xfrm>
            <a:off x="2349830" y="2439297"/>
            <a:ext cx="2850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Client side</a:t>
            </a:r>
            <a:endParaRPr lang="en-IN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F8BBC-309C-6544-96D8-9C520274A7A9}"/>
              </a:ext>
            </a:extLst>
          </p:cNvPr>
          <p:cNvSpPr txBox="1"/>
          <p:nvPr/>
        </p:nvSpPr>
        <p:spPr>
          <a:xfrm>
            <a:off x="7748585" y="2462389"/>
            <a:ext cx="30265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Server side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1096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E6F9-FD1C-3041-6211-22D0152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4AC4-86A4-E6DE-2CD5-1FDB220C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9" y="2316055"/>
            <a:ext cx="7926487" cy="36736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dirty="0"/>
              <a:t>Full-stack development, sorting, authentication.</a:t>
            </a:r>
          </a:p>
          <a:p>
            <a:r>
              <a:rPr lang="en-US" dirty="0"/>
              <a:t>Page design and salary page.</a:t>
            </a:r>
            <a:endParaRPr lang="en-IN" dirty="0"/>
          </a:p>
          <a:p>
            <a:r>
              <a:rPr lang="en-US" dirty="0"/>
              <a:t>'Post a Job,' 'Routes Handler,' and 'Newsletter.’</a:t>
            </a:r>
          </a:p>
          <a:p>
            <a:r>
              <a:rPr lang="en-US" dirty="0"/>
              <a:t> 'Job' section, update functions, and '</a:t>
            </a:r>
            <a:r>
              <a:rPr lang="en-US" dirty="0" err="1"/>
              <a:t>MyJob</a:t>
            </a:r>
            <a:r>
              <a:rPr lang="en-US" dirty="0"/>
              <a:t>.'</a:t>
            </a:r>
            <a:endParaRPr lang="en-IN" dirty="0"/>
          </a:p>
        </p:txBody>
      </p:sp>
      <p:pic>
        <p:nvPicPr>
          <p:cNvPr id="1026" name="Picture 2" descr="The Most Effective Techniques to Encourage Team Members to Contribute to a  Project">
            <a:extLst>
              <a:ext uri="{FF2B5EF4-FFF2-40B4-BE49-F238E27FC236}">
                <a16:creationId xmlns:a16="http://schemas.microsoft.com/office/drawing/2014/main" id="{F135BD5F-2C0F-6B7A-901E-1BEF9EA4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36" y="32813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3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CDCF-15A8-9050-A453-803EB1B3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About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7883-4B4A-6196-AB23-5496A808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69555"/>
            <a:ext cx="10554574" cy="36365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sz="2600" b="1" dirty="0"/>
          </a:p>
          <a:p>
            <a:pPr algn="l">
              <a:buFont typeface="+mj-lt"/>
              <a:buAutoNum type="arabicPeriod"/>
            </a:pPr>
            <a:r>
              <a:rPr lang="en-US" sz="2600" dirty="0"/>
              <a:t>Backend Development: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dirty="0"/>
              <a:t>development of the backend, incorporating robust functionalities for efficient data processing.</a:t>
            </a:r>
          </a:p>
          <a:p>
            <a:pPr algn="l">
              <a:buFont typeface="+mj-lt"/>
              <a:buAutoNum type="arabicPeriod"/>
            </a:pPr>
            <a:r>
              <a:rPr lang="en-US" sz="2600" dirty="0"/>
              <a:t>Frontend Development: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dirty="0"/>
              <a:t>Spearheaded the creation of the frontend, ensuring a responsive and engaging user interface.</a:t>
            </a:r>
          </a:p>
          <a:p>
            <a:pPr algn="l">
              <a:buFont typeface="+mj-lt"/>
              <a:buAutoNum type="arabicPeriod"/>
            </a:pPr>
            <a:r>
              <a:rPr lang="en-US" sz="2600" dirty="0"/>
              <a:t>Home Section: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dirty="0"/>
              <a:t>Implemented the home section, providing users with an informative and dynamic landing page.</a:t>
            </a:r>
          </a:p>
          <a:p>
            <a:pPr algn="l">
              <a:buFont typeface="+mj-lt"/>
              <a:buAutoNum type="arabicPeriod"/>
            </a:pPr>
            <a:r>
              <a:rPr lang="en-US" sz="2600" dirty="0"/>
              <a:t>Sorting and Authentication: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dirty="0"/>
              <a:t>Integrated sorting functionalities for enhanced user experience.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dirty="0"/>
              <a:t>Implemented secure authentication features to safeguard user data.</a:t>
            </a:r>
          </a:p>
          <a:p>
            <a:pPr marL="0" indent="0">
              <a:buNone/>
            </a:pPr>
            <a:endParaRPr lang="en-US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9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C31D-D1B2-F6D5-0A84-224A4692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30255"/>
            <a:ext cx="10571998" cy="970450"/>
          </a:xfrm>
        </p:spPr>
        <p:txBody>
          <a:bodyPr/>
          <a:lstStyle/>
          <a:p>
            <a:r>
              <a:rPr lang="en-US" dirty="0"/>
              <a:t>Slides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D6C8-163F-1A55-439E-F08E1996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39E79-4506-7E36-BDAA-B70B2428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3" y="2148395"/>
            <a:ext cx="1795797" cy="4461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3CC47-9557-243F-05A1-6D2EA1F0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151" y="2274240"/>
            <a:ext cx="4989772" cy="3177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DAD93-AFCE-9536-5FCE-EF0F11236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305" y="2522555"/>
            <a:ext cx="3096057" cy="1952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C8152-8D6A-E98A-6D52-285491249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10" y="5597303"/>
            <a:ext cx="7226423" cy="1052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378502-98C1-A0D5-751F-F6566A9889D6}"/>
                  </a:ext>
                </a:extLst>
              </p14:cNvPr>
              <p14:cNvContentPartPr/>
              <p14:nvPr/>
            </p14:nvContentPartPr>
            <p14:xfrm>
              <a:off x="3133485" y="6428370"/>
              <a:ext cx="7623000" cy="4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378502-98C1-A0D5-751F-F6566A9889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9845" y="6320730"/>
                <a:ext cx="77306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26AD2F-1DA7-7951-A008-6CA18CBE918E}"/>
                  </a:ext>
                </a:extLst>
              </p14:cNvPr>
              <p14:cNvContentPartPr/>
              <p14:nvPr/>
            </p14:nvContentPartPr>
            <p14:xfrm>
              <a:off x="4752405" y="5200050"/>
              <a:ext cx="1828080" cy="29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26AD2F-1DA7-7951-A008-6CA18CBE91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8765" y="5092050"/>
                <a:ext cx="1935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CF8A0E-50C7-8FC2-76B6-3D29B19BDA1B}"/>
                  </a:ext>
                </a:extLst>
              </p14:cNvPr>
              <p14:cNvContentPartPr/>
              <p14:nvPr/>
            </p14:nvContentPartPr>
            <p14:xfrm>
              <a:off x="390285" y="2255250"/>
              <a:ext cx="522720" cy="128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CF8A0E-50C7-8FC2-76B6-3D29B19BDA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645" y="2147610"/>
                <a:ext cx="63036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34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E4D0-54AA-C934-0122-32E9C6D9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551B9F-3134-A2BC-F3B5-CFC7A620D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7" b="5806"/>
          <a:stretch/>
        </p:blipFill>
        <p:spPr>
          <a:xfrm>
            <a:off x="1081041" y="2222287"/>
            <a:ext cx="9488317" cy="43213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40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A5BA-E530-738C-96A3-F5BC086E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66ED186-1C09-EF4F-F6D9-3E6BC4F0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t="7770" r="15666" b="4758"/>
          <a:stretch/>
        </p:blipFill>
        <p:spPr>
          <a:xfrm>
            <a:off x="2009775" y="2266949"/>
            <a:ext cx="8001000" cy="43529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6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44D0-5E09-A82E-5C32-7A29A62D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D730640-DDF4-7BC9-2091-04DFAF99E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13260" r="2393" b="5543"/>
          <a:stretch/>
        </p:blipFill>
        <p:spPr>
          <a:xfrm>
            <a:off x="6095999" y="2338958"/>
            <a:ext cx="5714999" cy="428091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F626A-5612-93D2-5B4A-C25E4D688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8" t="13476" r="22954" b="9139"/>
          <a:stretch/>
        </p:blipFill>
        <p:spPr>
          <a:xfrm>
            <a:off x="257176" y="2338958"/>
            <a:ext cx="5402179" cy="43071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41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B8E6-4618-3D12-F46D-4558A96E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and 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69A1-753B-23FF-163D-1B5FCE7E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900" dirty="0"/>
              <a:t>1. Comprehensive Job Search</a:t>
            </a:r>
          </a:p>
          <a:p>
            <a:r>
              <a:rPr lang="en-IN" sz="2900" dirty="0"/>
              <a:t>2. Efficient Recruitment Process</a:t>
            </a:r>
          </a:p>
          <a:p>
            <a:r>
              <a:rPr lang="en-IN" sz="2900" dirty="0"/>
              <a:t>3. Dynamic Home Section</a:t>
            </a:r>
          </a:p>
          <a:p>
            <a:r>
              <a:rPr lang="en-IN" sz="2900" dirty="0"/>
              <a:t>4. Job Management and Updates</a:t>
            </a:r>
          </a:p>
          <a:p>
            <a:r>
              <a:rPr lang="en-IN" sz="2900" dirty="0"/>
              <a:t>5. Salary Information</a:t>
            </a:r>
          </a:p>
          <a:p>
            <a:r>
              <a:rPr lang="en-IN" sz="2900" dirty="0"/>
              <a:t>6. Responsive Design</a:t>
            </a:r>
          </a:p>
          <a:p>
            <a:r>
              <a:rPr lang="en-IN" sz="2900" dirty="0"/>
              <a:t>7. Security Measures</a:t>
            </a:r>
          </a:p>
          <a:p>
            <a:r>
              <a:rPr lang="en-IN" sz="2900" dirty="0"/>
              <a:t>8. Continuous Improvement and Feedback Loop</a:t>
            </a:r>
          </a:p>
          <a:p>
            <a:r>
              <a:rPr lang="en-IN" sz="2900" dirty="0"/>
              <a:t>9. Job Update Functionality</a:t>
            </a:r>
          </a:p>
          <a:p>
            <a:r>
              <a:rPr lang="en-IN" sz="2900" dirty="0"/>
              <a:t>10. Routes Handling</a:t>
            </a:r>
          </a:p>
        </p:txBody>
      </p:sp>
      <p:pic>
        <p:nvPicPr>
          <p:cNvPr id="4098" name="Picture 2" descr="Innovation Symbol Images - Free Download on Freepik">
            <a:extLst>
              <a:ext uri="{FF2B5EF4-FFF2-40B4-BE49-F238E27FC236}">
                <a16:creationId xmlns:a16="http://schemas.microsoft.com/office/drawing/2014/main" id="{E37B55D9-9BA7-9967-CA79-992135D9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07" y="2084832"/>
            <a:ext cx="3514725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3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3181-D1B1-73EC-F28F-4DC6F85E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900A-EF24-4A21-CC3F-454D7541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Frontend: HTML, Tailwind CSS, JavaScript, ReactJS</a:t>
            </a:r>
          </a:p>
          <a:p>
            <a:r>
              <a:rPr lang="en-IN" dirty="0"/>
              <a:t>Backend: NodeJS, </a:t>
            </a:r>
            <a:r>
              <a:rPr lang="en-IN" dirty="0" err="1"/>
              <a:t>ExpressJS</a:t>
            </a:r>
            <a:endParaRPr lang="en-IN" dirty="0"/>
          </a:p>
          <a:p>
            <a:r>
              <a:rPr lang="en-IN" dirty="0"/>
              <a:t>DB: </a:t>
            </a:r>
            <a:r>
              <a:rPr lang="en-IN" dirty="0" err="1"/>
              <a:t>MongoAtlas</a:t>
            </a:r>
            <a:r>
              <a:rPr lang="en-IN" dirty="0"/>
              <a:t> DB Cluster </a:t>
            </a:r>
          </a:p>
          <a:p>
            <a:r>
              <a:rPr lang="en-IN" dirty="0"/>
              <a:t>Authentication: Firebase</a:t>
            </a:r>
          </a:p>
          <a:p>
            <a:r>
              <a:rPr lang="en-IN" dirty="0"/>
              <a:t>Version Control: Git, GitHub</a:t>
            </a:r>
          </a:p>
          <a:p>
            <a:r>
              <a:rPr lang="en-IN" dirty="0"/>
              <a:t>Frontend deployed on </a:t>
            </a:r>
            <a:r>
              <a:rPr lang="en-IN" dirty="0" err="1"/>
              <a:t>Vercel</a:t>
            </a:r>
            <a:endParaRPr lang="en-IN" dirty="0"/>
          </a:p>
          <a:p>
            <a:r>
              <a:rPr lang="en-IN" dirty="0"/>
              <a:t>Backend deployed on Render</a:t>
            </a:r>
          </a:p>
          <a:p>
            <a:endParaRPr lang="en-IN" dirty="0"/>
          </a:p>
        </p:txBody>
      </p:sp>
      <p:pic>
        <p:nvPicPr>
          <p:cNvPr id="5130" name="Picture 10" descr="Soft skills for a hard world | McKinsey">
            <a:extLst>
              <a:ext uri="{FF2B5EF4-FFF2-40B4-BE49-F238E27FC236}">
                <a16:creationId xmlns:a16="http://schemas.microsoft.com/office/drawing/2014/main" id="{F8483153-F819-E18D-8F5B-6308FFD66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10968" r="7704" b="11004"/>
          <a:stretch/>
        </p:blipFill>
        <p:spPr bwMode="auto">
          <a:xfrm>
            <a:off x="8017933" y="2222287"/>
            <a:ext cx="3640668" cy="33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0FAC-4E43-1CB1-9889-F2EC1960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AE02-34AC-C482-0197-7D61AAA2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62" y="2404969"/>
            <a:ext cx="5182038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Frontend : Akshit Goel</a:t>
            </a:r>
          </a:p>
          <a:p>
            <a:pPr marL="0" indent="0">
              <a:buNone/>
            </a:pPr>
            <a:r>
              <a:rPr lang="en-US" dirty="0"/>
              <a:t>Backend : Akshit Goel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395F7-3231-E54D-6E68-9BDA9805FE65}"/>
              </a:ext>
            </a:extLst>
          </p:cNvPr>
          <p:cNvSpPr txBox="1"/>
          <p:nvPr/>
        </p:nvSpPr>
        <p:spPr>
          <a:xfrm>
            <a:off x="7734300" y="604148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to: </a:t>
            </a:r>
            <a:r>
              <a:rPr lang="en-US" dirty="0" err="1"/>
              <a:t>Mr</a:t>
            </a:r>
            <a:r>
              <a:rPr lang="en-US" dirty="0"/>
              <a:t> Vaibhav Mittal</a:t>
            </a:r>
          </a:p>
        </p:txBody>
      </p:sp>
      <p:pic>
        <p:nvPicPr>
          <p:cNvPr id="1026" name="Picture 2" descr="Code Crushers | LinkedIn">
            <a:extLst>
              <a:ext uri="{FF2B5EF4-FFF2-40B4-BE49-F238E27FC236}">
                <a16:creationId xmlns:a16="http://schemas.microsoft.com/office/drawing/2014/main" id="{AA2A41F0-E7D0-4F01-D3FB-31734F2C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5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8D33-EECC-3F6F-CB50-61923AFD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94A6-7B6D-4237-DDF1-1984FF88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AI-Powered Job Matching</a:t>
            </a:r>
          </a:p>
          <a:p>
            <a:r>
              <a:rPr lang="en-US" dirty="0"/>
              <a:t>2. Personalized User Dashboards</a:t>
            </a:r>
          </a:p>
          <a:p>
            <a:r>
              <a:rPr lang="en-US" dirty="0"/>
              <a:t>3. Integration of Skill Assessments</a:t>
            </a:r>
          </a:p>
          <a:p>
            <a:r>
              <a:rPr lang="en-US" dirty="0"/>
              <a:t>4. Expanded Industry Insights</a:t>
            </a:r>
          </a:p>
          <a:p>
            <a:r>
              <a:rPr lang="en-US" dirty="0"/>
              <a:t>5. Mobile Application Development</a:t>
            </a:r>
          </a:p>
          <a:p>
            <a:r>
              <a:rPr lang="en-US" dirty="0"/>
              <a:t>6. Social Media Integration</a:t>
            </a:r>
          </a:p>
          <a:p>
            <a:r>
              <a:rPr lang="en-US" dirty="0"/>
              <a:t>7. Gamification for User Engagement</a:t>
            </a:r>
          </a:p>
          <a:p>
            <a:r>
              <a:rPr lang="en-US" dirty="0"/>
              <a:t>8. Advanced Analytics Dashboard</a:t>
            </a:r>
          </a:p>
          <a:p>
            <a:r>
              <a:rPr lang="en-US" dirty="0"/>
              <a:t>9. Enhanced Security Measures</a:t>
            </a:r>
          </a:p>
          <a:p>
            <a:r>
              <a:rPr lang="en-US" dirty="0"/>
              <a:t>10. Improved UI and Theme Button</a:t>
            </a:r>
            <a:endParaRPr lang="en-IN" dirty="0"/>
          </a:p>
        </p:txBody>
      </p:sp>
      <p:pic>
        <p:nvPicPr>
          <p:cNvPr id="6146" name="Picture 2" descr="Technology Trends to Shape 2024 and Beyond: A Glimpse into the Future | by  Alex Hernandez | Dec, 2023 | Medium">
            <a:extLst>
              <a:ext uri="{FF2B5EF4-FFF2-40B4-BE49-F238E27FC236}">
                <a16:creationId xmlns:a16="http://schemas.microsoft.com/office/drawing/2014/main" id="{03EC208C-23FB-5342-D51E-C6CDB42A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2326042"/>
            <a:ext cx="6086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62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7330-AA61-4015-0A66-ECE0A4B93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E836-982B-2D38-B2AE-8BEEAEE79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332653"/>
            <a:ext cx="10572000" cy="118668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Akshit Goel</a:t>
            </a:r>
          </a:p>
          <a:p>
            <a:pPr algn="l"/>
            <a:r>
              <a:rPr lang="en-IN" dirty="0"/>
              <a:t>2110990136(16-A)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32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9248-3E96-E2AC-248D-C6585054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F879-C449-76D5-BE62-D36978CE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Key features and Functionality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Demonstration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Tech-stack used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Application UI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Project Impact and Future Developments</a:t>
            </a:r>
            <a:endParaRPr lang="en-IN" dirty="0"/>
          </a:p>
        </p:txBody>
      </p:sp>
      <p:pic>
        <p:nvPicPr>
          <p:cNvPr id="1030" name="Picture 6" descr="10 Best Idea For Programming Project — You Can Try For Good Practice">
            <a:extLst>
              <a:ext uri="{FF2B5EF4-FFF2-40B4-BE49-F238E27FC236}">
                <a16:creationId xmlns:a16="http://schemas.microsoft.com/office/drawing/2014/main" id="{8D960EB8-6EBA-35C5-65B4-0AA564D0D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2000" r="96000">
                        <a14:foregroundMark x1="48910" y1="45798" x2="47125" y2="49556"/>
                        <a14:foregroundMark x1="47125" y1="49556" x2="48500" y2="68444"/>
                        <a14:foregroundMark x1="48976" y1="69111" x2="49630" y2="70026"/>
                        <a14:foregroundMark x1="48500" y1="68444" x2="48976" y2="69111"/>
                        <a14:foregroundMark x1="67845" y1="85905" x2="68497" y2="85645"/>
                        <a14:foregroundMark x1="97927" y1="86501" x2="96798" y2="77035"/>
                        <a14:backgroundMark x1="60875" y1="18000" x2="60000" y2="29556"/>
                        <a14:backgroundMark x1="60000" y1="29556" x2="65500" y2="18444"/>
                        <a14:backgroundMark x1="65500" y1="18444" x2="61000" y2="18000"/>
                        <a14:backgroundMark x1="50500" y1="47111" x2="53375" y2="36444"/>
                        <a14:backgroundMark x1="53375" y1="36444" x2="50125" y2="46889"/>
                        <a14:backgroundMark x1="64500" y1="22444" x2="64500" y2="25333"/>
                        <a14:backgroundMark x1="63625" y1="24222" x2="63000" y2="24222"/>
                        <a14:backgroundMark x1="64625" y1="24667" x2="64625" y2="25333"/>
                        <a14:backgroundMark x1="91500" y1="18667" x2="92750" y2="33333"/>
                        <a14:backgroundMark x1="92750" y1="33333" x2="95000" y2="10000"/>
                        <a14:backgroundMark x1="95000" y1="10000" x2="91750" y2="22222"/>
                        <a14:backgroundMark x1="92625" y1="32000" x2="94875" y2="57778"/>
                        <a14:backgroundMark x1="94875" y1="57778" x2="97125" y2="38444"/>
                        <a14:backgroundMark x1="97125" y1="38444" x2="93125" y2="32000"/>
                        <a14:backgroundMark x1="95875" y1="54667" x2="94625" y2="67333"/>
                        <a14:backgroundMark x1="94625" y1="67333" x2="97375" y2="55556"/>
                        <a14:backgroundMark x1="97375" y1="55556" x2="96125" y2="56222"/>
                        <a14:backgroundMark x1="95125" y1="66000" x2="97375" y2="76667"/>
                        <a14:backgroundMark x1="97375" y1="76667" x2="95500" y2="67111"/>
                        <a14:backgroundMark x1="63500" y1="21556" x2="62375" y2="32667"/>
                        <a14:backgroundMark x1="62375" y1="32667" x2="62875" y2="23778"/>
                        <a14:backgroundMark x1="65625" y1="11778" x2="74500" y2="15111"/>
                        <a14:backgroundMark x1="74500" y1="15111" x2="92125" y2="13556"/>
                        <a14:backgroundMark x1="92125" y1="13556" x2="72875" y2="6222"/>
                        <a14:backgroundMark x1="72875" y1="6222" x2="66125" y2="12222"/>
                        <a14:backgroundMark x1="66125" y1="12222" x2="65750" y2="12222"/>
                        <a14:backgroundMark x1="56125" y1="25778" x2="55750" y2="26667"/>
                        <a14:backgroundMark x1="56125" y1="24444" x2="55250" y2="25778"/>
                        <a14:backgroundMark x1="54500" y1="25556" x2="51250" y2="35556"/>
                        <a14:backgroundMark x1="51250" y1="35556" x2="54500" y2="25556"/>
                        <a14:backgroundMark x1="76000" y1="64444" x2="69500" y2="66000"/>
                        <a14:backgroundMark x1="69500" y1="66000" x2="75125" y2="75778"/>
                        <a14:backgroundMark x1="75125" y1="75778" x2="81750" y2="73556"/>
                        <a14:backgroundMark x1="81750" y1="73556" x2="78625" y2="63778"/>
                        <a14:backgroundMark x1="78625" y1="63778" x2="74625" y2="63333"/>
                        <a14:backgroundMark x1="81875" y1="65111" x2="76000" y2="69111"/>
                        <a14:backgroundMark x1="76000" y1="69111" x2="76625" y2="84222"/>
                        <a14:backgroundMark x1="76625" y1="84222" x2="80750" y2="96444"/>
                        <a14:backgroundMark x1="80750" y1="96444" x2="82875" y2="71556"/>
                        <a14:backgroundMark x1="82875" y1="71556" x2="81625" y2="66000"/>
                        <a14:backgroundMark x1="79750" y1="75333" x2="78875" y2="87556"/>
                        <a14:backgroundMark x1="78875" y1="87556" x2="82875" y2="77111"/>
                        <a14:backgroundMark x1="82875" y1="77111" x2="78375" y2="74222"/>
                        <a14:backgroundMark x1="89750" y1="77556" x2="90625" y2="91778"/>
                        <a14:backgroundMark x1="90625" y1="91778" x2="91500" y2="80667"/>
                        <a14:backgroundMark x1="91500" y1="80667" x2="90125" y2="80000"/>
                        <a14:backgroundMark x1="86625" y1="89333" x2="78875" y2="98222"/>
                        <a14:backgroundMark x1="78875" y1="98222" x2="88875" y2="98000"/>
                        <a14:backgroundMark x1="88875" y1="98000" x2="86375" y2="89556"/>
                        <a14:backgroundMark x1="97250" y1="85556" x2="95750" y2="88222"/>
                        <a14:backgroundMark x1="93875" y1="87333" x2="94000" y2="88667"/>
                        <a14:backgroundMark x1="69125" y1="73556" x2="72500" y2="88000"/>
                        <a14:backgroundMark x1="72500" y1="88000" x2="74375" y2="73778"/>
                        <a14:backgroundMark x1="74375" y1="73778" x2="69250" y2="74222"/>
                        <a14:backgroundMark x1="51500" y1="69333" x2="52875" y2="80889"/>
                        <a14:backgroundMark x1="52875" y1="80889" x2="51000" y2="69111"/>
                        <a14:backgroundMark x1="51000" y1="69111" x2="51000" y2="69111"/>
                        <a14:backgroundMark x1="55500" y1="79111" x2="55625" y2="79333"/>
                        <a14:backgroundMark x1="55750" y1="78444" x2="57125" y2="90222"/>
                        <a14:backgroundMark x1="57125" y1="90222" x2="55500" y2="81111"/>
                        <a14:backgroundMark x1="59875" y1="85333" x2="59750" y2="85333"/>
                        <a14:backgroundMark x1="65125" y1="79556" x2="61500" y2="90667"/>
                        <a14:backgroundMark x1="61500" y1="90667" x2="65125" y2="81333"/>
                        <a14:backgroundMark x1="65125" y1="81333" x2="65125" y2="81111"/>
                        <a14:backgroundMark x1="65125" y1="77556" x2="64375" y2="90444"/>
                        <a14:backgroundMark x1="64375" y1="90444" x2="66125" y2="79556"/>
                        <a14:backgroundMark x1="66125" y1="79556" x2="65500" y2="77556"/>
                        <a14:backgroundMark x1="69375" y1="84444" x2="68500" y2="84889"/>
                        <a14:backgroundMark x1="68250" y1="82889" x2="68500" y2="82889"/>
                        <a14:backgroundMark x1="68000" y1="86000" x2="67375" y2="8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67"/>
          <a:stretch/>
        </p:blipFill>
        <p:spPr bwMode="auto">
          <a:xfrm>
            <a:off x="7391400" y="1556809"/>
            <a:ext cx="4064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1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7DAE-315E-CCA4-F4E9-7DC3046E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4A24-9E81-31A2-C2ED-C6E4780A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01765"/>
            <a:ext cx="581693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Navigating the current job market is a challenge for both job seekers and recruiters. Existing portals lack accessibility, resulting in a fragmented and inefficient experience. Recruiters grapple with decentralized platforms, leading to time-consuming processes. Security concerns further impede user trust. Our project aims to revolutionize this landscape by addressing these issues. We strive to create a user-friendly, secure, and efficient job portal, bridging the gap between opportunity and talent. Join us in reshaping the future of employment connections.</a:t>
            </a:r>
            <a:endParaRPr lang="en-IN" dirty="0"/>
          </a:p>
        </p:txBody>
      </p:sp>
      <p:pic>
        <p:nvPicPr>
          <p:cNvPr id="2054" name="Picture 6" descr="Moving To NYC Without A Job | NYC | Perfect Strangers">
            <a:extLst>
              <a:ext uri="{FF2B5EF4-FFF2-40B4-BE49-F238E27FC236}">
                <a16:creationId xmlns:a16="http://schemas.microsoft.com/office/drawing/2014/main" id="{036921BB-9EAE-FE29-26DD-B5EBD4D03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94" y="2101765"/>
            <a:ext cx="3329045" cy="37507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2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88D7-6D7E-82A0-BCB6-DF8EE54E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and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22A3-82E6-CE98-0824-01790EA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Simplified Job Hunt with MERN Stack</a:t>
            </a:r>
          </a:p>
          <a:p>
            <a:pPr>
              <a:lnSpc>
                <a:spcPct val="100000"/>
              </a:lnSpc>
            </a:pPr>
            <a:r>
              <a:rPr lang="en-US" dirty="0"/>
              <a:t>2. Effortless Recruitment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3. User-Friendly Interface</a:t>
            </a:r>
          </a:p>
          <a:p>
            <a:pPr>
              <a:lnSpc>
                <a:spcPct val="100000"/>
              </a:lnSpc>
            </a:pPr>
            <a:r>
              <a:rPr lang="en-US" dirty="0"/>
              <a:t>4. Connecting Talent</a:t>
            </a:r>
          </a:p>
          <a:p>
            <a:pPr>
              <a:lnSpc>
                <a:spcPct val="100000"/>
              </a:lnSpc>
            </a:pPr>
            <a:r>
              <a:rPr lang="en-US" dirty="0"/>
              <a:t>5. Innovative MERN Stack Technologies</a:t>
            </a:r>
          </a:p>
          <a:p>
            <a:pPr>
              <a:lnSpc>
                <a:spcPct val="100000"/>
              </a:lnSpc>
            </a:pPr>
            <a:r>
              <a:rPr lang="en-US" dirty="0"/>
              <a:t>6. </a:t>
            </a:r>
            <a:r>
              <a:rPr lang="en-IN" dirty="0"/>
              <a:t>Enhanced Security Measures</a:t>
            </a:r>
          </a:p>
        </p:txBody>
      </p:sp>
      <p:pic>
        <p:nvPicPr>
          <p:cNvPr id="3080" name="Picture 8" descr="Hired New Job Sticker - Hired New Job Employed - Discover &amp; Share GIFs">
            <a:extLst>
              <a:ext uri="{FF2B5EF4-FFF2-40B4-BE49-F238E27FC236}">
                <a16:creationId xmlns:a16="http://schemas.microsoft.com/office/drawing/2014/main" id="{ADFE2586-F2F9-AAFD-ADCE-BA3D0BC5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28" y="2408438"/>
            <a:ext cx="3557058" cy="32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68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9586-EB6D-1B5D-7D12-326CC30C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578D0-AA71-CF89-9B98-2E7933B70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5" b="5085"/>
          <a:stretch/>
        </p:blipFill>
        <p:spPr>
          <a:xfrm>
            <a:off x="1704975" y="2465779"/>
            <a:ext cx="9045927" cy="40833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BFB9F-568E-EE25-6987-04CC01999E7C}"/>
              </a:ext>
            </a:extLst>
          </p:cNvPr>
          <p:cNvSpPr txBox="1"/>
          <p:nvPr/>
        </p:nvSpPr>
        <p:spPr>
          <a:xfrm>
            <a:off x="9274527" y="209644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28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BED9-3812-0705-4021-AF0DDB09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F1956-B8CB-E396-4E9F-4A1EF4F1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0" b="5543"/>
          <a:stretch/>
        </p:blipFill>
        <p:spPr>
          <a:xfrm>
            <a:off x="1684730" y="2468320"/>
            <a:ext cx="8822539" cy="402956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BD941-FA95-DCC9-6E7D-CB7DDE31F356}"/>
              </a:ext>
            </a:extLst>
          </p:cNvPr>
          <p:cNvSpPr txBox="1"/>
          <p:nvPr/>
        </p:nvSpPr>
        <p:spPr>
          <a:xfrm>
            <a:off x="8565356" y="2005568"/>
            <a:ext cx="2226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Job Details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22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A4EF-F972-AF75-CA2F-7E55D39B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31FD1-BBCD-9E87-8AA2-10205460F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3" b="5773"/>
          <a:stretch/>
        </p:blipFill>
        <p:spPr>
          <a:xfrm>
            <a:off x="1628375" y="2391262"/>
            <a:ext cx="8935249" cy="4019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9D265-2695-89DC-3D8C-F2341584AD7E}"/>
              </a:ext>
            </a:extLst>
          </p:cNvPr>
          <p:cNvSpPr txBox="1"/>
          <p:nvPr/>
        </p:nvSpPr>
        <p:spPr>
          <a:xfrm>
            <a:off x="8782449" y="202193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Jobs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98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81D3-FA33-95ED-85CA-E78D628F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C5AC1-68CD-DA7C-7113-2933361B0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7" b="5806"/>
          <a:stretch/>
        </p:blipFill>
        <p:spPr>
          <a:xfrm>
            <a:off x="1700167" y="2447925"/>
            <a:ext cx="8952134" cy="4077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017CD-D2D2-DC69-33F5-BC45440C3EE0}"/>
              </a:ext>
            </a:extLst>
          </p:cNvPr>
          <p:cNvSpPr txBox="1"/>
          <p:nvPr/>
        </p:nvSpPr>
        <p:spPr>
          <a:xfrm>
            <a:off x="8220075" y="2009775"/>
            <a:ext cx="254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Salary Estimate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40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374</TotalTime>
  <Words>495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Gothic</vt:lpstr>
      <vt:lpstr>Wingdings</vt:lpstr>
      <vt:lpstr>Wingdings 2</vt:lpstr>
      <vt:lpstr>Quotable</vt:lpstr>
      <vt:lpstr>Get hired</vt:lpstr>
      <vt:lpstr>Project Work</vt:lpstr>
      <vt:lpstr>Contents</vt:lpstr>
      <vt:lpstr>Problem Statement</vt:lpstr>
      <vt:lpstr>Introduction and Our Approach</vt:lpstr>
      <vt:lpstr>User Interface</vt:lpstr>
      <vt:lpstr>User Interface</vt:lpstr>
      <vt:lpstr>User Interface</vt:lpstr>
      <vt:lpstr>User Interface</vt:lpstr>
      <vt:lpstr>User Interface</vt:lpstr>
      <vt:lpstr>Folder Structure and Code Overview</vt:lpstr>
      <vt:lpstr>Overviews</vt:lpstr>
      <vt:lpstr>Explanation About Project</vt:lpstr>
      <vt:lpstr>Slides</vt:lpstr>
      <vt:lpstr>Slides</vt:lpstr>
      <vt:lpstr>Slides</vt:lpstr>
      <vt:lpstr>Slides</vt:lpstr>
      <vt:lpstr>Key Features and Functionality:</vt:lpstr>
      <vt:lpstr>Tech-stack used</vt:lpstr>
      <vt:lpstr>Future Enhancements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hired</dc:title>
  <dc:creator>Aastha anand</dc:creator>
  <cp:lastModifiedBy>akshit goel</cp:lastModifiedBy>
  <cp:revision>48</cp:revision>
  <dcterms:created xsi:type="dcterms:W3CDTF">2024-01-15T05:00:48Z</dcterms:created>
  <dcterms:modified xsi:type="dcterms:W3CDTF">2024-02-03T04:15:36Z</dcterms:modified>
</cp:coreProperties>
</file>