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779efe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779efe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779efe17f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779efe17f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779efe17f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779efe17f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779efe17f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779efe17f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779efe17f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779efe17f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779efe17f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779efe17f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779efe17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779efe17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1f44140437584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1f44140437584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b0a31c4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b0a31c4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779efe1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779efe1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779efe17f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779efe17f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5614a6e3e67ba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5614a6e3e67ba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1f44140437584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1f4414043758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779efe17f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779efe17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779efe17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779efe17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779efe17f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779efe17f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779efe17f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779efe17f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/>
              <a:t>Global Bank Admin Management Application</a:t>
            </a:r>
            <a:endParaRPr b="1" sz="2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332663"/>
            <a:ext cx="48705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08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Batch 2 - Team 1</a:t>
            </a:r>
            <a:endParaRPr b="1" sz="2087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208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Akshayarathna Anandakumar</a:t>
            </a:r>
            <a:endParaRPr sz="2087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208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Akshit Gupta</a:t>
            </a:r>
            <a:endParaRPr sz="2087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208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Aniket Srivastava</a:t>
            </a:r>
            <a:endParaRPr sz="2087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2087">
                <a:solidFill>
                  <a:srgbClr val="202124"/>
                </a:solidFill>
                <a:highlight>
                  <a:srgbClr val="FFFFFF"/>
                </a:highlight>
              </a:rPr>
              <a:t>Ayush Kumar Singh</a:t>
            </a:r>
            <a:endParaRPr sz="2087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420075"/>
            <a:ext cx="8154602" cy="230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275" y="865981"/>
            <a:ext cx="9143999" cy="321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575" y="259348"/>
            <a:ext cx="9144000" cy="3789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7168"/>
            <a:ext cx="9143999" cy="262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397"/>
            <a:ext cx="9144002" cy="338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1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150" y="791300"/>
            <a:ext cx="3822850" cy="43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91300"/>
            <a:ext cx="4998849" cy="43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improvement 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710725"/>
            <a:ext cx="85206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admin adds the new account for a customer they should get some OTP on their cont</a:t>
            </a:r>
            <a:r>
              <a:rPr lang="en"/>
              <a:t>act number for authentication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admin functionalities could also expand to maintaining loan details, card details etc of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logging in and logging out secure by using session.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93825" y="140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build an application for admin where they can login and perform all high level admin activities.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includes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new account for customer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 new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Displaying customer details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Displaying branch details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50" y="1522278"/>
            <a:ext cx="7556283" cy="29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Backend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Spring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Frontend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React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Bootstrap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 layer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MYSQL Workbench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1" y="1152475"/>
            <a:ext cx="3714075" cy="38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325" y="1216413"/>
            <a:ext cx="6380559" cy="3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Snippets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6"/>
            <a:ext cx="8520601" cy="3392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7326"/>
            <a:ext cx="8520602" cy="344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50" y="683200"/>
            <a:ext cx="8465351" cy="357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