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B3A9-F00C-3200-E7C7-AA74489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520F-DC23-3387-B3EC-F6927A421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6938-1025-87FA-4905-8574289E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4872-A09A-E86C-F7DD-3278CFCC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5B44-7690-DCF0-327F-CDC8E3E6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CD7D-CAEA-FB9E-5A85-699EF2BC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B334D-6C66-89A2-A5E2-E172398D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B74A-3D74-6AEB-94E6-B215BC7A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7014-4BF8-20D0-6A7D-A748226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9157-A1E1-5887-A891-4E8BF46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EC63F-F949-C48D-EAD7-46ACEB8B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27565-449A-4520-1974-209F9DA7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2D4C-2DD6-5CB3-B14B-3A64F63D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F6B6-85A1-48AE-94EC-D2218307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EE6B-36CA-F1DF-7F8F-ACD83151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B907-2CB3-087F-A897-262D4240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6B9D-D5D8-0AB2-AD4C-CC29272C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C71-2B7A-7426-2D4C-6009D508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C632-4E28-77F6-CEC1-6CB75F8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68B-A229-3083-6C8D-044F44A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52E8-D968-553A-F87E-FD783275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1FF8-86B3-5321-5827-A741D4D4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BA2-8341-BD57-94CB-C719CFE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400C-AACF-7D43-204C-9C7232E0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6C94-CBC0-2B44-F353-E1546083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EDA4-25D2-B484-E65E-0ABC6BFF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2636-CF3B-8966-5353-6EEC4652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369AC-284C-BEEC-2F1D-3C7831A9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6FF0-3FA0-E435-34BA-CFE72589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486C-286E-8353-3D64-D50C67D4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8FB2-D6A0-DCE7-9B26-9F927A08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DB4-BD18-018C-454D-428BB2B2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1B880-388D-D59A-D8A9-921BE9D7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101A-89C6-8F37-8651-F334DF25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AB017-0A6B-FB12-1596-BE02C0A52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63187-4903-59FB-E3EA-930CF2B80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B0B33-75DB-404C-3FFD-D554D20A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21C1A-2928-40C7-73F1-BABFD12D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8FC53-4E8F-6346-01A4-BAB70018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260B-2E7E-1E74-006C-558E931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39C2-95D7-C63F-61FA-B4FF9DE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EADBA-8444-38E5-B675-1FE240EC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6FEF-BACD-5850-F8B2-F5D661B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18760-7114-8084-CF0C-C01DAC77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0B095-2251-57F0-7B6F-E040BBD3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2F65F-FCF2-803B-864F-DA78685D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C621-5E65-C465-A255-10DF0B55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4441-13BE-9A62-E351-2FF1B329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F3BE-2EE4-6B4C-BB15-936DD3C0D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BEB0-8885-8FCC-C989-F4F99BB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E006-862C-C935-81BF-9D1AF96E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2C9AE-4A96-5502-0C5F-0CB3F13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4F68-22B4-28C9-9774-DFBD3012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487FC-03ED-B22C-F65C-BCDAA9B0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83699-7DC4-D80E-F946-841EF670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27D2-F0D3-F7AC-DE1E-324F81B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B8CE-0EA4-C694-9455-4C10A42F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4BCA-0033-AA2C-949A-CE6AF43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3F6B4-C416-665A-479F-DC12C360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CA44-AC41-48C8-D82E-573552DE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DAF3-57BF-FDBC-D96C-971D514A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E8AF-5D3A-418A-BA60-8D8D12E1BD3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9C1F-080D-1456-9CAD-C409A21F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E16D-BFFB-EC9D-07EC-9789B4E2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6B9C-0AE6-4E19-8A82-0327090C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5B5A-411E-4DA8-5FDE-C097C4CEC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2328"/>
            <a:ext cx="12192000" cy="855727"/>
          </a:xfrm>
        </p:spPr>
        <p:txBody>
          <a:bodyPr>
            <a:noAutofit/>
          </a:bodyPr>
          <a:lstStyle/>
          <a:p>
            <a:r>
              <a:rPr lang="en-US" sz="4800" dirty="0"/>
              <a:t>STOCKS RANKED BY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70828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432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STOCKS RANKED BY COMPARATIVE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P User</dc:creator>
  <cp:lastModifiedBy>H P User</cp:lastModifiedBy>
  <cp:revision>1</cp:revision>
  <dcterms:created xsi:type="dcterms:W3CDTF">2024-09-03T19:15:11Z</dcterms:created>
  <dcterms:modified xsi:type="dcterms:W3CDTF">2024-09-04T02:27:18Z</dcterms:modified>
</cp:coreProperties>
</file>