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5143500" cx="9144000"/>
  <p:notesSz cx="6858000" cy="9144000"/>
  <p:embeddedFontLst>
    <p:embeddedFont>
      <p:font typeface="PT Serif"/>
      <p:regular r:id="rId52"/>
      <p:bold r:id="rId53"/>
      <p:italic r:id="rId54"/>
      <p:boldItalic r:id="rId55"/>
    </p:embeddedFont>
    <p:embeddedFont>
      <p:font typeface="Thasadith"/>
      <p:regular r:id="rId56"/>
      <p:bold r:id="rId57"/>
      <p:italic r:id="rId58"/>
      <p:boldItalic r:id="rId59"/>
    </p:embeddedFont>
    <p:embeddedFont>
      <p:font typeface="Comfortaa Medium"/>
      <p:regular r:id="rId60"/>
      <p:bold r:id="rId61"/>
    </p:embeddedFont>
    <p:embeddedFont>
      <p:font typeface="Marvel"/>
      <p:regular r:id="rId62"/>
      <p:bold r:id="rId63"/>
      <p:italic r:id="rId64"/>
      <p:boldItalic r:id="rId65"/>
    </p:embeddedFont>
    <p:embeddedFont>
      <p:font typeface="Comfortaa"/>
      <p:regular r:id="rId66"/>
      <p:bold r:id="rId67"/>
    </p:embeddedFont>
    <p:embeddedFont>
      <p:font typeface="Open Sans"/>
      <p:regular r:id="rId68"/>
      <p:bold r:id="rId69"/>
      <p:italic r:id="rId70"/>
      <p:boldItalic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C696310-39DC-4DCC-A171-B60577D556E2}">
  <a:tblStyle styleId="{6C696310-39DC-4DCC-A171-B60577D556E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OpenSans-boldItalic.fntdata"/><Relationship Id="rId70" Type="http://schemas.openxmlformats.org/officeDocument/2006/relationships/font" Target="fonts/OpenSans-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Marvel-regular.fntdata"/><Relationship Id="rId61" Type="http://schemas.openxmlformats.org/officeDocument/2006/relationships/font" Target="fonts/ComfortaaMedium-bold.fntdata"/><Relationship Id="rId20" Type="http://schemas.openxmlformats.org/officeDocument/2006/relationships/slide" Target="slides/slide15.xml"/><Relationship Id="rId64" Type="http://schemas.openxmlformats.org/officeDocument/2006/relationships/font" Target="fonts/Marvel-italic.fntdata"/><Relationship Id="rId63" Type="http://schemas.openxmlformats.org/officeDocument/2006/relationships/font" Target="fonts/Marvel-bold.fntdata"/><Relationship Id="rId22" Type="http://schemas.openxmlformats.org/officeDocument/2006/relationships/slide" Target="slides/slide17.xml"/><Relationship Id="rId66" Type="http://schemas.openxmlformats.org/officeDocument/2006/relationships/font" Target="fonts/Comfortaa-regular.fntdata"/><Relationship Id="rId21" Type="http://schemas.openxmlformats.org/officeDocument/2006/relationships/slide" Target="slides/slide16.xml"/><Relationship Id="rId65" Type="http://schemas.openxmlformats.org/officeDocument/2006/relationships/font" Target="fonts/Marvel-boldItalic.fntdata"/><Relationship Id="rId24" Type="http://schemas.openxmlformats.org/officeDocument/2006/relationships/slide" Target="slides/slide19.xml"/><Relationship Id="rId68" Type="http://schemas.openxmlformats.org/officeDocument/2006/relationships/font" Target="fonts/OpenSans-regular.fntdata"/><Relationship Id="rId23" Type="http://schemas.openxmlformats.org/officeDocument/2006/relationships/slide" Target="slides/slide18.xml"/><Relationship Id="rId67" Type="http://schemas.openxmlformats.org/officeDocument/2006/relationships/font" Target="fonts/Comfortaa-bold.fntdata"/><Relationship Id="rId60" Type="http://schemas.openxmlformats.org/officeDocument/2006/relationships/font" Target="fonts/ComfortaaMedium-regular.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OpenSans-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PTSerif-bold.fntdata"/><Relationship Id="rId52" Type="http://schemas.openxmlformats.org/officeDocument/2006/relationships/font" Target="fonts/PTSerif-regular.fntdata"/><Relationship Id="rId11" Type="http://schemas.openxmlformats.org/officeDocument/2006/relationships/slide" Target="slides/slide6.xml"/><Relationship Id="rId55" Type="http://schemas.openxmlformats.org/officeDocument/2006/relationships/font" Target="fonts/PTSerif-boldItalic.fntdata"/><Relationship Id="rId10" Type="http://schemas.openxmlformats.org/officeDocument/2006/relationships/slide" Target="slides/slide5.xml"/><Relationship Id="rId54" Type="http://schemas.openxmlformats.org/officeDocument/2006/relationships/font" Target="fonts/PTSerif-italic.fntdata"/><Relationship Id="rId13" Type="http://schemas.openxmlformats.org/officeDocument/2006/relationships/slide" Target="slides/slide8.xml"/><Relationship Id="rId57" Type="http://schemas.openxmlformats.org/officeDocument/2006/relationships/font" Target="fonts/Thasadith-bold.fntdata"/><Relationship Id="rId12" Type="http://schemas.openxmlformats.org/officeDocument/2006/relationships/slide" Target="slides/slide7.xml"/><Relationship Id="rId56" Type="http://schemas.openxmlformats.org/officeDocument/2006/relationships/font" Target="fonts/Thasadith-regular.fntdata"/><Relationship Id="rId15" Type="http://schemas.openxmlformats.org/officeDocument/2006/relationships/slide" Target="slides/slide10.xml"/><Relationship Id="rId59" Type="http://schemas.openxmlformats.org/officeDocument/2006/relationships/font" Target="fonts/Thasadith-boldItalic.fntdata"/><Relationship Id="rId14" Type="http://schemas.openxmlformats.org/officeDocument/2006/relationships/slide" Target="slides/slide9.xml"/><Relationship Id="rId58" Type="http://schemas.openxmlformats.org/officeDocument/2006/relationships/font" Target="fonts/Thasadith-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dffeae935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dffeae935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104a4070a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104a4070a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104a8a8bf7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4" name="Google Shape;864;g104a8a8bf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e1dc1ecb2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0" name="Google Shape;870;ge1dc1ecb2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f0a7d2d04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f0a7d2d04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e5fa04b5d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e5fa04b5d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gedb218d4f4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1" name="Google Shape;891;gedb218d4f4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e1dc1ecb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e1dc1ecb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e64a7743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e64a7743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ge65f4678a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1" name="Google Shape;911;ge65f4678a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8d84e1a3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8d84e1a3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e5b0948c9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e5b0948c9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e5443c2ef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7" name="Google Shape;927;ge5443c2ef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e5b0948c9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e5b0948c9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ge5b0948c9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9" name="Google Shape;939;ge5b0948c9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gecdd01b0b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5" name="Google Shape;945;gecdd01b0b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gecdd01b0b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2" name="Google Shape;952;gecdd01b0b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gecdd01b0b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1" name="Google Shape;961;gecdd01b0b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ecdd01b0b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ecdd01b0b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gecdd01b0b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9" name="Google Shape;979;gecdd01b0b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ecdd01b0b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ecdd01b0b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f0a783b5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f0a783b5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gecdd01b0b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3" name="Google Shape;993;gecdd01b0b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gecdd01b0b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1" name="Google Shape;1001;gecdd01b0b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gecdd01b0b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0" name="Google Shape;1010;gecdd01b0b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gecdd01b0b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9" name="Google Shape;1019;gecdd01b0b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ecdd01b0b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ecdd01b0b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gecdd01b0b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7" name="Google Shape;1037;gecdd01b0b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gecdd01b0b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6" name="Google Shape;1046;gecdd01b0b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gecdd01b0b0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5" name="Google Shape;1055;gecdd01b0b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ecdd01b0b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4" name="Google Shape;1064;gecdd01b0b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1" name="Shape 1071"/>
        <p:cNvGrpSpPr/>
        <p:nvPr/>
      </p:nvGrpSpPr>
      <p:grpSpPr>
        <a:xfrm>
          <a:off x="0" y="0"/>
          <a:ext cx="0" cy="0"/>
          <a:chOff x="0" y="0"/>
          <a:chExt cx="0" cy="0"/>
        </a:xfrm>
      </p:grpSpPr>
      <p:sp>
        <p:nvSpPr>
          <p:cNvPr id="1072" name="Google Shape;1072;gebffce62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3" name="Google Shape;1073;gebffce62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8abeeef733_0_2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8abeeef733_0_2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gecdd01b0b0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0" name="Google Shape;1080;gecdd01b0b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4" name="Shape 1084"/>
        <p:cNvGrpSpPr/>
        <p:nvPr/>
      </p:nvGrpSpPr>
      <p:grpSpPr>
        <a:xfrm>
          <a:off x="0" y="0"/>
          <a:ext cx="0" cy="0"/>
          <a:chOff x="0" y="0"/>
          <a:chExt cx="0" cy="0"/>
        </a:xfrm>
      </p:grpSpPr>
      <p:sp>
        <p:nvSpPr>
          <p:cNvPr id="1085" name="Google Shape;1085;gf0c01f77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6" name="Google Shape;1086;gf0c01f77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0" name="Shape 1090"/>
        <p:cNvGrpSpPr/>
        <p:nvPr/>
      </p:nvGrpSpPr>
      <p:grpSpPr>
        <a:xfrm>
          <a:off x="0" y="0"/>
          <a:ext cx="0" cy="0"/>
          <a:chOff x="0" y="0"/>
          <a:chExt cx="0" cy="0"/>
        </a:xfrm>
      </p:grpSpPr>
      <p:sp>
        <p:nvSpPr>
          <p:cNvPr id="1091" name="Google Shape;1091;gebffce624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2" name="Google Shape;1092;gebffce624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7" name="Shape 1167"/>
        <p:cNvGrpSpPr/>
        <p:nvPr/>
      </p:nvGrpSpPr>
      <p:grpSpPr>
        <a:xfrm>
          <a:off x="0" y="0"/>
          <a:ext cx="0" cy="0"/>
          <a:chOff x="0" y="0"/>
          <a:chExt cx="0" cy="0"/>
        </a:xfrm>
      </p:grpSpPr>
      <p:sp>
        <p:nvSpPr>
          <p:cNvPr id="1168" name="Google Shape;1168;gebffce624f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9" name="Google Shape;1169;gebffce624f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4" name="Shape 1274"/>
        <p:cNvGrpSpPr/>
        <p:nvPr/>
      </p:nvGrpSpPr>
      <p:grpSpPr>
        <a:xfrm>
          <a:off x="0" y="0"/>
          <a:ext cx="0" cy="0"/>
          <a:chOff x="0" y="0"/>
          <a:chExt cx="0" cy="0"/>
        </a:xfrm>
      </p:grpSpPr>
      <p:sp>
        <p:nvSpPr>
          <p:cNvPr id="1275" name="Google Shape;1275;gecdd01b0b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6" name="Google Shape;1276;gecdd01b0b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0" name="Shape 1280"/>
        <p:cNvGrpSpPr/>
        <p:nvPr/>
      </p:nvGrpSpPr>
      <p:grpSpPr>
        <a:xfrm>
          <a:off x="0" y="0"/>
          <a:ext cx="0" cy="0"/>
          <a:chOff x="0" y="0"/>
          <a:chExt cx="0" cy="0"/>
        </a:xfrm>
      </p:grpSpPr>
      <p:sp>
        <p:nvSpPr>
          <p:cNvPr id="1281" name="Google Shape;1281;gecdd01b0b0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2" name="Google Shape;1282;gecdd01b0b0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6" name="Shape 1286"/>
        <p:cNvGrpSpPr/>
        <p:nvPr/>
      </p:nvGrpSpPr>
      <p:grpSpPr>
        <a:xfrm>
          <a:off x="0" y="0"/>
          <a:ext cx="0" cy="0"/>
          <a:chOff x="0" y="0"/>
          <a:chExt cx="0" cy="0"/>
        </a:xfrm>
      </p:grpSpPr>
      <p:sp>
        <p:nvSpPr>
          <p:cNvPr id="1287" name="Google Shape;1287;g8abeeef733_0_39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8" name="Google Shape;1288;g8abeeef733_0_39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8abeeef733_0_1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8abeeef733_0_1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f0a783b54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f0a783b54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8abeeef733_0_3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8abeeef733_0_3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dffeae935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0" name="Google Shape;840;gdffeae935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dffeae935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6" name="Google Shape;846;gdffeae935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s://slack-redir.net/link?url=https%3A%2F%2Fwww.freepik.com%2F" TargetMode="External"/><Relationship Id="rId5" Type="http://schemas.openxmlformats.org/officeDocument/2006/relationships/hyperlink" Target="https://slack-redir.net/link?url=https%3A%2F%2Fstories.freepik.com%2F"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8" name="Shape 8"/>
        <p:cNvGrpSpPr/>
        <p:nvPr/>
      </p:nvGrpSpPr>
      <p:grpSpPr>
        <a:xfrm>
          <a:off x="0" y="0"/>
          <a:ext cx="0" cy="0"/>
          <a:chOff x="0" y="0"/>
          <a:chExt cx="0" cy="0"/>
        </a:xfrm>
      </p:grpSpPr>
      <p:sp>
        <p:nvSpPr>
          <p:cNvPr id="9" name="Google Shape;9;p2"/>
          <p:cNvSpPr/>
          <p:nvPr/>
        </p:nvSpPr>
        <p:spPr>
          <a:xfrm>
            <a:off x="5893200" y="4500"/>
            <a:ext cx="3243000" cy="5143500"/>
          </a:xfrm>
          <a:prstGeom prst="rect">
            <a:avLst/>
          </a:prstGeom>
          <a:solidFill>
            <a:srgbClr val="ABFA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5893300" y="3094575"/>
            <a:ext cx="3243000" cy="2049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736225" y="-300"/>
            <a:ext cx="1569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9450" y="4603475"/>
            <a:ext cx="9144000" cy="540000"/>
          </a:xfrm>
          <a:prstGeom prst="rect">
            <a:avLst/>
          </a:prstGeom>
          <a:solidFill>
            <a:srgbClr val="ABFA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txBox="1"/>
          <p:nvPr>
            <p:ph type="ctrTitle"/>
          </p:nvPr>
        </p:nvSpPr>
        <p:spPr>
          <a:xfrm>
            <a:off x="622375" y="1418625"/>
            <a:ext cx="3967500" cy="1661400"/>
          </a:xfrm>
          <a:prstGeom prst="rect">
            <a:avLst/>
          </a:prstGeom>
        </p:spPr>
        <p:txBody>
          <a:bodyPr anchorCtr="0" anchor="ctr" bIns="91425" lIns="91425" spcFirstLastPara="1" rIns="91425" wrap="square" tIns="91425">
            <a:noAutofit/>
          </a:bodyPr>
          <a:lstStyle>
            <a:lvl1pPr lvl="0">
              <a:spcBef>
                <a:spcPts val="0"/>
              </a:spcBef>
              <a:spcAft>
                <a:spcPts val="0"/>
              </a:spcAft>
              <a:buSzPts val="5000"/>
              <a:buNone/>
              <a:defRPr b="1"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4" name="Google Shape;14;p2"/>
          <p:cNvSpPr txBox="1"/>
          <p:nvPr>
            <p:ph idx="1" type="subTitle"/>
          </p:nvPr>
        </p:nvSpPr>
        <p:spPr>
          <a:xfrm>
            <a:off x="622375" y="3238500"/>
            <a:ext cx="3967500" cy="388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500"/>
              <a:buFont typeface="Open Sans"/>
              <a:buNone/>
              <a:defRPr sz="1600">
                <a:solidFill>
                  <a:schemeClr val="lt2"/>
                </a:solidFill>
                <a:latin typeface="Open Sans"/>
                <a:ea typeface="Open Sans"/>
                <a:cs typeface="Open Sans"/>
                <a:sym typeface="Open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3" name="Shape 53"/>
        <p:cNvGrpSpPr/>
        <p:nvPr/>
      </p:nvGrpSpPr>
      <p:grpSpPr>
        <a:xfrm>
          <a:off x="0" y="0"/>
          <a:ext cx="0" cy="0"/>
          <a:chOff x="0" y="0"/>
          <a:chExt cx="0" cy="0"/>
        </a:xfrm>
      </p:grpSpPr>
      <p:sp>
        <p:nvSpPr>
          <p:cNvPr id="54" name="Google Shape;54;p11"/>
          <p:cNvSpPr txBox="1"/>
          <p:nvPr>
            <p:ph type="title"/>
          </p:nvPr>
        </p:nvSpPr>
        <p:spPr>
          <a:xfrm>
            <a:off x="4724400" y="1090650"/>
            <a:ext cx="3699600" cy="2962200"/>
          </a:xfrm>
          <a:prstGeom prst="rect">
            <a:avLst/>
          </a:prstGeom>
        </p:spPr>
        <p:txBody>
          <a:bodyPr anchorCtr="0" anchor="ctr" bIns="91425" lIns="91425" spcFirstLastPara="1" rIns="91425" wrap="square" tIns="91425">
            <a:noAutofit/>
          </a:bodyPr>
          <a:lstStyle>
            <a:lvl1pPr lvl="0" algn="r">
              <a:spcBef>
                <a:spcPts val="0"/>
              </a:spcBef>
              <a:spcAft>
                <a:spcPts val="0"/>
              </a:spcAft>
              <a:buSzPts val="4800"/>
              <a:buNone/>
              <a:defRPr b="1" sz="5000">
                <a:solidFill>
                  <a:schemeClr val="lt2"/>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1"/>
        </a:solidFill>
      </p:bgPr>
    </p:bg>
    <p:spTree>
      <p:nvGrpSpPr>
        <p:cNvPr id="55" name="Shape 55"/>
        <p:cNvGrpSpPr/>
        <p:nvPr/>
      </p:nvGrpSpPr>
      <p:grpSpPr>
        <a:xfrm>
          <a:off x="0" y="0"/>
          <a:ext cx="0" cy="0"/>
          <a:chOff x="0" y="0"/>
          <a:chExt cx="0" cy="0"/>
        </a:xfrm>
      </p:grpSpPr>
      <p:sp>
        <p:nvSpPr>
          <p:cNvPr id="56" name="Google Shape;56;p12"/>
          <p:cNvSpPr/>
          <p:nvPr/>
        </p:nvSpPr>
        <p:spPr>
          <a:xfrm>
            <a:off x="3657600" y="-125"/>
            <a:ext cx="38955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2"/>
          <p:cNvSpPr/>
          <p:nvPr/>
        </p:nvSpPr>
        <p:spPr>
          <a:xfrm>
            <a:off x="7553250" y="75"/>
            <a:ext cx="15906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2"/>
          <p:cNvSpPr txBox="1"/>
          <p:nvPr>
            <p:ph type="title"/>
          </p:nvPr>
        </p:nvSpPr>
        <p:spPr>
          <a:xfrm>
            <a:off x="720000" y="540000"/>
            <a:ext cx="842100" cy="7173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b="1"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9" name="Google Shape;59;p12"/>
          <p:cNvSpPr txBox="1"/>
          <p:nvPr>
            <p:ph idx="1" type="subTitle"/>
          </p:nvPr>
        </p:nvSpPr>
        <p:spPr>
          <a:xfrm>
            <a:off x="720000" y="1824000"/>
            <a:ext cx="2346900" cy="1495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None/>
              <a:defRPr b="1" sz="5000">
                <a:latin typeface="Marvel"/>
                <a:ea typeface="Marvel"/>
                <a:cs typeface="Marvel"/>
                <a:sym typeface="Marve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0" name="Google Shape;60;p12"/>
          <p:cNvSpPr txBox="1"/>
          <p:nvPr>
            <p:ph idx="2" type="body"/>
          </p:nvPr>
        </p:nvSpPr>
        <p:spPr>
          <a:xfrm>
            <a:off x="720000" y="3762375"/>
            <a:ext cx="2737500" cy="5364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sz="1600">
                <a:latin typeface="Open Sans"/>
                <a:ea typeface="Open Sans"/>
                <a:cs typeface="Open Sans"/>
                <a:sym typeface="Open Sans"/>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3"/>
        </a:solidFill>
      </p:bgPr>
    </p:bg>
    <p:spTree>
      <p:nvGrpSpPr>
        <p:cNvPr id="61" name="Shape 61"/>
        <p:cNvGrpSpPr/>
        <p:nvPr/>
      </p:nvGrpSpPr>
      <p:grpSpPr>
        <a:xfrm>
          <a:off x="0" y="0"/>
          <a:ext cx="0" cy="0"/>
          <a:chOff x="0" y="0"/>
          <a:chExt cx="0" cy="0"/>
        </a:xfrm>
      </p:grpSpPr>
      <p:sp>
        <p:nvSpPr>
          <p:cNvPr id="62" name="Google Shape;62;p13"/>
          <p:cNvSpPr/>
          <p:nvPr/>
        </p:nvSpPr>
        <p:spPr>
          <a:xfrm>
            <a:off x="600" y="4725000"/>
            <a:ext cx="9144000" cy="418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flipH="1" rot="10800000">
            <a:off x="0" y="-375"/>
            <a:ext cx="9144000" cy="141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txBox="1"/>
          <p:nvPr>
            <p:ph type="title"/>
          </p:nvPr>
        </p:nvSpPr>
        <p:spPr>
          <a:xfrm>
            <a:off x="2295000" y="481575"/>
            <a:ext cx="4554000" cy="45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b="1"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5" name="Google Shape;65;p13"/>
          <p:cNvSpPr txBox="1"/>
          <p:nvPr>
            <p:ph idx="1" type="subTitle"/>
          </p:nvPr>
        </p:nvSpPr>
        <p:spPr>
          <a:xfrm>
            <a:off x="4392850" y="2269925"/>
            <a:ext cx="2390700" cy="13431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600">
                <a:solidFill>
                  <a:schemeClr val="lt2"/>
                </a:solidFill>
                <a:latin typeface="Open Sans"/>
                <a:ea typeface="Open Sans"/>
                <a:cs typeface="Open Sans"/>
                <a:sym typeface="Open Sans"/>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4 Columns">
  <p:cSld name="CAPTION_ONLY_1">
    <p:bg>
      <p:bgPr>
        <a:solidFill>
          <a:schemeClr val="accent3"/>
        </a:solidFill>
      </p:bgPr>
    </p:bg>
    <p:spTree>
      <p:nvGrpSpPr>
        <p:cNvPr id="66" name="Shape 66"/>
        <p:cNvGrpSpPr/>
        <p:nvPr/>
      </p:nvGrpSpPr>
      <p:grpSpPr>
        <a:xfrm>
          <a:off x="0" y="0"/>
          <a:ext cx="0" cy="0"/>
          <a:chOff x="0" y="0"/>
          <a:chExt cx="0" cy="0"/>
        </a:xfrm>
      </p:grpSpPr>
      <p:sp>
        <p:nvSpPr>
          <p:cNvPr id="67" name="Google Shape;67;p14"/>
          <p:cNvSpPr/>
          <p:nvPr/>
        </p:nvSpPr>
        <p:spPr>
          <a:xfrm flipH="1" rot="10800000">
            <a:off x="0" y="-375"/>
            <a:ext cx="9144000" cy="141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txBox="1"/>
          <p:nvPr>
            <p:ph type="title"/>
          </p:nvPr>
        </p:nvSpPr>
        <p:spPr>
          <a:xfrm>
            <a:off x="2295000" y="481575"/>
            <a:ext cx="4554000" cy="45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b="1"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9" name="Google Shape;69;p14"/>
          <p:cNvSpPr txBox="1"/>
          <p:nvPr>
            <p:ph idx="1" type="subTitle"/>
          </p:nvPr>
        </p:nvSpPr>
        <p:spPr>
          <a:xfrm flipH="1">
            <a:off x="4939810" y="2238225"/>
            <a:ext cx="15699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1400"/>
              <a:buFont typeface="Thasadith"/>
              <a:buNone/>
              <a:defRPr b="1" sz="2400">
                <a:solidFill>
                  <a:schemeClr val="dk2"/>
                </a:solidFill>
                <a:latin typeface="Marvel"/>
                <a:ea typeface="Marvel"/>
                <a:cs typeface="Marvel"/>
                <a:sym typeface="Marvel"/>
              </a:defRPr>
            </a:lvl1pPr>
            <a:lvl2pPr lvl="1"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2pPr>
            <a:lvl3pPr lvl="2"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3pPr>
            <a:lvl4pPr lvl="3"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4pPr>
            <a:lvl5pPr lvl="4"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5pPr>
            <a:lvl6pPr lvl="5"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6pPr>
            <a:lvl7pPr lvl="6"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7pPr>
            <a:lvl8pPr lvl="7"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8pPr>
            <a:lvl9pPr lvl="8"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9pPr>
          </a:lstStyle>
          <a:p/>
        </p:txBody>
      </p:sp>
      <p:sp>
        <p:nvSpPr>
          <p:cNvPr id="70" name="Google Shape;70;p14"/>
          <p:cNvSpPr txBox="1"/>
          <p:nvPr>
            <p:ph idx="2" type="subTitle"/>
          </p:nvPr>
        </p:nvSpPr>
        <p:spPr>
          <a:xfrm flipH="1">
            <a:off x="4724410" y="2627425"/>
            <a:ext cx="20007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200"/>
              <a:buFont typeface="Open Sans"/>
              <a:buNone/>
              <a:defRPr sz="1600">
                <a:solidFill>
                  <a:schemeClr val="lt2"/>
                </a:solidFill>
                <a:latin typeface="Open Sans"/>
                <a:ea typeface="Open Sans"/>
                <a:cs typeface="Open Sans"/>
                <a:sym typeface="Open Sans"/>
              </a:defRPr>
            </a:lvl1pPr>
            <a:lvl2pPr lvl="1"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2pPr>
            <a:lvl3pPr lvl="2"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3pPr>
            <a:lvl4pPr lvl="3"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4pPr>
            <a:lvl5pPr lvl="4"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5pPr>
            <a:lvl6pPr lvl="5"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6pPr>
            <a:lvl7pPr lvl="6"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7pPr>
            <a:lvl8pPr lvl="7"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8pPr>
            <a:lvl9pPr lvl="8"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9pPr>
          </a:lstStyle>
          <a:p/>
        </p:txBody>
      </p:sp>
      <p:sp>
        <p:nvSpPr>
          <p:cNvPr id="71" name="Google Shape;71;p14"/>
          <p:cNvSpPr txBox="1"/>
          <p:nvPr>
            <p:ph idx="3" type="subTitle"/>
          </p:nvPr>
        </p:nvSpPr>
        <p:spPr>
          <a:xfrm flipH="1">
            <a:off x="2634290" y="2238225"/>
            <a:ext cx="15699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1400"/>
              <a:buFont typeface="Thasadith"/>
              <a:buNone/>
              <a:defRPr b="1" sz="2400">
                <a:solidFill>
                  <a:schemeClr val="dk2"/>
                </a:solidFill>
                <a:latin typeface="Marvel"/>
                <a:ea typeface="Marvel"/>
                <a:cs typeface="Marvel"/>
                <a:sym typeface="Marvel"/>
              </a:defRPr>
            </a:lvl1pPr>
            <a:lvl2pPr lvl="1"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2pPr>
            <a:lvl3pPr lvl="2"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3pPr>
            <a:lvl4pPr lvl="3"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4pPr>
            <a:lvl5pPr lvl="4"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5pPr>
            <a:lvl6pPr lvl="5"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6pPr>
            <a:lvl7pPr lvl="6"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7pPr>
            <a:lvl8pPr lvl="7"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8pPr>
            <a:lvl9pPr lvl="8"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9pPr>
          </a:lstStyle>
          <a:p/>
        </p:txBody>
      </p:sp>
      <p:sp>
        <p:nvSpPr>
          <p:cNvPr id="72" name="Google Shape;72;p14"/>
          <p:cNvSpPr txBox="1"/>
          <p:nvPr>
            <p:ph idx="4" type="subTitle"/>
          </p:nvPr>
        </p:nvSpPr>
        <p:spPr>
          <a:xfrm flipH="1">
            <a:off x="2418890" y="2627425"/>
            <a:ext cx="20007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200"/>
              <a:buFont typeface="Open Sans"/>
              <a:buNone/>
              <a:defRPr sz="1600">
                <a:solidFill>
                  <a:schemeClr val="lt2"/>
                </a:solidFill>
                <a:latin typeface="Open Sans"/>
                <a:ea typeface="Open Sans"/>
                <a:cs typeface="Open Sans"/>
                <a:sym typeface="Open Sans"/>
              </a:defRPr>
            </a:lvl1pPr>
            <a:lvl2pPr lvl="1"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2pPr>
            <a:lvl3pPr lvl="2"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3pPr>
            <a:lvl4pPr lvl="3"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4pPr>
            <a:lvl5pPr lvl="4"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5pPr>
            <a:lvl6pPr lvl="5"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6pPr>
            <a:lvl7pPr lvl="6"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7pPr>
            <a:lvl8pPr lvl="7"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8pPr>
            <a:lvl9pPr lvl="8"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9pPr>
          </a:lstStyle>
          <a:p/>
        </p:txBody>
      </p:sp>
      <p:sp>
        <p:nvSpPr>
          <p:cNvPr id="73" name="Google Shape;73;p14"/>
          <p:cNvSpPr txBox="1"/>
          <p:nvPr>
            <p:ph idx="5" type="subTitle"/>
          </p:nvPr>
        </p:nvSpPr>
        <p:spPr>
          <a:xfrm flipH="1">
            <a:off x="4939810" y="3956958"/>
            <a:ext cx="15699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1400"/>
              <a:buFont typeface="Thasadith"/>
              <a:buNone/>
              <a:defRPr b="1" sz="2400">
                <a:solidFill>
                  <a:schemeClr val="dk2"/>
                </a:solidFill>
                <a:latin typeface="Marvel"/>
                <a:ea typeface="Marvel"/>
                <a:cs typeface="Marvel"/>
                <a:sym typeface="Marvel"/>
              </a:defRPr>
            </a:lvl1pPr>
            <a:lvl2pPr lvl="1"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2pPr>
            <a:lvl3pPr lvl="2"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3pPr>
            <a:lvl4pPr lvl="3"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4pPr>
            <a:lvl5pPr lvl="4"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5pPr>
            <a:lvl6pPr lvl="5"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6pPr>
            <a:lvl7pPr lvl="6"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7pPr>
            <a:lvl8pPr lvl="7"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8pPr>
            <a:lvl9pPr lvl="8"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9pPr>
          </a:lstStyle>
          <a:p/>
        </p:txBody>
      </p:sp>
      <p:sp>
        <p:nvSpPr>
          <p:cNvPr id="74" name="Google Shape;74;p14"/>
          <p:cNvSpPr txBox="1"/>
          <p:nvPr>
            <p:ph idx="6" type="subTitle"/>
          </p:nvPr>
        </p:nvSpPr>
        <p:spPr>
          <a:xfrm flipH="1">
            <a:off x="4724410" y="4345758"/>
            <a:ext cx="20007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200"/>
              <a:buFont typeface="Open Sans"/>
              <a:buNone/>
              <a:defRPr sz="1600">
                <a:solidFill>
                  <a:schemeClr val="lt2"/>
                </a:solidFill>
                <a:latin typeface="Open Sans"/>
                <a:ea typeface="Open Sans"/>
                <a:cs typeface="Open Sans"/>
                <a:sym typeface="Open Sans"/>
              </a:defRPr>
            </a:lvl1pPr>
            <a:lvl2pPr lvl="1"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2pPr>
            <a:lvl3pPr lvl="2"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3pPr>
            <a:lvl4pPr lvl="3"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4pPr>
            <a:lvl5pPr lvl="4"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5pPr>
            <a:lvl6pPr lvl="5"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6pPr>
            <a:lvl7pPr lvl="6"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7pPr>
            <a:lvl8pPr lvl="7"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8pPr>
            <a:lvl9pPr lvl="8"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9pPr>
          </a:lstStyle>
          <a:p/>
        </p:txBody>
      </p:sp>
      <p:sp>
        <p:nvSpPr>
          <p:cNvPr id="75" name="Google Shape;75;p14"/>
          <p:cNvSpPr txBox="1"/>
          <p:nvPr>
            <p:ph idx="7" type="subTitle"/>
          </p:nvPr>
        </p:nvSpPr>
        <p:spPr>
          <a:xfrm flipH="1">
            <a:off x="2634290" y="3956958"/>
            <a:ext cx="15699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1400"/>
              <a:buFont typeface="Thasadith"/>
              <a:buNone/>
              <a:defRPr b="1" sz="2400">
                <a:solidFill>
                  <a:schemeClr val="dk2"/>
                </a:solidFill>
                <a:latin typeface="Marvel"/>
                <a:ea typeface="Marvel"/>
                <a:cs typeface="Marvel"/>
                <a:sym typeface="Marvel"/>
              </a:defRPr>
            </a:lvl1pPr>
            <a:lvl2pPr lvl="1"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2pPr>
            <a:lvl3pPr lvl="2"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3pPr>
            <a:lvl4pPr lvl="3"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4pPr>
            <a:lvl5pPr lvl="4"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5pPr>
            <a:lvl6pPr lvl="5"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6pPr>
            <a:lvl7pPr lvl="6"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7pPr>
            <a:lvl8pPr lvl="7"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8pPr>
            <a:lvl9pPr lvl="8"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9pPr>
          </a:lstStyle>
          <a:p/>
        </p:txBody>
      </p:sp>
      <p:sp>
        <p:nvSpPr>
          <p:cNvPr id="76" name="Google Shape;76;p14"/>
          <p:cNvSpPr txBox="1"/>
          <p:nvPr>
            <p:ph idx="8" type="subTitle"/>
          </p:nvPr>
        </p:nvSpPr>
        <p:spPr>
          <a:xfrm flipH="1">
            <a:off x="2418890" y="4345758"/>
            <a:ext cx="20007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200"/>
              <a:buFont typeface="Open Sans"/>
              <a:buNone/>
              <a:defRPr sz="1600">
                <a:solidFill>
                  <a:schemeClr val="lt2"/>
                </a:solidFill>
                <a:latin typeface="Open Sans"/>
                <a:ea typeface="Open Sans"/>
                <a:cs typeface="Open Sans"/>
                <a:sym typeface="Open Sans"/>
              </a:defRPr>
            </a:lvl1pPr>
            <a:lvl2pPr lvl="1"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2pPr>
            <a:lvl3pPr lvl="2"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3pPr>
            <a:lvl4pPr lvl="3"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4pPr>
            <a:lvl5pPr lvl="4"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5pPr>
            <a:lvl6pPr lvl="5"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6pPr>
            <a:lvl7pPr lvl="6"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7pPr>
            <a:lvl8pPr lvl="7"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8pPr>
            <a:lvl9pPr lvl="8"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77" name="Shape 77"/>
        <p:cNvGrpSpPr/>
        <p:nvPr/>
      </p:nvGrpSpPr>
      <p:grpSpPr>
        <a:xfrm>
          <a:off x="0" y="0"/>
          <a:ext cx="0" cy="0"/>
          <a:chOff x="0" y="0"/>
          <a:chExt cx="0" cy="0"/>
        </a:xfrm>
      </p:grpSpPr>
      <p:sp>
        <p:nvSpPr>
          <p:cNvPr id="78" name="Google Shape;78;p15"/>
          <p:cNvSpPr/>
          <p:nvPr/>
        </p:nvSpPr>
        <p:spPr>
          <a:xfrm>
            <a:off x="600" y="4725000"/>
            <a:ext cx="9144000" cy="418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flipH="1" rot="10800000">
            <a:off x="0" y="1259700"/>
            <a:ext cx="9144000" cy="2624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txBox="1"/>
          <p:nvPr>
            <p:ph hasCustomPrompt="1" type="title"/>
          </p:nvPr>
        </p:nvSpPr>
        <p:spPr>
          <a:xfrm>
            <a:off x="1576394" y="1676400"/>
            <a:ext cx="5753100" cy="14955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b="1"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1" name="Google Shape;81;p15"/>
          <p:cNvSpPr/>
          <p:nvPr/>
        </p:nvSpPr>
        <p:spPr>
          <a:xfrm>
            <a:off x="600" y="300"/>
            <a:ext cx="9144000" cy="418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txBox="1"/>
          <p:nvPr>
            <p:ph idx="1" type="subTitle"/>
          </p:nvPr>
        </p:nvSpPr>
        <p:spPr>
          <a:xfrm>
            <a:off x="1428750" y="3209925"/>
            <a:ext cx="6286500" cy="4191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chemeClr val="lt2"/>
                </a:solidFill>
                <a:latin typeface="Open Sans"/>
                <a:ea typeface="Open Sans"/>
                <a:cs typeface="Open Sans"/>
                <a:sym typeface="Open Sans"/>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3 Columns">
  <p:cSld name="CUSTOM_2">
    <p:bg>
      <p:bgPr>
        <a:solidFill>
          <a:schemeClr val="accent3"/>
        </a:solidFill>
      </p:bgPr>
    </p:bg>
    <p:spTree>
      <p:nvGrpSpPr>
        <p:cNvPr id="84" name="Shape 84"/>
        <p:cNvGrpSpPr/>
        <p:nvPr/>
      </p:nvGrpSpPr>
      <p:grpSpPr>
        <a:xfrm>
          <a:off x="0" y="0"/>
          <a:ext cx="0" cy="0"/>
          <a:chOff x="0" y="0"/>
          <a:chExt cx="0" cy="0"/>
        </a:xfrm>
      </p:grpSpPr>
      <p:sp>
        <p:nvSpPr>
          <p:cNvPr id="85" name="Google Shape;85;p17"/>
          <p:cNvSpPr/>
          <p:nvPr/>
        </p:nvSpPr>
        <p:spPr>
          <a:xfrm flipH="1" rot="10800000">
            <a:off x="0" y="-375"/>
            <a:ext cx="9144000" cy="1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txBox="1"/>
          <p:nvPr>
            <p:ph type="title"/>
          </p:nvPr>
        </p:nvSpPr>
        <p:spPr>
          <a:xfrm>
            <a:off x="2295000" y="423225"/>
            <a:ext cx="4554000" cy="5724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3200">
                <a:solidFill>
                  <a:schemeClr val="dk2"/>
                </a:solidFill>
              </a:defRPr>
            </a:lvl1pPr>
            <a:lvl2pPr lvl="1" rtl="0" algn="ctr">
              <a:spcBef>
                <a:spcPts val="0"/>
              </a:spcBef>
              <a:spcAft>
                <a:spcPts val="0"/>
              </a:spcAft>
              <a:buNone/>
              <a:defRPr b="1" sz="3000">
                <a:solidFill>
                  <a:schemeClr val="dk2"/>
                </a:solidFill>
              </a:defRPr>
            </a:lvl2pPr>
            <a:lvl3pPr lvl="2" rtl="0" algn="ctr">
              <a:spcBef>
                <a:spcPts val="0"/>
              </a:spcBef>
              <a:spcAft>
                <a:spcPts val="0"/>
              </a:spcAft>
              <a:buNone/>
              <a:defRPr b="1" sz="3000">
                <a:solidFill>
                  <a:schemeClr val="dk2"/>
                </a:solidFill>
              </a:defRPr>
            </a:lvl3pPr>
            <a:lvl4pPr lvl="3" rtl="0" algn="ctr">
              <a:spcBef>
                <a:spcPts val="0"/>
              </a:spcBef>
              <a:spcAft>
                <a:spcPts val="0"/>
              </a:spcAft>
              <a:buNone/>
              <a:defRPr b="1" sz="3000">
                <a:solidFill>
                  <a:schemeClr val="dk2"/>
                </a:solidFill>
              </a:defRPr>
            </a:lvl4pPr>
            <a:lvl5pPr lvl="4" rtl="0" algn="ctr">
              <a:spcBef>
                <a:spcPts val="0"/>
              </a:spcBef>
              <a:spcAft>
                <a:spcPts val="0"/>
              </a:spcAft>
              <a:buNone/>
              <a:defRPr b="1" sz="3000">
                <a:solidFill>
                  <a:schemeClr val="dk2"/>
                </a:solidFill>
              </a:defRPr>
            </a:lvl5pPr>
            <a:lvl6pPr lvl="5" rtl="0" algn="ctr">
              <a:spcBef>
                <a:spcPts val="0"/>
              </a:spcBef>
              <a:spcAft>
                <a:spcPts val="0"/>
              </a:spcAft>
              <a:buNone/>
              <a:defRPr b="1" sz="3000">
                <a:solidFill>
                  <a:schemeClr val="dk2"/>
                </a:solidFill>
              </a:defRPr>
            </a:lvl6pPr>
            <a:lvl7pPr lvl="6" rtl="0" algn="ctr">
              <a:spcBef>
                <a:spcPts val="0"/>
              </a:spcBef>
              <a:spcAft>
                <a:spcPts val="0"/>
              </a:spcAft>
              <a:buNone/>
              <a:defRPr b="1" sz="3000">
                <a:solidFill>
                  <a:schemeClr val="dk2"/>
                </a:solidFill>
              </a:defRPr>
            </a:lvl7pPr>
            <a:lvl8pPr lvl="7" rtl="0" algn="ctr">
              <a:spcBef>
                <a:spcPts val="0"/>
              </a:spcBef>
              <a:spcAft>
                <a:spcPts val="0"/>
              </a:spcAft>
              <a:buNone/>
              <a:defRPr b="1" sz="3000">
                <a:solidFill>
                  <a:schemeClr val="dk2"/>
                </a:solidFill>
              </a:defRPr>
            </a:lvl8pPr>
            <a:lvl9pPr lvl="8" rtl="0" algn="ctr">
              <a:spcBef>
                <a:spcPts val="0"/>
              </a:spcBef>
              <a:spcAft>
                <a:spcPts val="0"/>
              </a:spcAft>
              <a:buNone/>
              <a:defRPr b="1" sz="3000">
                <a:solidFill>
                  <a:schemeClr val="dk2"/>
                </a:solidFill>
              </a:defRPr>
            </a:lvl9pPr>
          </a:lstStyle>
          <a:p/>
        </p:txBody>
      </p:sp>
      <p:sp>
        <p:nvSpPr>
          <p:cNvPr id="87" name="Google Shape;87;p17"/>
          <p:cNvSpPr txBox="1"/>
          <p:nvPr>
            <p:ph idx="1" type="subTitle"/>
          </p:nvPr>
        </p:nvSpPr>
        <p:spPr>
          <a:xfrm flipH="1">
            <a:off x="3931950" y="3533625"/>
            <a:ext cx="12801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1400"/>
              <a:buFont typeface="Thasadith"/>
              <a:buNone/>
              <a:defRPr b="1" sz="2400">
                <a:solidFill>
                  <a:schemeClr val="dk2"/>
                </a:solidFill>
                <a:latin typeface="Marvel"/>
                <a:ea typeface="Marvel"/>
                <a:cs typeface="Marvel"/>
                <a:sym typeface="Marvel"/>
              </a:defRPr>
            </a:lvl1pPr>
            <a:lvl2pPr lvl="1"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2pPr>
            <a:lvl3pPr lvl="2"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3pPr>
            <a:lvl4pPr lvl="3"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4pPr>
            <a:lvl5pPr lvl="4"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5pPr>
            <a:lvl6pPr lvl="5"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6pPr>
            <a:lvl7pPr lvl="6"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7pPr>
            <a:lvl8pPr lvl="7"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8pPr>
            <a:lvl9pPr lvl="8"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9pPr>
          </a:lstStyle>
          <a:p/>
        </p:txBody>
      </p:sp>
      <p:sp>
        <p:nvSpPr>
          <p:cNvPr id="88" name="Google Shape;88;p17"/>
          <p:cNvSpPr txBox="1"/>
          <p:nvPr>
            <p:ph idx="2" type="subTitle"/>
          </p:nvPr>
        </p:nvSpPr>
        <p:spPr>
          <a:xfrm flipH="1">
            <a:off x="3648750" y="3996225"/>
            <a:ext cx="18465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200"/>
              <a:buFont typeface="Open Sans"/>
              <a:buNone/>
              <a:defRPr sz="1600">
                <a:solidFill>
                  <a:schemeClr val="lt2"/>
                </a:solidFill>
                <a:latin typeface="Open Sans"/>
                <a:ea typeface="Open Sans"/>
                <a:cs typeface="Open Sans"/>
                <a:sym typeface="Open Sans"/>
              </a:defRPr>
            </a:lvl1pPr>
            <a:lvl2pPr lvl="1"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2pPr>
            <a:lvl3pPr lvl="2"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3pPr>
            <a:lvl4pPr lvl="3"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4pPr>
            <a:lvl5pPr lvl="4"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5pPr>
            <a:lvl6pPr lvl="5"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6pPr>
            <a:lvl7pPr lvl="6"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7pPr>
            <a:lvl8pPr lvl="7"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8pPr>
            <a:lvl9pPr lvl="8"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9pPr>
          </a:lstStyle>
          <a:p/>
        </p:txBody>
      </p:sp>
      <p:sp>
        <p:nvSpPr>
          <p:cNvPr id="89" name="Google Shape;89;p17"/>
          <p:cNvSpPr txBox="1"/>
          <p:nvPr>
            <p:ph hasCustomPrompt="1" idx="3" type="title"/>
          </p:nvPr>
        </p:nvSpPr>
        <p:spPr>
          <a:xfrm>
            <a:off x="4066200" y="2663025"/>
            <a:ext cx="1011600" cy="45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5500"/>
              <a:buNone/>
              <a:defRPr b="0" sz="5500">
                <a:solidFill>
                  <a:schemeClr val="accent1"/>
                </a:solidFill>
              </a:defRPr>
            </a:lvl1pPr>
            <a:lvl2pPr lvl="1" rtl="0" algn="ctr">
              <a:spcBef>
                <a:spcPts val="0"/>
              </a:spcBef>
              <a:spcAft>
                <a:spcPts val="0"/>
              </a:spcAft>
              <a:buSzPts val="5500"/>
              <a:buFont typeface="Thasadith"/>
              <a:buNone/>
              <a:defRPr sz="5500">
                <a:latin typeface="Thasadith"/>
                <a:ea typeface="Thasadith"/>
                <a:cs typeface="Thasadith"/>
                <a:sym typeface="Thasadith"/>
              </a:defRPr>
            </a:lvl2pPr>
            <a:lvl3pPr lvl="2" rtl="0" algn="ctr">
              <a:spcBef>
                <a:spcPts val="0"/>
              </a:spcBef>
              <a:spcAft>
                <a:spcPts val="0"/>
              </a:spcAft>
              <a:buSzPts val="5500"/>
              <a:buFont typeface="Thasadith"/>
              <a:buNone/>
              <a:defRPr sz="5500">
                <a:latin typeface="Thasadith"/>
                <a:ea typeface="Thasadith"/>
                <a:cs typeface="Thasadith"/>
                <a:sym typeface="Thasadith"/>
              </a:defRPr>
            </a:lvl3pPr>
            <a:lvl4pPr lvl="3" rtl="0" algn="ctr">
              <a:spcBef>
                <a:spcPts val="0"/>
              </a:spcBef>
              <a:spcAft>
                <a:spcPts val="0"/>
              </a:spcAft>
              <a:buSzPts val="5500"/>
              <a:buFont typeface="Thasadith"/>
              <a:buNone/>
              <a:defRPr sz="5500">
                <a:latin typeface="Thasadith"/>
                <a:ea typeface="Thasadith"/>
                <a:cs typeface="Thasadith"/>
                <a:sym typeface="Thasadith"/>
              </a:defRPr>
            </a:lvl4pPr>
            <a:lvl5pPr lvl="4" rtl="0" algn="ctr">
              <a:spcBef>
                <a:spcPts val="0"/>
              </a:spcBef>
              <a:spcAft>
                <a:spcPts val="0"/>
              </a:spcAft>
              <a:buSzPts val="5500"/>
              <a:buFont typeface="Thasadith"/>
              <a:buNone/>
              <a:defRPr sz="5500">
                <a:latin typeface="Thasadith"/>
                <a:ea typeface="Thasadith"/>
                <a:cs typeface="Thasadith"/>
                <a:sym typeface="Thasadith"/>
              </a:defRPr>
            </a:lvl5pPr>
            <a:lvl6pPr lvl="5" rtl="0" algn="ctr">
              <a:spcBef>
                <a:spcPts val="0"/>
              </a:spcBef>
              <a:spcAft>
                <a:spcPts val="0"/>
              </a:spcAft>
              <a:buSzPts val="5500"/>
              <a:buFont typeface="Thasadith"/>
              <a:buNone/>
              <a:defRPr sz="5500">
                <a:latin typeface="Thasadith"/>
                <a:ea typeface="Thasadith"/>
                <a:cs typeface="Thasadith"/>
                <a:sym typeface="Thasadith"/>
              </a:defRPr>
            </a:lvl6pPr>
            <a:lvl7pPr lvl="6" rtl="0" algn="ctr">
              <a:spcBef>
                <a:spcPts val="0"/>
              </a:spcBef>
              <a:spcAft>
                <a:spcPts val="0"/>
              </a:spcAft>
              <a:buSzPts val="5500"/>
              <a:buFont typeface="Thasadith"/>
              <a:buNone/>
              <a:defRPr sz="5500">
                <a:latin typeface="Thasadith"/>
                <a:ea typeface="Thasadith"/>
                <a:cs typeface="Thasadith"/>
                <a:sym typeface="Thasadith"/>
              </a:defRPr>
            </a:lvl7pPr>
            <a:lvl8pPr lvl="7" rtl="0" algn="ctr">
              <a:spcBef>
                <a:spcPts val="0"/>
              </a:spcBef>
              <a:spcAft>
                <a:spcPts val="0"/>
              </a:spcAft>
              <a:buSzPts val="5500"/>
              <a:buFont typeface="Thasadith"/>
              <a:buNone/>
              <a:defRPr sz="5500">
                <a:latin typeface="Thasadith"/>
                <a:ea typeface="Thasadith"/>
                <a:cs typeface="Thasadith"/>
                <a:sym typeface="Thasadith"/>
              </a:defRPr>
            </a:lvl8pPr>
            <a:lvl9pPr lvl="8" rtl="0" algn="ctr">
              <a:spcBef>
                <a:spcPts val="0"/>
              </a:spcBef>
              <a:spcAft>
                <a:spcPts val="0"/>
              </a:spcAft>
              <a:buSzPts val="5500"/>
              <a:buFont typeface="Thasadith"/>
              <a:buNone/>
              <a:defRPr sz="5500">
                <a:latin typeface="Thasadith"/>
                <a:ea typeface="Thasadith"/>
                <a:cs typeface="Thasadith"/>
                <a:sym typeface="Thasadith"/>
              </a:defRPr>
            </a:lvl9pPr>
          </a:lstStyle>
          <a:p>
            <a:r>
              <a:t>xx%</a:t>
            </a:r>
          </a:p>
        </p:txBody>
      </p:sp>
      <p:sp>
        <p:nvSpPr>
          <p:cNvPr id="90" name="Google Shape;90;p17"/>
          <p:cNvSpPr txBox="1"/>
          <p:nvPr>
            <p:ph idx="4" type="subTitle"/>
          </p:nvPr>
        </p:nvSpPr>
        <p:spPr>
          <a:xfrm flipH="1">
            <a:off x="1237775" y="3533625"/>
            <a:ext cx="12801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1400"/>
              <a:buFont typeface="Thasadith"/>
              <a:buNone/>
              <a:defRPr b="1" sz="2400">
                <a:solidFill>
                  <a:schemeClr val="dk2"/>
                </a:solidFill>
                <a:latin typeface="Marvel"/>
                <a:ea typeface="Marvel"/>
                <a:cs typeface="Marvel"/>
                <a:sym typeface="Marvel"/>
              </a:defRPr>
            </a:lvl1pPr>
            <a:lvl2pPr lvl="1"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2pPr>
            <a:lvl3pPr lvl="2"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3pPr>
            <a:lvl4pPr lvl="3"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4pPr>
            <a:lvl5pPr lvl="4"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5pPr>
            <a:lvl6pPr lvl="5"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6pPr>
            <a:lvl7pPr lvl="6"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7pPr>
            <a:lvl8pPr lvl="7"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8pPr>
            <a:lvl9pPr lvl="8"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9pPr>
          </a:lstStyle>
          <a:p/>
        </p:txBody>
      </p:sp>
      <p:sp>
        <p:nvSpPr>
          <p:cNvPr id="91" name="Google Shape;91;p17"/>
          <p:cNvSpPr txBox="1"/>
          <p:nvPr>
            <p:ph idx="5" type="subTitle"/>
          </p:nvPr>
        </p:nvSpPr>
        <p:spPr>
          <a:xfrm flipH="1">
            <a:off x="954550" y="3996225"/>
            <a:ext cx="18465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200"/>
              <a:buFont typeface="Open Sans"/>
              <a:buNone/>
              <a:defRPr sz="1600">
                <a:solidFill>
                  <a:schemeClr val="lt2"/>
                </a:solidFill>
                <a:latin typeface="Open Sans"/>
                <a:ea typeface="Open Sans"/>
                <a:cs typeface="Open Sans"/>
                <a:sym typeface="Open Sans"/>
              </a:defRPr>
            </a:lvl1pPr>
            <a:lvl2pPr lvl="1"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2pPr>
            <a:lvl3pPr lvl="2"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3pPr>
            <a:lvl4pPr lvl="3"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4pPr>
            <a:lvl5pPr lvl="4"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5pPr>
            <a:lvl6pPr lvl="5"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6pPr>
            <a:lvl7pPr lvl="6"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7pPr>
            <a:lvl8pPr lvl="7"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8pPr>
            <a:lvl9pPr lvl="8"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9pPr>
          </a:lstStyle>
          <a:p/>
        </p:txBody>
      </p:sp>
      <p:sp>
        <p:nvSpPr>
          <p:cNvPr id="92" name="Google Shape;92;p17"/>
          <p:cNvSpPr txBox="1"/>
          <p:nvPr>
            <p:ph hasCustomPrompt="1" idx="6" type="title"/>
          </p:nvPr>
        </p:nvSpPr>
        <p:spPr>
          <a:xfrm>
            <a:off x="1372025" y="2663025"/>
            <a:ext cx="1011600" cy="45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5500"/>
              <a:buNone/>
              <a:defRPr b="0" sz="5500">
                <a:solidFill>
                  <a:schemeClr val="accent1"/>
                </a:solidFill>
              </a:defRPr>
            </a:lvl1pPr>
            <a:lvl2pPr lvl="1" rtl="0" algn="ctr">
              <a:spcBef>
                <a:spcPts val="0"/>
              </a:spcBef>
              <a:spcAft>
                <a:spcPts val="0"/>
              </a:spcAft>
              <a:buSzPts val="5500"/>
              <a:buFont typeface="Thasadith"/>
              <a:buNone/>
              <a:defRPr sz="5500">
                <a:latin typeface="Thasadith"/>
                <a:ea typeface="Thasadith"/>
                <a:cs typeface="Thasadith"/>
                <a:sym typeface="Thasadith"/>
              </a:defRPr>
            </a:lvl2pPr>
            <a:lvl3pPr lvl="2" rtl="0" algn="ctr">
              <a:spcBef>
                <a:spcPts val="0"/>
              </a:spcBef>
              <a:spcAft>
                <a:spcPts val="0"/>
              </a:spcAft>
              <a:buSzPts val="5500"/>
              <a:buFont typeface="Thasadith"/>
              <a:buNone/>
              <a:defRPr sz="5500">
                <a:latin typeface="Thasadith"/>
                <a:ea typeface="Thasadith"/>
                <a:cs typeface="Thasadith"/>
                <a:sym typeface="Thasadith"/>
              </a:defRPr>
            </a:lvl3pPr>
            <a:lvl4pPr lvl="3" rtl="0" algn="ctr">
              <a:spcBef>
                <a:spcPts val="0"/>
              </a:spcBef>
              <a:spcAft>
                <a:spcPts val="0"/>
              </a:spcAft>
              <a:buSzPts val="5500"/>
              <a:buFont typeface="Thasadith"/>
              <a:buNone/>
              <a:defRPr sz="5500">
                <a:latin typeface="Thasadith"/>
                <a:ea typeface="Thasadith"/>
                <a:cs typeface="Thasadith"/>
                <a:sym typeface="Thasadith"/>
              </a:defRPr>
            </a:lvl4pPr>
            <a:lvl5pPr lvl="4" rtl="0" algn="ctr">
              <a:spcBef>
                <a:spcPts val="0"/>
              </a:spcBef>
              <a:spcAft>
                <a:spcPts val="0"/>
              </a:spcAft>
              <a:buSzPts val="5500"/>
              <a:buFont typeface="Thasadith"/>
              <a:buNone/>
              <a:defRPr sz="5500">
                <a:latin typeface="Thasadith"/>
                <a:ea typeface="Thasadith"/>
                <a:cs typeface="Thasadith"/>
                <a:sym typeface="Thasadith"/>
              </a:defRPr>
            </a:lvl5pPr>
            <a:lvl6pPr lvl="5" rtl="0" algn="ctr">
              <a:spcBef>
                <a:spcPts val="0"/>
              </a:spcBef>
              <a:spcAft>
                <a:spcPts val="0"/>
              </a:spcAft>
              <a:buSzPts val="5500"/>
              <a:buFont typeface="Thasadith"/>
              <a:buNone/>
              <a:defRPr sz="5500">
                <a:latin typeface="Thasadith"/>
                <a:ea typeface="Thasadith"/>
                <a:cs typeface="Thasadith"/>
                <a:sym typeface="Thasadith"/>
              </a:defRPr>
            </a:lvl6pPr>
            <a:lvl7pPr lvl="6" rtl="0" algn="ctr">
              <a:spcBef>
                <a:spcPts val="0"/>
              </a:spcBef>
              <a:spcAft>
                <a:spcPts val="0"/>
              </a:spcAft>
              <a:buSzPts val="5500"/>
              <a:buFont typeface="Thasadith"/>
              <a:buNone/>
              <a:defRPr sz="5500">
                <a:latin typeface="Thasadith"/>
                <a:ea typeface="Thasadith"/>
                <a:cs typeface="Thasadith"/>
                <a:sym typeface="Thasadith"/>
              </a:defRPr>
            </a:lvl7pPr>
            <a:lvl8pPr lvl="7" rtl="0" algn="ctr">
              <a:spcBef>
                <a:spcPts val="0"/>
              </a:spcBef>
              <a:spcAft>
                <a:spcPts val="0"/>
              </a:spcAft>
              <a:buSzPts val="5500"/>
              <a:buFont typeface="Thasadith"/>
              <a:buNone/>
              <a:defRPr sz="5500">
                <a:latin typeface="Thasadith"/>
                <a:ea typeface="Thasadith"/>
                <a:cs typeface="Thasadith"/>
                <a:sym typeface="Thasadith"/>
              </a:defRPr>
            </a:lvl8pPr>
            <a:lvl9pPr lvl="8" rtl="0" algn="ctr">
              <a:spcBef>
                <a:spcPts val="0"/>
              </a:spcBef>
              <a:spcAft>
                <a:spcPts val="0"/>
              </a:spcAft>
              <a:buSzPts val="5500"/>
              <a:buFont typeface="Thasadith"/>
              <a:buNone/>
              <a:defRPr sz="5500">
                <a:latin typeface="Thasadith"/>
                <a:ea typeface="Thasadith"/>
                <a:cs typeface="Thasadith"/>
                <a:sym typeface="Thasadith"/>
              </a:defRPr>
            </a:lvl9pPr>
          </a:lstStyle>
          <a:p>
            <a:r>
              <a:t>xx%</a:t>
            </a:r>
          </a:p>
        </p:txBody>
      </p:sp>
      <p:sp>
        <p:nvSpPr>
          <p:cNvPr id="93" name="Google Shape;93;p17"/>
          <p:cNvSpPr txBox="1"/>
          <p:nvPr>
            <p:ph idx="7" type="subTitle"/>
          </p:nvPr>
        </p:nvSpPr>
        <p:spPr>
          <a:xfrm flipH="1">
            <a:off x="6626125" y="3533625"/>
            <a:ext cx="12801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1400"/>
              <a:buFont typeface="Thasadith"/>
              <a:buNone/>
              <a:defRPr b="1" sz="2400">
                <a:solidFill>
                  <a:schemeClr val="dk2"/>
                </a:solidFill>
                <a:latin typeface="Marvel"/>
                <a:ea typeface="Marvel"/>
                <a:cs typeface="Marvel"/>
                <a:sym typeface="Marvel"/>
              </a:defRPr>
            </a:lvl1pPr>
            <a:lvl2pPr lvl="1"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2pPr>
            <a:lvl3pPr lvl="2"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3pPr>
            <a:lvl4pPr lvl="3"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4pPr>
            <a:lvl5pPr lvl="4"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5pPr>
            <a:lvl6pPr lvl="5"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6pPr>
            <a:lvl7pPr lvl="6"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7pPr>
            <a:lvl8pPr lvl="7"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8pPr>
            <a:lvl9pPr lvl="8"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9pPr>
          </a:lstStyle>
          <a:p/>
        </p:txBody>
      </p:sp>
      <p:sp>
        <p:nvSpPr>
          <p:cNvPr id="94" name="Google Shape;94;p17"/>
          <p:cNvSpPr txBox="1"/>
          <p:nvPr>
            <p:ph idx="8" type="subTitle"/>
          </p:nvPr>
        </p:nvSpPr>
        <p:spPr>
          <a:xfrm flipH="1">
            <a:off x="6342925" y="3996225"/>
            <a:ext cx="18465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200"/>
              <a:buFont typeface="Open Sans"/>
              <a:buNone/>
              <a:defRPr sz="1600">
                <a:solidFill>
                  <a:schemeClr val="lt2"/>
                </a:solidFill>
                <a:latin typeface="Open Sans"/>
                <a:ea typeface="Open Sans"/>
                <a:cs typeface="Open Sans"/>
                <a:sym typeface="Open Sans"/>
              </a:defRPr>
            </a:lvl1pPr>
            <a:lvl2pPr lvl="1"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2pPr>
            <a:lvl3pPr lvl="2"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3pPr>
            <a:lvl4pPr lvl="3"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4pPr>
            <a:lvl5pPr lvl="4"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5pPr>
            <a:lvl6pPr lvl="5"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6pPr>
            <a:lvl7pPr lvl="6"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7pPr>
            <a:lvl8pPr lvl="7"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8pPr>
            <a:lvl9pPr lvl="8"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9pPr>
          </a:lstStyle>
          <a:p/>
        </p:txBody>
      </p:sp>
      <p:sp>
        <p:nvSpPr>
          <p:cNvPr id="95" name="Google Shape;95;p17"/>
          <p:cNvSpPr txBox="1"/>
          <p:nvPr>
            <p:ph hasCustomPrompt="1" idx="9" type="title"/>
          </p:nvPr>
        </p:nvSpPr>
        <p:spPr>
          <a:xfrm>
            <a:off x="6760375" y="2663025"/>
            <a:ext cx="1011600" cy="45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5500"/>
              <a:buNone/>
              <a:defRPr b="0" sz="5500">
                <a:solidFill>
                  <a:schemeClr val="accent1"/>
                </a:solidFill>
              </a:defRPr>
            </a:lvl1pPr>
            <a:lvl2pPr lvl="1" rtl="0" algn="ctr">
              <a:spcBef>
                <a:spcPts val="0"/>
              </a:spcBef>
              <a:spcAft>
                <a:spcPts val="0"/>
              </a:spcAft>
              <a:buSzPts val="5500"/>
              <a:buFont typeface="Thasadith"/>
              <a:buNone/>
              <a:defRPr sz="5500">
                <a:latin typeface="Thasadith"/>
                <a:ea typeface="Thasadith"/>
                <a:cs typeface="Thasadith"/>
                <a:sym typeface="Thasadith"/>
              </a:defRPr>
            </a:lvl2pPr>
            <a:lvl3pPr lvl="2" rtl="0" algn="ctr">
              <a:spcBef>
                <a:spcPts val="0"/>
              </a:spcBef>
              <a:spcAft>
                <a:spcPts val="0"/>
              </a:spcAft>
              <a:buSzPts val="5500"/>
              <a:buFont typeface="Thasadith"/>
              <a:buNone/>
              <a:defRPr sz="5500">
                <a:latin typeface="Thasadith"/>
                <a:ea typeface="Thasadith"/>
                <a:cs typeface="Thasadith"/>
                <a:sym typeface="Thasadith"/>
              </a:defRPr>
            </a:lvl3pPr>
            <a:lvl4pPr lvl="3" rtl="0" algn="ctr">
              <a:spcBef>
                <a:spcPts val="0"/>
              </a:spcBef>
              <a:spcAft>
                <a:spcPts val="0"/>
              </a:spcAft>
              <a:buSzPts val="5500"/>
              <a:buFont typeface="Thasadith"/>
              <a:buNone/>
              <a:defRPr sz="5500">
                <a:latin typeface="Thasadith"/>
                <a:ea typeface="Thasadith"/>
                <a:cs typeface="Thasadith"/>
                <a:sym typeface="Thasadith"/>
              </a:defRPr>
            </a:lvl4pPr>
            <a:lvl5pPr lvl="4" rtl="0" algn="ctr">
              <a:spcBef>
                <a:spcPts val="0"/>
              </a:spcBef>
              <a:spcAft>
                <a:spcPts val="0"/>
              </a:spcAft>
              <a:buSzPts val="5500"/>
              <a:buFont typeface="Thasadith"/>
              <a:buNone/>
              <a:defRPr sz="5500">
                <a:latin typeface="Thasadith"/>
                <a:ea typeface="Thasadith"/>
                <a:cs typeface="Thasadith"/>
                <a:sym typeface="Thasadith"/>
              </a:defRPr>
            </a:lvl5pPr>
            <a:lvl6pPr lvl="5" rtl="0" algn="ctr">
              <a:spcBef>
                <a:spcPts val="0"/>
              </a:spcBef>
              <a:spcAft>
                <a:spcPts val="0"/>
              </a:spcAft>
              <a:buSzPts val="5500"/>
              <a:buFont typeface="Thasadith"/>
              <a:buNone/>
              <a:defRPr sz="5500">
                <a:latin typeface="Thasadith"/>
                <a:ea typeface="Thasadith"/>
                <a:cs typeface="Thasadith"/>
                <a:sym typeface="Thasadith"/>
              </a:defRPr>
            </a:lvl6pPr>
            <a:lvl7pPr lvl="6" rtl="0" algn="ctr">
              <a:spcBef>
                <a:spcPts val="0"/>
              </a:spcBef>
              <a:spcAft>
                <a:spcPts val="0"/>
              </a:spcAft>
              <a:buSzPts val="5500"/>
              <a:buFont typeface="Thasadith"/>
              <a:buNone/>
              <a:defRPr sz="5500">
                <a:latin typeface="Thasadith"/>
                <a:ea typeface="Thasadith"/>
                <a:cs typeface="Thasadith"/>
                <a:sym typeface="Thasadith"/>
              </a:defRPr>
            </a:lvl7pPr>
            <a:lvl8pPr lvl="7" rtl="0" algn="ctr">
              <a:spcBef>
                <a:spcPts val="0"/>
              </a:spcBef>
              <a:spcAft>
                <a:spcPts val="0"/>
              </a:spcAft>
              <a:buSzPts val="5500"/>
              <a:buFont typeface="Thasadith"/>
              <a:buNone/>
              <a:defRPr sz="5500">
                <a:latin typeface="Thasadith"/>
                <a:ea typeface="Thasadith"/>
                <a:cs typeface="Thasadith"/>
                <a:sym typeface="Thasadith"/>
              </a:defRPr>
            </a:lvl8pPr>
            <a:lvl9pPr lvl="8" rtl="0" algn="ctr">
              <a:spcBef>
                <a:spcPts val="0"/>
              </a:spcBef>
              <a:spcAft>
                <a:spcPts val="0"/>
              </a:spcAft>
              <a:buSzPts val="5500"/>
              <a:buFont typeface="Thasadith"/>
              <a:buNone/>
              <a:defRPr sz="5500">
                <a:latin typeface="Thasadith"/>
                <a:ea typeface="Thasadith"/>
                <a:cs typeface="Thasadith"/>
                <a:sym typeface="Thasadith"/>
              </a:defRPr>
            </a:lvl9pPr>
          </a:lstStyle>
          <a:p>
            <a:r>
              <a:t>xx%</a:t>
            </a:r>
          </a:p>
        </p:txBody>
      </p:sp>
      <p:sp>
        <p:nvSpPr>
          <p:cNvPr id="96" name="Google Shape;96;p17"/>
          <p:cNvSpPr/>
          <p:nvPr/>
        </p:nvSpPr>
        <p:spPr>
          <a:xfrm>
            <a:off x="-9450" y="4603475"/>
            <a:ext cx="9144000" cy="540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3 Columns 1">
  <p:cSld name="CUSTOM_1">
    <p:bg>
      <p:bgPr>
        <a:solidFill>
          <a:schemeClr val="accent3"/>
        </a:solidFill>
      </p:bgPr>
    </p:bg>
    <p:spTree>
      <p:nvGrpSpPr>
        <p:cNvPr id="97" name="Shape 97"/>
        <p:cNvGrpSpPr/>
        <p:nvPr/>
      </p:nvGrpSpPr>
      <p:grpSpPr>
        <a:xfrm>
          <a:off x="0" y="0"/>
          <a:ext cx="0" cy="0"/>
          <a:chOff x="0" y="0"/>
          <a:chExt cx="0" cy="0"/>
        </a:xfrm>
      </p:grpSpPr>
      <p:sp>
        <p:nvSpPr>
          <p:cNvPr id="98" name="Google Shape;98;p18"/>
          <p:cNvSpPr/>
          <p:nvPr/>
        </p:nvSpPr>
        <p:spPr>
          <a:xfrm>
            <a:off x="-9450" y="0"/>
            <a:ext cx="7206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txBox="1"/>
          <p:nvPr>
            <p:ph idx="1" type="subTitle"/>
          </p:nvPr>
        </p:nvSpPr>
        <p:spPr>
          <a:xfrm flipH="1">
            <a:off x="1954275" y="2206050"/>
            <a:ext cx="1308300" cy="365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1400"/>
              <a:buFont typeface="Thasadith"/>
              <a:buNone/>
              <a:defRPr b="1" sz="2400">
                <a:solidFill>
                  <a:schemeClr val="dk2"/>
                </a:solidFill>
                <a:latin typeface="Marvel"/>
                <a:ea typeface="Marvel"/>
                <a:cs typeface="Marvel"/>
                <a:sym typeface="Marvel"/>
              </a:defRPr>
            </a:lvl1pPr>
            <a:lvl2pPr lvl="1"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2pPr>
            <a:lvl3pPr lvl="2"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3pPr>
            <a:lvl4pPr lvl="3"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4pPr>
            <a:lvl5pPr lvl="4"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5pPr>
            <a:lvl6pPr lvl="5"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6pPr>
            <a:lvl7pPr lvl="6"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7pPr>
            <a:lvl8pPr lvl="7"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8pPr>
            <a:lvl9pPr lvl="8"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9pPr>
          </a:lstStyle>
          <a:p/>
        </p:txBody>
      </p:sp>
      <p:sp>
        <p:nvSpPr>
          <p:cNvPr id="100" name="Google Shape;100;p18"/>
          <p:cNvSpPr txBox="1"/>
          <p:nvPr>
            <p:ph idx="2" type="subTitle"/>
          </p:nvPr>
        </p:nvSpPr>
        <p:spPr>
          <a:xfrm flipH="1">
            <a:off x="1954275" y="3730050"/>
            <a:ext cx="1308300" cy="365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1400"/>
              <a:buFont typeface="Thasadith"/>
              <a:buNone/>
              <a:defRPr b="1" sz="2400">
                <a:solidFill>
                  <a:schemeClr val="dk2"/>
                </a:solidFill>
                <a:latin typeface="Marvel"/>
                <a:ea typeface="Marvel"/>
                <a:cs typeface="Marvel"/>
                <a:sym typeface="Marvel"/>
              </a:defRPr>
            </a:lvl1pPr>
            <a:lvl2pPr lvl="1"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2pPr>
            <a:lvl3pPr lvl="2"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3pPr>
            <a:lvl4pPr lvl="3"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4pPr>
            <a:lvl5pPr lvl="4"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5pPr>
            <a:lvl6pPr lvl="5"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6pPr>
            <a:lvl7pPr lvl="6"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7pPr>
            <a:lvl8pPr lvl="7"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8pPr>
            <a:lvl9pPr lvl="8"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9pPr>
          </a:lstStyle>
          <a:p/>
        </p:txBody>
      </p:sp>
      <p:sp>
        <p:nvSpPr>
          <p:cNvPr id="101" name="Google Shape;101;p18"/>
          <p:cNvSpPr txBox="1"/>
          <p:nvPr>
            <p:ph idx="3" type="subTitle"/>
          </p:nvPr>
        </p:nvSpPr>
        <p:spPr>
          <a:xfrm flipH="1">
            <a:off x="1953975" y="2621250"/>
            <a:ext cx="2379900" cy="365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2"/>
              </a:buClr>
              <a:buSzPts val="1200"/>
              <a:buFont typeface="Open Sans"/>
              <a:buNone/>
              <a:defRPr>
                <a:solidFill>
                  <a:schemeClr val="lt2"/>
                </a:solidFill>
                <a:latin typeface="Open Sans"/>
                <a:ea typeface="Open Sans"/>
                <a:cs typeface="Open Sans"/>
                <a:sym typeface="Open Sans"/>
              </a:defRPr>
            </a:lvl1pPr>
            <a:lvl2pPr lvl="1"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2pPr>
            <a:lvl3pPr lvl="2"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3pPr>
            <a:lvl4pPr lvl="3"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4pPr>
            <a:lvl5pPr lvl="4"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5pPr>
            <a:lvl6pPr lvl="5"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6pPr>
            <a:lvl7pPr lvl="6"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7pPr>
            <a:lvl8pPr lvl="7"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8pPr>
            <a:lvl9pPr lvl="8"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9pPr>
          </a:lstStyle>
          <a:p/>
        </p:txBody>
      </p:sp>
      <p:sp>
        <p:nvSpPr>
          <p:cNvPr id="102" name="Google Shape;102;p18"/>
          <p:cNvSpPr txBox="1"/>
          <p:nvPr>
            <p:ph type="title"/>
          </p:nvPr>
        </p:nvSpPr>
        <p:spPr>
          <a:xfrm>
            <a:off x="6507000" y="424050"/>
            <a:ext cx="1913700" cy="572400"/>
          </a:xfrm>
          <a:prstGeom prst="rect">
            <a:avLst/>
          </a:prstGeom>
        </p:spPr>
        <p:txBody>
          <a:bodyPr anchorCtr="0" anchor="ctr" bIns="91425" lIns="91425" spcFirstLastPara="1" rIns="91425" wrap="square" tIns="91425">
            <a:noAutofit/>
          </a:bodyPr>
          <a:lstStyle>
            <a:lvl1pPr lvl="0" rtl="0" algn="r">
              <a:spcBef>
                <a:spcPts val="0"/>
              </a:spcBef>
              <a:spcAft>
                <a:spcPts val="0"/>
              </a:spcAft>
              <a:buNone/>
              <a:defRPr sz="3200">
                <a:solidFill>
                  <a:schemeClr val="dk2"/>
                </a:solidFill>
              </a:defRPr>
            </a:lvl1pPr>
            <a:lvl2pPr lvl="1" rtl="0">
              <a:spcBef>
                <a:spcPts val="0"/>
              </a:spcBef>
              <a:spcAft>
                <a:spcPts val="0"/>
              </a:spcAft>
              <a:buNone/>
              <a:defRPr sz="3000">
                <a:solidFill>
                  <a:schemeClr val="dk2"/>
                </a:solidFill>
              </a:defRPr>
            </a:lvl2pPr>
            <a:lvl3pPr lvl="2" rtl="0">
              <a:spcBef>
                <a:spcPts val="0"/>
              </a:spcBef>
              <a:spcAft>
                <a:spcPts val="0"/>
              </a:spcAft>
              <a:buNone/>
              <a:defRPr sz="3000">
                <a:solidFill>
                  <a:schemeClr val="dk2"/>
                </a:solidFill>
              </a:defRPr>
            </a:lvl3pPr>
            <a:lvl4pPr lvl="3" rtl="0">
              <a:spcBef>
                <a:spcPts val="0"/>
              </a:spcBef>
              <a:spcAft>
                <a:spcPts val="0"/>
              </a:spcAft>
              <a:buNone/>
              <a:defRPr sz="3000">
                <a:solidFill>
                  <a:schemeClr val="dk2"/>
                </a:solidFill>
              </a:defRPr>
            </a:lvl4pPr>
            <a:lvl5pPr lvl="4" rtl="0">
              <a:spcBef>
                <a:spcPts val="0"/>
              </a:spcBef>
              <a:spcAft>
                <a:spcPts val="0"/>
              </a:spcAft>
              <a:buNone/>
              <a:defRPr sz="3000">
                <a:solidFill>
                  <a:schemeClr val="dk2"/>
                </a:solidFill>
              </a:defRPr>
            </a:lvl5pPr>
            <a:lvl6pPr lvl="5" rtl="0">
              <a:spcBef>
                <a:spcPts val="0"/>
              </a:spcBef>
              <a:spcAft>
                <a:spcPts val="0"/>
              </a:spcAft>
              <a:buNone/>
              <a:defRPr sz="3000">
                <a:solidFill>
                  <a:schemeClr val="dk2"/>
                </a:solidFill>
              </a:defRPr>
            </a:lvl6pPr>
            <a:lvl7pPr lvl="6" rtl="0">
              <a:spcBef>
                <a:spcPts val="0"/>
              </a:spcBef>
              <a:spcAft>
                <a:spcPts val="0"/>
              </a:spcAft>
              <a:buNone/>
              <a:defRPr sz="3000">
                <a:solidFill>
                  <a:schemeClr val="dk2"/>
                </a:solidFill>
              </a:defRPr>
            </a:lvl7pPr>
            <a:lvl8pPr lvl="7" rtl="0">
              <a:spcBef>
                <a:spcPts val="0"/>
              </a:spcBef>
              <a:spcAft>
                <a:spcPts val="0"/>
              </a:spcAft>
              <a:buNone/>
              <a:defRPr sz="3000">
                <a:solidFill>
                  <a:schemeClr val="dk2"/>
                </a:solidFill>
              </a:defRPr>
            </a:lvl8pPr>
            <a:lvl9pPr lvl="8" rtl="0">
              <a:spcBef>
                <a:spcPts val="0"/>
              </a:spcBef>
              <a:spcAft>
                <a:spcPts val="0"/>
              </a:spcAft>
              <a:buNone/>
              <a:defRPr sz="3000">
                <a:solidFill>
                  <a:schemeClr val="dk2"/>
                </a:solidFill>
              </a:defRPr>
            </a:lvl9pPr>
          </a:lstStyle>
          <a:p/>
        </p:txBody>
      </p:sp>
      <p:sp>
        <p:nvSpPr>
          <p:cNvPr id="103" name="Google Shape;103;p18"/>
          <p:cNvSpPr txBox="1"/>
          <p:nvPr>
            <p:ph idx="4" type="subTitle"/>
          </p:nvPr>
        </p:nvSpPr>
        <p:spPr>
          <a:xfrm flipH="1">
            <a:off x="1953975" y="4141500"/>
            <a:ext cx="2379900" cy="365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2"/>
              </a:buClr>
              <a:buSzPts val="1200"/>
              <a:buFont typeface="Open Sans"/>
              <a:buNone/>
              <a:defRPr>
                <a:solidFill>
                  <a:schemeClr val="lt2"/>
                </a:solidFill>
                <a:latin typeface="Open Sans"/>
                <a:ea typeface="Open Sans"/>
                <a:cs typeface="Open Sans"/>
                <a:sym typeface="Open Sans"/>
              </a:defRPr>
            </a:lvl1pPr>
            <a:lvl2pPr lvl="1"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2pPr>
            <a:lvl3pPr lvl="2"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3pPr>
            <a:lvl4pPr lvl="3"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4pPr>
            <a:lvl5pPr lvl="4"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5pPr>
            <a:lvl6pPr lvl="5"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6pPr>
            <a:lvl7pPr lvl="6"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7pPr>
            <a:lvl8pPr lvl="7"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8pPr>
            <a:lvl9pPr lvl="8"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9pPr>
          </a:lstStyle>
          <a:p/>
        </p:txBody>
      </p:sp>
      <p:sp>
        <p:nvSpPr>
          <p:cNvPr id="104" name="Google Shape;104;p18"/>
          <p:cNvSpPr txBox="1"/>
          <p:nvPr>
            <p:ph hasCustomPrompt="1" idx="5" type="title"/>
          </p:nvPr>
        </p:nvSpPr>
        <p:spPr>
          <a:xfrm>
            <a:off x="1039871" y="2160300"/>
            <a:ext cx="914400" cy="457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dk2"/>
              </a:buClr>
              <a:buSzPts val="5500"/>
              <a:buNone/>
              <a:defRPr b="0" sz="5500">
                <a:solidFill>
                  <a:schemeClr val="accent1"/>
                </a:solidFill>
              </a:defRPr>
            </a:lvl1pPr>
            <a:lvl2pPr lvl="1" rtl="0" algn="ctr">
              <a:spcBef>
                <a:spcPts val="0"/>
              </a:spcBef>
              <a:spcAft>
                <a:spcPts val="0"/>
              </a:spcAft>
              <a:buSzPts val="5500"/>
              <a:buFont typeface="Thasadith"/>
              <a:buNone/>
              <a:defRPr sz="5500">
                <a:latin typeface="Thasadith"/>
                <a:ea typeface="Thasadith"/>
                <a:cs typeface="Thasadith"/>
                <a:sym typeface="Thasadith"/>
              </a:defRPr>
            </a:lvl2pPr>
            <a:lvl3pPr lvl="2" rtl="0" algn="ctr">
              <a:spcBef>
                <a:spcPts val="0"/>
              </a:spcBef>
              <a:spcAft>
                <a:spcPts val="0"/>
              </a:spcAft>
              <a:buSzPts val="5500"/>
              <a:buFont typeface="Thasadith"/>
              <a:buNone/>
              <a:defRPr sz="5500">
                <a:latin typeface="Thasadith"/>
                <a:ea typeface="Thasadith"/>
                <a:cs typeface="Thasadith"/>
                <a:sym typeface="Thasadith"/>
              </a:defRPr>
            </a:lvl3pPr>
            <a:lvl4pPr lvl="3" rtl="0" algn="ctr">
              <a:spcBef>
                <a:spcPts val="0"/>
              </a:spcBef>
              <a:spcAft>
                <a:spcPts val="0"/>
              </a:spcAft>
              <a:buSzPts val="5500"/>
              <a:buFont typeface="Thasadith"/>
              <a:buNone/>
              <a:defRPr sz="5500">
                <a:latin typeface="Thasadith"/>
                <a:ea typeface="Thasadith"/>
                <a:cs typeface="Thasadith"/>
                <a:sym typeface="Thasadith"/>
              </a:defRPr>
            </a:lvl4pPr>
            <a:lvl5pPr lvl="4" rtl="0" algn="ctr">
              <a:spcBef>
                <a:spcPts val="0"/>
              </a:spcBef>
              <a:spcAft>
                <a:spcPts val="0"/>
              </a:spcAft>
              <a:buSzPts val="5500"/>
              <a:buFont typeface="Thasadith"/>
              <a:buNone/>
              <a:defRPr sz="5500">
                <a:latin typeface="Thasadith"/>
                <a:ea typeface="Thasadith"/>
                <a:cs typeface="Thasadith"/>
                <a:sym typeface="Thasadith"/>
              </a:defRPr>
            </a:lvl5pPr>
            <a:lvl6pPr lvl="5" rtl="0" algn="ctr">
              <a:spcBef>
                <a:spcPts val="0"/>
              </a:spcBef>
              <a:spcAft>
                <a:spcPts val="0"/>
              </a:spcAft>
              <a:buSzPts val="5500"/>
              <a:buFont typeface="Thasadith"/>
              <a:buNone/>
              <a:defRPr sz="5500">
                <a:latin typeface="Thasadith"/>
                <a:ea typeface="Thasadith"/>
                <a:cs typeface="Thasadith"/>
                <a:sym typeface="Thasadith"/>
              </a:defRPr>
            </a:lvl6pPr>
            <a:lvl7pPr lvl="6" rtl="0" algn="ctr">
              <a:spcBef>
                <a:spcPts val="0"/>
              </a:spcBef>
              <a:spcAft>
                <a:spcPts val="0"/>
              </a:spcAft>
              <a:buSzPts val="5500"/>
              <a:buFont typeface="Thasadith"/>
              <a:buNone/>
              <a:defRPr sz="5500">
                <a:latin typeface="Thasadith"/>
                <a:ea typeface="Thasadith"/>
                <a:cs typeface="Thasadith"/>
                <a:sym typeface="Thasadith"/>
              </a:defRPr>
            </a:lvl7pPr>
            <a:lvl8pPr lvl="7" rtl="0" algn="ctr">
              <a:spcBef>
                <a:spcPts val="0"/>
              </a:spcBef>
              <a:spcAft>
                <a:spcPts val="0"/>
              </a:spcAft>
              <a:buSzPts val="5500"/>
              <a:buFont typeface="Thasadith"/>
              <a:buNone/>
              <a:defRPr sz="5500">
                <a:latin typeface="Thasadith"/>
                <a:ea typeface="Thasadith"/>
                <a:cs typeface="Thasadith"/>
                <a:sym typeface="Thasadith"/>
              </a:defRPr>
            </a:lvl8pPr>
            <a:lvl9pPr lvl="8" rtl="0" algn="ctr">
              <a:spcBef>
                <a:spcPts val="0"/>
              </a:spcBef>
              <a:spcAft>
                <a:spcPts val="0"/>
              </a:spcAft>
              <a:buSzPts val="5500"/>
              <a:buFont typeface="Thasadith"/>
              <a:buNone/>
              <a:defRPr sz="5500">
                <a:latin typeface="Thasadith"/>
                <a:ea typeface="Thasadith"/>
                <a:cs typeface="Thasadith"/>
                <a:sym typeface="Thasadith"/>
              </a:defRPr>
            </a:lvl9pPr>
          </a:lstStyle>
          <a:p>
            <a:r>
              <a:t>xx%</a:t>
            </a:r>
          </a:p>
        </p:txBody>
      </p:sp>
      <p:sp>
        <p:nvSpPr>
          <p:cNvPr id="105" name="Google Shape;105;p18"/>
          <p:cNvSpPr txBox="1"/>
          <p:nvPr>
            <p:ph hasCustomPrompt="1" idx="6" type="title"/>
          </p:nvPr>
        </p:nvSpPr>
        <p:spPr>
          <a:xfrm>
            <a:off x="1039871" y="3684300"/>
            <a:ext cx="914400" cy="457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dk2"/>
              </a:buClr>
              <a:buSzPts val="5500"/>
              <a:buNone/>
              <a:defRPr b="0" sz="5500">
                <a:solidFill>
                  <a:schemeClr val="accent1"/>
                </a:solidFill>
              </a:defRPr>
            </a:lvl1pPr>
            <a:lvl2pPr lvl="1" rtl="0" algn="ctr">
              <a:spcBef>
                <a:spcPts val="0"/>
              </a:spcBef>
              <a:spcAft>
                <a:spcPts val="0"/>
              </a:spcAft>
              <a:buSzPts val="5500"/>
              <a:buFont typeface="Thasadith"/>
              <a:buNone/>
              <a:defRPr sz="5500">
                <a:latin typeface="Thasadith"/>
                <a:ea typeface="Thasadith"/>
                <a:cs typeface="Thasadith"/>
                <a:sym typeface="Thasadith"/>
              </a:defRPr>
            </a:lvl2pPr>
            <a:lvl3pPr lvl="2" rtl="0" algn="ctr">
              <a:spcBef>
                <a:spcPts val="0"/>
              </a:spcBef>
              <a:spcAft>
                <a:spcPts val="0"/>
              </a:spcAft>
              <a:buSzPts val="5500"/>
              <a:buFont typeface="Thasadith"/>
              <a:buNone/>
              <a:defRPr sz="5500">
                <a:latin typeface="Thasadith"/>
                <a:ea typeface="Thasadith"/>
                <a:cs typeface="Thasadith"/>
                <a:sym typeface="Thasadith"/>
              </a:defRPr>
            </a:lvl3pPr>
            <a:lvl4pPr lvl="3" rtl="0" algn="ctr">
              <a:spcBef>
                <a:spcPts val="0"/>
              </a:spcBef>
              <a:spcAft>
                <a:spcPts val="0"/>
              </a:spcAft>
              <a:buSzPts val="5500"/>
              <a:buFont typeface="Thasadith"/>
              <a:buNone/>
              <a:defRPr sz="5500">
                <a:latin typeface="Thasadith"/>
                <a:ea typeface="Thasadith"/>
                <a:cs typeface="Thasadith"/>
                <a:sym typeface="Thasadith"/>
              </a:defRPr>
            </a:lvl4pPr>
            <a:lvl5pPr lvl="4" rtl="0" algn="ctr">
              <a:spcBef>
                <a:spcPts val="0"/>
              </a:spcBef>
              <a:spcAft>
                <a:spcPts val="0"/>
              </a:spcAft>
              <a:buSzPts val="5500"/>
              <a:buFont typeface="Thasadith"/>
              <a:buNone/>
              <a:defRPr sz="5500">
                <a:latin typeface="Thasadith"/>
                <a:ea typeface="Thasadith"/>
                <a:cs typeface="Thasadith"/>
                <a:sym typeface="Thasadith"/>
              </a:defRPr>
            </a:lvl5pPr>
            <a:lvl6pPr lvl="5" rtl="0" algn="ctr">
              <a:spcBef>
                <a:spcPts val="0"/>
              </a:spcBef>
              <a:spcAft>
                <a:spcPts val="0"/>
              </a:spcAft>
              <a:buSzPts val="5500"/>
              <a:buFont typeface="Thasadith"/>
              <a:buNone/>
              <a:defRPr sz="5500">
                <a:latin typeface="Thasadith"/>
                <a:ea typeface="Thasadith"/>
                <a:cs typeface="Thasadith"/>
                <a:sym typeface="Thasadith"/>
              </a:defRPr>
            </a:lvl6pPr>
            <a:lvl7pPr lvl="6" rtl="0" algn="ctr">
              <a:spcBef>
                <a:spcPts val="0"/>
              </a:spcBef>
              <a:spcAft>
                <a:spcPts val="0"/>
              </a:spcAft>
              <a:buSzPts val="5500"/>
              <a:buFont typeface="Thasadith"/>
              <a:buNone/>
              <a:defRPr sz="5500">
                <a:latin typeface="Thasadith"/>
                <a:ea typeface="Thasadith"/>
                <a:cs typeface="Thasadith"/>
                <a:sym typeface="Thasadith"/>
              </a:defRPr>
            </a:lvl7pPr>
            <a:lvl8pPr lvl="7" rtl="0" algn="ctr">
              <a:spcBef>
                <a:spcPts val="0"/>
              </a:spcBef>
              <a:spcAft>
                <a:spcPts val="0"/>
              </a:spcAft>
              <a:buSzPts val="5500"/>
              <a:buFont typeface="Thasadith"/>
              <a:buNone/>
              <a:defRPr sz="5500">
                <a:latin typeface="Thasadith"/>
                <a:ea typeface="Thasadith"/>
                <a:cs typeface="Thasadith"/>
                <a:sym typeface="Thasadith"/>
              </a:defRPr>
            </a:lvl8pPr>
            <a:lvl9pPr lvl="8" rtl="0" algn="ctr">
              <a:spcBef>
                <a:spcPts val="0"/>
              </a:spcBef>
              <a:spcAft>
                <a:spcPts val="0"/>
              </a:spcAft>
              <a:buSzPts val="5500"/>
              <a:buFont typeface="Thasadith"/>
              <a:buNone/>
              <a:defRPr sz="5500">
                <a:latin typeface="Thasadith"/>
                <a:ea typeface="Thasadith"/>
                <a:cs typeface="Thasadith"/>
                <a:sym typeface="Thasadith"/>
              </a:defRPr>
            </a:lvl9pPr>
          </a:lstStyle>
          <a:p>
            <a:r>
              <a:t>xx%</a:t>
            </a:r>
          </a:p>
        </p:txBody>
      </p:sp>
      <p:sp>
        <p:nvSpPr>
          <p:cNvPr id="106" name="Google Shape;106;p18"/>
          <p:cNvSpPr txBox="1"/>
          <p:nvPr>
            <p:ph idx="7" type="subTitle"/>
          </p:nvPr>
        </p:nvSpPr>
        <p:spPr>
          <a:xfrm flipH="1">
            <a:off x="1954275" y="682050"/>
            <a:ext cx="1308300" cy="365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1400"/>
              <a:buFont typeface="Thasadith"/>
              <a:buNone/>
              <a:defRPr b="1" sz="2400">
                <a:solidFill>
                  <a:schemeClr val="dk2"/>
                </a:solidFill>
                <a:latin typeface="Marvel"/>
                <a:ea typeface="Marvel"/>
                <a:cs typeface="Marvel"/>
                <a:sym typeface="Marvel"/>
              </a:defRPr>
            </a:lvl1pPr>
            <a:lvl2pPr lvl="1"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2pPr>
            <a:lvl3pPr lvl="2"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3pPr>
            <a:lvl4pPr lvl="3"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4pPr>
            <a:lvl5pPr lvl="4"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5pPr>
            <a:lvl6pPr lvl="5"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6pPr>
            <a:lvl7pPr lvl="6"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7pPr>
            <a:lvl8pPr lvl="7"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8pPr>
            <a:lvl9pPr lvl="8"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9pPr>
          </a:lstStyle>
          <a:p/>
        </p:txBody>
      </p:sp>
      <p:sp>
        <p:nvSpPr>
          <p:cNvPr id="107" name="Google Shape;107;p18"/>
          <p:cNvSpPr txBox="1"/>
          <p:nvPr>
            <p:ph idx="8" type="subTitle"/>
          </p:nvPr>
        </p:nvSpPr>
        <p:spPr>
          <a:xfrm flipH="1">
            <a:off x="1953975" y="1101000"/>
            <a:ext cx="2379900" cy="365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2"/>
              </a:buClr>
              <a:buSzPts val="1200"/>
              <a:buFont typeface="Open Sans"/>
              <a:buNone/>
              <a:defRPr>
                <a:solidFill>
                  <a:schemeClr val="lt2"/>
                </a:solidFill>
                <a:latin typeface="Open Sans"/>
                <a:ea typeface="Open Sans"/>
                <a:cs typeface="Open Sans"/>
                <a:sym typeface="Open Sans"/>
              </a:defRPr>
            </a:lvl1pPr>
            <a:lvl2pPr lvl="1"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2pPr>
            <a:lvl3pPr lvl="2"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3pPr>
            <a:lvl4pPr lvl="3"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4pPr>
            <a:lvl5pPr lvl="4"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5pPr>
            <a:lvl6pPr lvl="5"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6pPr>
            <a:lvl7pPr lvl="6"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7pPr>
            <a:lvl8pPr lvl="7"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8pPr>
            <a:lvl9pPr lvl="8"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9pPr>
          </a:lstStyle>
          <a:p/>
        </p:txBody>
      </p:sp>
      <p:sp>
        <p:nvSpPr>
          <p:cNvPr id="108" name="Google Shape;108;p18"/>
          <p:cNvSpPr txBox="1"/>
          <p:nvPr>
            <p:ph hasCustomPrompt="1" idx="9" type="title"/>
          </p:nvPr>
        </p:nvSpPr>
        <p:spPr>
          <a:xfrm>
            <a:off x="1039871" y="636300"/>
            <a:ext cx="914400" cy="457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dk2"/>
              </a:buClr>
              <a:buSzPts val="5500"/>
              <a:buNone/>
              <a:defRPr b="0" sz="5500">
                <a:solidFill>
                  <a:schemeClr val="accent1"/>
                </a:solidFill>
              </a:defRPr>
            </a:lvl1pPr>
            <a:lvl2pPr lvl="1" rtl="0" algn="ctr">
              <a:spcBef>
                <a:spcPts val="0"/>
              </a:spcBef>
              <a:spcAft>
                <a:spcPts val="0"/>
              </a:spcAft>
              <a:buSzPts val="5500"/>
              <a:buFont typeface="Thasadith"/>
              <a:buNone/>
              <a:defRPr sz="5500">
                <a:latin typeface="Thasadith"/>
                <a:ea typeface="Thasadith"/>
                <a:cs typeface="Thasadith"/>
                <a:sym typeface="Thasadith"/>
              </a:defRPr>
            </a:lvl2pPr>
            <a:lvl3pPr lvl="2" rtl="0" algn="ctr">
              <a:spcBef>
                <a:spcPts val="0"/>
              </a:spcBef>
              <a:spcAft>
                <a:spcPts val="0"/>
              </a:spcAft>
              <a:buSzPts val="5500"/>
              <a:buFont typeface="Thasadith"/>
              <a:buNone/>
              <a:defRPr sz="5500">
                <a:latin typeface="Thasadith"/>
                <a:ea typeface="Thasadith"/>
                <a:cs typeface="Thasadith"/>
                <a:sym typeface="Thasadith"/>
              </a:defRPr>
            </a:lvl3pPr>
            <a:lvl4pPr lvl="3" rtl="0" algn="ctr">
              <a:spcBef>
                <a:spcPts val="0"/>
              </a:spcBef>
              <a:spcAft>
                <a:spcPts val="0"/>
              </a:spcAft>
              <a:buSzPts val="5500"/>
              <a:buFont typeface="Thasadith"/>
              <a:buNone/>
              <a:defRPr sz="5500">
                <a:latin typeface="Thasadith"/>
                <a:ea typeface="Thasadith"/>
                <a:cs typeface="Thasadith"/>
                <a:sym typeface="Thasadith"/>
              </a:defRPr>
            </a:lvl4pPr>
            <a:lvl5pPr lvl="4" rtl="0" algn="ctr">
              <a:spcBef>
                <a:spcPts val="0"/>
              </a:spcBef>
              <a:spcAft>
                <a:spcPts val="0"/>
              </a:spcAft>
              <a:buSzPts val="5500"/>
              <a:buFont typeface="Thasadith"/>
              <a:buNone/>
              <a:defRPr sz="5500">
                <a:latin typeface="Thasadith"/>
                <a:ea typeface="Thasadith"/>
                <a:cs typeface="Thasadith"/>
                <a:sym typeface="Thasadith"/>
              </a:defRPr>
            </a:lvl5pPr>
            <a:lvl6pPr lvl="5" rtl="0" algn="ctr">
              <a:spcBef>
                <a:spcPts val="0"/>
              </a:spcBef>
              <a:spcAft>
                <a:spcPts val="0"/>
              </a:spcAft>
              <a:buSzPts val="5500"/>
              <a:buFont typeface="Thasadith"/>
              <a:buNone/>
              <a:defRPr sz="5500">
                <a:latin typeface="Thasadith"/>
                <a:ea typeface="Thasadith"/>
                <a:cs typeface="Thasadith"/>
                <a:sym typeface="Thasadith"/>
              </a:defRPr>
            </a:lvl6pPr>
            <a:lvl7pPr lvl="6" rtl="0" algn="ctr">
              <a:spcBef>
                <a:spcPts val="0"/>
              </a:spcBef>
              <a:spcAft>
                <a:spcPts val="0"/>
              </a:spcAft>
              <a:buSzPts val="5500"/>
              <a:buFont typeface="Thasadith"/>
              <a:buNone/>
              <a:defRPr sz="5500">
                <a:latin typeface="Thasadith"/>
                <a:ea typeface="Thasadith"/>
                <a:cs typeface="Thasadith"/>
                <a:sym typeface="Thasadith"/>
              </a:defRPr>
            </a:lvl7pPr>
            <a:lvl8pPr lvl="7" rtl="0" algn="ctr">
              <a:spcBef>
                <a:spcPts val="0"/>
              </a:spcBef>
              <a:spcAft>
                <a:spcPts val="0"/>
              </a:spcAft>
              <a:buSzPts val="5500"/>
              <a:buFont typeface="Thasadith"/>
              <a:buNone/>
              <a:defRPr sz="5500">
                <a:latin typeface="Thasadith"/>
                <a:ea typeface="Thasadith"/>
                <a:cs typeface="Thasadith"/>
                <a:sym typeface="Thasadith"/>
              </a:defRPr>
            </a:lvl8pPr>
            <a:lvl9pPr lvl="8" rtl="0" algn="ctr">
              <a:spcBef>
                <a:spcPts val="0"/>
              </a:spcBef>
              <a:spcAft>
                <a:spcPts val="0"/>
              </a:spcAft>
              <a:buSzPts val="5500"/>
              <a:buFont typeface="Thasadith"/>
              <a:buNone/>
              <a:defRPr sz="5500">
                <a:latin typeface="Thasadith"/>
                <a:ea typeface="Thasadith"/>
                <a:cs typeface="Thasadith"/>
                <a:sym typeface="Thasadith"/>
              </a:defRPr>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6 columns">
  <p:cSld name="CUSTOM_2_1_4">
    <p:bg>
      <p:bgPr>
        <a:solidFill>
          <a:schemeClr val="accent3"/>
        </a:solidFill>
      </p:bgPr>
    </p:bg>
    <p:spTree>
      <p:nvGrpSpPr>
        <p:cNvPr id="109" name="Shape 109"/>
        <p:cNvGrpSpPr/>
        <p:nvPr/>
      </p:nvGrpSpPr>
      <p:grpSpPr>
        <a:xfrm>
          <a:off x="0" y="0"/>
          <a:ext cx="0" cy="0"/>
          <a:chOff x="0" y="0"/>
          <a:chExt cx="0" cy="0"/>
        </a:xfrm>
      </p:grpSpPr>
      <p:sp>
        <p:nvSpPr>
          <p:cNvPr id="110" name="Google Shape;110;p19"/>
          <p:cNvSpPr/>
          <p:nvPr/>
        </p:nvSpPr>
        <p:spPr>
          <a:xfrm>
            <a:off x="600" y="4725000"/>
            <a:ext cx="9144000" cy="418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9"/>
          <p:cNvSpPr/>
          <p:nvPr/>
        </p:nvSpPr>
        <p:spPr>
          <a:xfrm flipH="1" rot="10800000">
            <a:off x="0" y="-375"/>
            <a:ext cx="9144000" cy="1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txBox="1"/>
          <p:nvPr>
            <p:ph type="title"/>
          </p:nvPr>
        </p:nvSpPr>
        <p:spPr>
          <a:xfrm>
            <a:off x="2296800" y="424800"/>
            <a:ext cx="4554000" cy="5724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3200">
                <a:solidFill>
                  <a:schemeClr val="dk2"/>
                </a:solidFill>
              </a:defRPr>
            </a:lvl1pPr>
            <a:lvl2pPr lvl="1" rtl="0">
              <a:spcBef>
                <a:spcPts val="0"/>
              </a:spcBef>
              <a:spcAft>
                <a:spcPts val="0"/>
              </a:spcAft>
              <a:buNone/>
              <a:defRPr b="1" sz="3000">
                <a:solidFill>
                  <a:schemeClr val="dk2"/>
                </a:solidFill>
              </a:defRPr>
            </a:lvl2pPr>
            <a:lvl3pPr lvl="2" rtl="0">
              <a:spcBef>
                <a:spcPts val="0"/>
              </a:spcBef>
              <a:spcAft>
                <a:spcPts val="0"/>
              </a:spcAft>
              <a:buNone/>
              <a:defRPr b="1" sz="3000">
                <a:solidFill>
                  <a:schemeClr val="dk2"/>
                </a:solidFill>
              </a:defRPr>
            </a:lvl3pPr>
            <a:lvl4pPr lvl="3" rtl="0">
              <a:spcBef>
                <a:spcPts val="0"/>
              </a:spcBef>
              <a:spcAft>
                <a:spcPts val="0"/>
              </a:spcAft>
              <a:buNone/>
              <a:defRPr b="1" sz="3000">
                <a:solidFill>
                  <a:schemeClr val="dk2"/>
                </a:solidFill>
              </a:defRPr>
            </a:lvl4pPr>
            <a:lvl5pPr lvl="4" rtl="0">
              <a:spcBef>
                <a:spcPts val="0"/>
              </a:spcBef>
              <a:spcAft>
                <a:spcPts val="0"/>
              </a:spcAft>
              <a:buNone/>
              <a:defRPr b="1" sz="3000">
                <a:solidFill>
                  <a:schemeClr val="dk2"/>
                </a:solidFill>
              </a:defRPr>
            </a:lvl5pPr>
            <a:lvl6pPr lvl="5" rtl="0">
              <a:spcBef>
                <a:spcPts val="0"/>
              </a:spcBef>
              <a:spcAft>
                <a:spcPts val="0"/>
              </a:spcAft>
              <a:buNone/>
              <a:defRPr b="1" sz="3000">
                <a:solidFill>
                  <a:schemeClr val="dk2"/>
                </a:solidFill>
              </a:defRPr>
            </a:lvl6pPr>
            <a:lvl7pPr lvl="6" rtl="0">
              <a:spcBef>
                <a:spcPts val="0"/>
              </a:spcBef>
              <a:spcAft>
                <a:spcPts val="0"/>
              </a:spcAft>
              <a:buNone/>
              <a:defRPr b="1" sz="3000">
                <a:solidFill>
                  <a:schemeClr val="dk2"/>
                </a:solidFill>
              </a:defRPr>
            </a:lvl7pPr>
            <a:lvl8pPr lvl="7" rtl="0">
              <a:spcBef>
                <a:spcPts val="0"/>
              </a:spcBef>
              <a:spcAft>
                <a:spcPts val="0"/>
              </a:spcAft>
              <a:buNone/>
              <a:defRPr b="1" sz="3000">
                <a:solidFill>
                  <a:schemeClr val="dk2"/>
                </a:solidFill>
              </a:defRPr>
            </a:lvl8pPr>
            <a:lvl9pPr lvl="8" rtl="0">
              <a:spcBef>
                <a:spcPts val="0"/>
              </a:spcBef>
              <a:spcAft>
                <a:spcPts val="0"/>
              </a:spcAft>
              <a:buNone/>
              <a:defRPr b="1" sz="3000">
                <a:solidFill>
                  <a:schemeClr val="dk2"/>
                </a:solidFill>
              </a:defRPr>
            </a:lvl9pPr>
          </a:lstStyle>
          <a:p/>
        </p:txBody>
      </p:sp>
      <p:sp>
        <p:nvSpPr>
          <p:cNvPr id="113" name="Google Shape;113;p19"/>
          <p:cNvSpPr txBox="1"/>
          <p:nvPr>
            <p:ph idx="1" type="subTitle"/>
          </p:nvPr>
        </p:nvSpPr>
        <p:spPr>
          <a:xfrm flipH="1">
            <a:off x="3886200" y="1970485"/>
            <a:ext cx="13716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1400"/>
              <a:buFont typeface="Thasadith"/>
              <a:buNone/>
              <a:defRPr b="1" sz="2400">
                <a:solidFill>
                  <a:schemeClr val="dk2"/>
                </a:solidFill>
                <a:latin typeface="Marvel"/>
                <a:ea typeface="Marvel"/>
                <a:cs typeface="Marvel"/>
                <a:sym typeface="Marvel"/>
              </a:defRPr>
            </a:lvl1pPr>
            <a:lvl2pPr lvl="1"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2pPr>
            <a:lvl3pPr lvl="2"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3pPr>
            <a:lvl4pPr lvl="3"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4pPr>
            <a:lvl5pPr lvl="4"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5pPr>
            <a:lvl6pPr lvl="5"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6pPr>
            <a:lvl7pPr lvl="6"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7pPr>
            <a:lvl8pPr lvl="7"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8pPr>
            <a:lvl9pPr lvl="8"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9pPr>
          </a:lstStyle>
          <a:p/>
        </p:txBody>
      </p:sp>
      <p:sp>
        <p:nvSpPr>
          <p:cNvPr id="114" name="Google Shape;114;p19"/>
          <p:cNvSpPr txBox="1"/>
          <p:nvPr>
            <p:ph idx="2" type="subTitle"/>
          </p:nvPr>
        </p:nvSpPr>
        <p:spPr>
          <a:xfrm flipH="1">
            <a:off x="3265950" y="2393219"/>
            <a:ext cx="26121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200"/>
              <a:buFont typeface="Open Sans"/>
              <a:buNone/>
              <a:defRPr sz="1600">
                <a:solidFill>
                  <a:schemeClr val="lt2"/>
                </a:solidFill>
                <a:latin typeface="Open Sans"/>
                <a:ea typeface="Open Sans"/>
                <a:cs typeface="Open Sans"/>
                <a:sym typeface="Open Sans"/>
              </a:defRPr>
            </a:lvl1pPr>
            <a:lvl2pPr lvl="1"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2pPr>
            <a:lvl3pPr lvl="2"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3pPr>
            <a:lvl4pPr lvl="3"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4pPr>
            <a:lvl5pPr lvl="4"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5pPr>
            <a:lvl6pPr lvl="5"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6pPr>
            <a:lvl7pPr lvl="6"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7pPr>
            <a:lvl8pPr lvl="7"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8pPr>
            <a:lvl9pPr lvl="8"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9pPr>
          </a:lstStyle>
          <a:p/>
        </p:txBody>
      </p:sp>
      <p:sp>
        <p:nvSpPr>
          <p:cNvPr id="115" name="Google Shape;115;p19"/>
          <p:cNvSpPr txBox="1"/>
          <p:nvPr>
            <p:ph idx="3" type="subTitle"/>
          </p:nvPr>
        </p:nvSpPr>
        <p:spPr>
          <a:xfrm flipH="1">
            <a:off x="1333500" y="1970485"/>
            <a:ext cx="13716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1400"/>
              <a:buFont typeface="Thasadith"/>
              <a:buNone/>
              <a:defRPr b="1" sz="2400">
                <a:solidFill>
                  <a:schemeClr val="dk2"/>
                </a:solidFill>
                <a:latin typeface="Marvel"/>
                <a:ea typeface="Marvel"/>
                <a:cs typeface="Marvel"/>
                <a:sym typeface="Marvel"/>
              </a:defRPr>
            </a:lvl1pPr>
            <a:lvl2pPr lvl="1"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2pPr>
            <a:lvl3pPr lvl="2"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3pPr>
            <a:lvl4pPr lvl="3"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4pPr>
            <a:lvl5pPr lvl="4"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5pPr>
            <a:lvl6pPr lvl="5"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6pPr>
            <a:lvl7pPr lvl="6"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7pPr>
            <a:lvl8pPr lvl="7"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8pPr>
            <a:lvl9pPr lvl="8"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9pPr>
          </a:lstStyle>
          <a:p/>
        </p:txBody>
      </p:sp>
      <p:sp>
        <p:nvSpPr>
          <p:cNvPr id="116" name="Google Shape;116;p19"/>
          <p:cNvSpPr txBox="1"/>
          <p:nvPr>
            <p:ph idx="4" type="subTitle"/>
          </p:nvPr>
        </p:nvSpPr>
        <p:spPr>
          <a:xfrm flipH="1">
            <a:off x="618750" y="2393219"/>
            <a:ext cx="26121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200"/>
              <a:buFont typeface="Open Sans"/>
              <a:buNone/>
              <a:defRPr sz="1600">
                <a:solidFill>
                  <a:schemeClr val="lt2"/>
                </a:solidFill>
                <a:latin typeface="Open Sans"/>
                <a:ea typeface="Open Sans"/>
                <a:cs typeface="Open Sans"/>
                <a:sym typeface="Open Sans"/>
              </a:defRPr>
            </a:lvl1pPr>
            <a:lvl2pPr lvl="1"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2pPr>
            <a:lvl3pPr lvl="2"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3pPr>
            <a:lvl4pPr lvl="3"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4pPr>
            <a:lvl5pPr lvl="4"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5pPr>
            <a:lvl6pPr lvl="5"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6pPr>
            <a:lvl7pPr lvl="6"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7pPr>
            <a:lvl8pPr lvl="7"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8pPr>
            <a:lvl9pPr lvl="8"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9pPr>
          </a:lstStyle>
          <a:p/>
        </p:txBody>
      </p:sp>
      <p:sp>
        <p:nvSpPr>
          <p:cNvPr id="117" name="Google Shape;117;p19"/>
          <p:cNvSpPr txBox="1"/>
          <p:nvPr>
            <p:ph idx="5" type="subTitle"/>
          </p:nvPr>
        </p:nvSpPr>
        <p:spPr>
          <a:xfrm flipH="1">
            <a:off x="6438900" y="1970485"/>
            <a:ext cx="13716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1400"/>
              <a:buFont typeface="Thasadith"/>
              <a:buNone/>
              <a:defRPr b="1" sz="2400">
                <a:solidFill>
                  <a:schemeClr val="dk2"/>
                </a:solidFill>
                <a:latin typeface="Marvel"/>
                <a:ea typeface="Marvel"/>
                <a:cs typeface="Marvel"/>
                <a:sym typeface="Marvel"/>
              </a:defRPr>
            </a:lvl1pPr>
            <a:lvl2pPr lvl="1"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2pPr>
            <a:lvl3pPr lvl="2"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3pPr>
            <a:lvl4pPr lvl="3"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4pPr>
            <a:lvl5pPr lvl="4"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5pPr>
            <a:lvl6pPr lvl="5"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6pPr>
            <a:lvl7pPr lvl="6"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7pPr>
            <a:lvl8pPr lvl="7"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8pPr>
            <a:lvl9pPr lvl="8"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9pPr>
          </a:lstStyle>
          <a:p/>
        </p:txBody>
      </p:sp>
      <p:sp>
        <p:nvSpPr>
          <p:cNvPr id="118" name="Google Shape;118;p19"/>
          <p:cNvSpPr txBox="1"/>
          <p:nvPr>
            <p:ph idx="6" type="subTitle"/>
          </p:nvPr>
        </p:nvSpPr>
        <p:spPr>
          <a:xfrm flipH="1">
            <a:off x="5913150" y="2393219"/>
            <a:ext cx="26121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200"/>
              <a:buFont typeface="Open Sans"/>
              <a:buNone/>
              <a:defRPr sz="1600">
                <a:solidFill>
                  <a:schemeClr val="lt2"/>
                </a:solidFill>
                <a:latin typeface="Open Sans"/>
                <a:ea typeface="Open Sans"/>
                <a:cs typeface="Open Sans"/>
                <a:sym typeface="Open Sans"/>
              </a:defRPr>
            </a:lvl1pPr>
            <a:lvl2pPr lvl="1"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2pPr>
            <a:lvl3pPr lvl="2"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3pPr>
            <a:lvl4pPr lvl="3"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4pPr>
            <a:lvl5pPr lvl="4"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5pPr>
            <a:lvl6pPr lvl="5"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6pPr>
            <a:lvl7pPr lvl="6"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7pPr>
            <a:lvl8pPr lvl="7"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8pPr>
            <a:lvl9pPr lvl="8"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9pPr>
          </a:lstStyle>
          <a:p/>
        </p:txBody>
      </p:sp>
      <p:sp>
        <p:nvSpPr>
          <p:cNvPr id="119" name="Google Shape;119;p19"/>
          <p:cNvSpPr txBox="1"/>
          <p:nvPr>
            <p:ph idx="7" type="subTitle"/>
          </p:nvPr>
        </p:nvSpPr>
        <p:spPr>
          <a:xfrm flipH="1">
            <a:off x="3886200" y="3638232"/>
            <a:ext cx="13716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1400"/>
              <a:buFont typeface="Thasadith"/>
              <a:buNone/>
              <a:defRPr b="1" sz="2400">
                <a:solidFill>
                  <a:schemeClr val="dk2"/>
                </a:solidFill>
                <a:latin typeface="Marvel"/>
                <a:ea typeface="Marvel"/>
                <a:cs typeface="Marvel"/>
                <a:sym typeface="Marvel"/>
              </a:defRPr>
            </a:lvl1pPr>
            <a:lvl2pPr lvl="1"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2pPr>
            <a:lvl3pPr lvl="2"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3pPr>
            <a:lvl4pPr lvl="3"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4pPr>
            <a:lvl5pPr lvl="4"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5pPr>
            <a:lvl6pPr lvl="5"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6pPr>
            <a:lvl7pPr lvl="6"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7pPr>
            <a:lvl8pPr lvl="7"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8pPr>
            <a:lvl9pPr lvl="8"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9pPr>
          </a:lstStyle>
          <a:p/>
        </p:txBody>
      </p:sp>
      <p:sp>
        <p:nvSpPr>
          <p:cNvPr id="120" name="Google Shape;120;p19"/>
          <p:cNvSpPr txBox="1"/>
          <p:nvPr>
            <p:ph idx="8" type="subTitle"/>
          </p:nvPr>
        </p:nvSpPr>
        <p:spPr>
          <a:xfrm flipH="1">
            <a:off x="3265950" y="4057178"/>
            <a:ext cx="26121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200"/>
              <a:buFont typeface="Open Sans"/>
              <a:buNone/>
              <a:defRPr sz="1600">
                <a:solidFill>
                  <a:schemeClr val="lt2"/>
                </a:solidFill>
                <a:latin typeface="Open Sans"/>
                <a:ea typeface="Open Sans"/>
                <a:cs typeface="Open Sans"/>
                <a:sym typeface="Open Sans"/>
              </a:defRPr>
            </a:lvl1pPr>
            <a:lvl2pPr lvl="1"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2pPr>
            <a:lvl3pPr lvl="2"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3pPr>
            <a:lvl4pPr lvl="3"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4pPr>
            <a:lvl5pPr lvl="4"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5pPr>
            <a:lvl6pPr lvl="5"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6pPr>
            <a:lvl7pPr lvl="6"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7pPr>
            <a:lvl8pPr lvl="7"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8pPr>
            <a:lvl9pPr lvl="8"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9pPr>
          </a:lstStyle>
          <a:p/>
        </p:txBody>
      </p:sp>
      <p:sp>
        <p:nvSpPr>
          <p:cNvPr id="121" name="Google Shape;121;p19"/>
          <p:cNvSpPr txBox="1"/>
          <p:nvPr>
            <p:ph idx="9" type="subTitle"/>
          </p:nvPr>
        </p:nvSpPr>
        <p:spPr>
          <a:xfrm flipH="1">
            <a:off x="1333500" y="3638232"/>
            <a:ext cx="13716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1400"/>
              <a:buFont typeface="Thasadith"/>
              <a:buNone/>
              <a:defRPr b="1" sz="2400">
                <a:solidFill>
                  <a:schemeClr val="dk2"/>
                </a:solidFill>
                <a:latin typeface="Marvel"/>
                <a:ea typeface="Marvel"/>
                <a:cs typeface="Marvel"/>
                <a:sym typeface="Marvel"/>
              </a:defRPr>
            </a:lvl1pPr>
            <a:lvl2pPr lvl="1"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2pPr>
            <a:lvl3pPr lvl="2"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3pPr>
            <a:lvl4pPr lvl="3"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4pPr>
            <a:lvl5pPr lvl="4"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5pPr>
            <a:lvl6pPr lvl="5"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6pPr>
            <a:lvl7pPr lvl="6"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7pPr>
            <a:lvl8pPr lvl="7"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8pPr>
            <a:lvl9pPr lvl="8"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9pPr>
          </a:lstStyle>
          <a:p/>
        </p:txBody>
      </p:sp>
      <p:sp>
        <p:nvSpPr>
          <p:cNvPr id="122" name="Google Shape;122;p19"/>
          <p:cNvSpPr txBox="1"/>
          <p:nvPr>
            <p:ph idx="13" type="subTitle"/>
          </p:nvPr>
        </p:nvSpPr>
        <p:spPr>
          <a:xfrm flipH="1">
            <a:off x="618750" y="4057178"/>
            <a:ext cx="26121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200"/>
              <a:buFont typeface="Open Sans"/>
              <a:buNone/>
              <a:defRPr sz="1600">
                <a:solidFill>
                  <a:schemeClr val="lt2"/>
                </a:solidFill>
                <a:latin typeface="Open Sans"/>
                <a:ea typeface="Open Sans"/>
                <a:cs typeface="Open Sans"/>
                <a:sym typeface="Open Sans"/>
              </a:defRPr>
            </a:lvl1pPr>
            <a:lvl2pPr lvl="1"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2pPr>
            <a:lvl3pPr lvl="2"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3pPr>
            <a:lvl4pPr lvl="3"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4pPr>
            <a:lvl5pPr lvl="4"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5pPr>
            <a:lvl6pPr lvl="5"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6pPr>
            <a:lvl7pPr lvl="6"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7pPr>
            <a:lvl8pPr lvl="7"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8pPr>
            <a:lvl9pPr lvl="8"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9pPr>
          </a:lstStyle>
          <a:p/>
        </p:txBody>
      </p:sp>
      <p:sp>
        <p:nvSpPr>
          <p:cNvPr id="123" name="Google Shape;123;p19"/>
          <p:cNvSpPr txBox="1"/>
          <p:nvPr>
            <p:ph idx="14" type="subTitle"/>
          </p:nvPr>
        </p:nvSpPr>
        <p:spPr>
          <a:xfrm flipH="1">
            <a:off x="6438900" y="3638232"/>
            <a:ext cx="13716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1400"/>
              <a:buFont typeface="Thasadith"/>
              <a:buNone/>
              <a:defRPr b="1" sz="2400">
                <a:solidFill>
                  <a:schemeClr val="dk2"/>
                </a:solidFill>
                <a:latin typeface="Marvel"/>
                <a:ea typeface="Marvel"/>
                <a:cs typeface="Marvel"/>
                <a:sym typeface="Marvel"/>
              </a:defRPr>
            </a:lvl1pPr>
            <a:lvl2pPr lvl="1"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2pPr>
            <a:lvl3pPr lvl="2"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3pPr>
            <a:lvl4pPr lvl="3"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4pPr>
            <a:lvl5pPr lvl="4"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5pPr>
            <a:lvl6pPr lvl="5"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6pPr>
            <a:lvl7pPr lvl="6"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7pPr>
            <a:lvl8pPr lvl="7"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8pPr>
            <a:lvl9pPr lvl="8" rtl="0" algn="ctr">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9pPr>
          </a:lstStyle>
          <a:p/>
        </p:txBody>
      </p:sp>
      <p:sp>
        <p:nvSpPr>
          <p:cNvPr id="124" name="Google Shape;124;p19"/>
          <p:cNvSpPr txBox="1"/>
          <p:nvPr>
            <p:ph idx="15" type="subTitle"/>
          </p:nvPr>
        </p:nvSpPr>
        <p:spPr>
          <a:xfrm flipH="1">
            <a:off x="5913150" y="4057178"/>
            <a:ext cx="26121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200"/>
              <a:buFont typeface="Open Sans"/>
              <a:buNone/>
              <a:defRPr sz="1600">
                <a:solidFill>
                  <a:schemeClr val="lt2"/>
                </a:solidFill>
                <a:latin typeface="Open Sans"/>
                <a:ea typeface="Open Sans"/>
                <a:cs typeface="Open Sans"/>
                <a:sym typeface="Open Sans"/>
              </a:defRPr>
            </a:lvl1pPr>
            <a:lvl2pPr lvl="1"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2pPr>
            <a:lvl3pPr lvl="2"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3pPr>
            <a:lvl4pPr lvl="3"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4pPr>
            <a:lvl5pPr lvl="4"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5pPr>
            <a:lvl6pPr lvl="5"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6pPr>
            <a:lvl7pPr lvl="6"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7pPr>
            <a:lvl8pPr lvl="7"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8pPr>
            <a:lvl9pPr lvl="8" rtl="0" algn="ctr">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9">
    <p:bg>
      <p:bgPr>
        <a:solidFill>
          <a:schemeClr val="accent3"/>
        </a:solidFill>
      </p:bgPr>
    </p:bg>
    <p:spTree>
      <p:nvGrpSpPr>
        <p:cNvPr id="125" name="Shape 125"/>
        <p:cNvGrpSpPr/>
        <p:nvPr/>
      </p:nvGrpSpPr>
      <p:grpSpPr>
        <a:xfrm>
          <a:off x="0" y="0"/>
          <a:ext cx="0" cy="0"/>
          <a:chOff x="0" y="0"/>
          <a:chExt cx="0" cy="0"/>
        </a:xfrm>
      </p:grpSpPr>
      <p:sp>
        <p:nvSpPr>
          <p:cNvPr id="126" name="Google Shape;126;p20"/>
          <p:cNvSpPr/>
          <p:nvPr/>
        </p:nvSpPr>
        <p:spPr>
          <a:xfrm>
            <a:off x="0" y="0"/>
            <a:ext cx="9144000" cy="141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txBox="1"/>
          <p:nvPr>
            <p:ph idx="1" type="subTitle"/>
          </p:nvPr>
        </p:nvSpPr>
        <p:spPr>
          <a:xfrm flipH="1">
            <a:off x="2566700" y="1799100"/>
            <a:ext cx="1883700" cy="419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1400"/>
              <a:buFont typeface="Thasadith"/>
              <a:buNone/>
              <a:defRPr b="1" sz="2400">
                <a:solidFill>
                  <a:schemeClr val="dk2"/>
                </a:solidFill>
                <a:latin typeface="Marvel"/>
                <a:ea typeface="Marvel"/>
                <a:cs typeface="Marvel"/>
                <a:sym typeface="Marvel"/>
              </a:defRPr>
            </a:lvl1pPr>
            <a:lvl2pPr lvl="1"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2pPr>
            <a:lvl3pPr lvl="2"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3pPr>
            <a:lvl4pPr lvl="3"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4pPr>
            <a:lvl5pPr lvl="4"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5pPr>
            <a:lvl6pPr lvl="5"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6pPr>
            <a:lvl7pPr lvl="6"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7pPr>
            <a:lvl8pPr lvl="7"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8pPr>
            <a:lvl9pPr lvl="8"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9pPr>
          </a:lstStyle>
          <a:p/>
        </p:txBody>
      </p:sp>
      <p:sp>
        <p:nvSpPr>
          <p:cNvPr id="128" name="Google Shape;128;p20"/>
          <p:cNvSpPr txBox="1"/>
          <p:nvPr>
            <p:ph idx="2" type="subTitle"/>
          </p:nvPr>
        </p:nvSpPr>
        <p:spPr>
          <a:xfrm flipH="1">
            <a:off x="5995676" y="1798350"/>
            <a:ext cx="1883700" cy="420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1400"/>
              <a:buFont typeface="Thasadith"/>
              <a:buNone/>
              <a:defRPr b="1" sz="2400">
                <a:solidFill>
                  <a:schemeClr val="dk2"/>
                </a:solidFill>
                <a:latin typeface="Marvel"/>
                <a:ea typeface="Marvel"/>
                <a:cs typeface="Marvel"/>
                <a:sym typeface="Marvel"/>
              </a:defRPr>
            </a:lvl1pPr>
            <a:lvl2pPr lvl="1"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2pPr>
            <a:lvl3pPr lvl="2"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3pPr>
            <a:lvl4pPr lvl="3"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4pPr>
            <a:lvl5pPr lvl="4"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5pPr>
            <a:lvl6pPr lvl="5"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6pPr>
            <a:lvl7pPr lvl="6"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7pPr>
            <a:lvl8pPr lvl="7"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8pPr>
            <a:lvl9pPr lvl="8"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9pPr>
          </a:lstStyle>
          <a:p/>
        </p:txBody>
      </p:sp>
      <p:sp>
        <p:nvSpPr>
          <p:cNvPr id="129" name="Google Shape;129;p20"/>
          <p:cNvSpPr txBox="1"/>
          <p:nvPr>
            <p:ph idx="3" type="subTitle"/>
          </p:nvPr>
        </p:nvSpPr>
        <p:spPr>
          <a:xfrm flipH="1">
            <a:off x="2566700" y="3474750"/>
            <a:ext cx="1883700" cy="420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1400"/>
              <a:buFont typeface="Thasadith"/>
              <a:buNone/>
              <a:defRPr b="1" sz="2400">
                <a:solidFill>
                  <a:schemeClr val="dk2"/>
                </a:solidFill>
                <a:latin typeface="Marvel"/>
                <a:ea typeface="Marvel"/>
                <a:cs typeface="Marvel"/>
                <a:sym typeface="Marvel"/>
              </a:defRPr>
            </a:lvl1pPr>
            <a:lvl2pPr lvl="1"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2pPr>
            <a:lvl3pPr lvl="2"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3pPr>
            <a:lvl4pPr lvl="3"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4pPr>
            <a:lvl5pPr lvl="4"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5pPr>
            <a:lvl6pPr lvl="5"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6pPr>
            <a:lvl7pPr lvl="6"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7pPr>
            <a:lvl8pPr lvl="7"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8pPr>
            <a:lvl9pPr lvl="8"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9pPr>
          </a:lstStyle>
          <a:p/>
        </p:txBody>
      </p:sp>
      <p:sp>
        <p:nvSpPr>
          <p:cNvPr id="130" name="Google Shape;130;p20"/>
          <p:cNvSpPr txBox="1"/>
          <p:nvPr>
            <p:ph idx="4" type="subTitle"/>
          </p:nvPr>
        </p:nvSpPr>
        <p:spPr>
          <a:xfrm flipH="1">
            <a:off x="5995676" y="3474750"/>
            <a:ext cx="1883700" cy="420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1400"/>
              <a:buFont typeface="Thasadith"/>
              <a:buNone/>
              <a:defRPr b="1" sz="2400">
                <a:solidFill>
                  <a:schemeClr val="dk2"/>
                </a:solidFill>
                <a:latin typeface="Marvel"/>
                <a:ea typeface="Marvel"/>
                <a:cs typeface="Marvel"/>
                <a:sym typeface="Marvel"/>
              </a:defRPr>
            </a:lvl1pPr>
            <a:lvl2pPr lvl="1"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2pPr>
            <a:lvl3pPr lvl="2"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3pPr>
            <a:lvl4pPr lvl="3"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4pPr>
            <a:lvl5pPr lvl="4"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5pPr>
            <a:lvl6pPr lvl="5"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6pPr>
            <a:lvl7pPr lvl="6"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7pPr>
            <a:lvl8pPr lvl="7"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8pPr>
            <a:lvl9pPr lvl="8"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9pPr>
          </a:lstStyle>
          <a:p/>
        </p:txBody>
      </p:sp>
      <p:sp>
        <p:nvSpPr>
          <p:cNvPr id="131" name="Google Shape;131;p20"/>
          <p:cNvSpPr txBox="1"/>
          <p:nvPr>
            <p:ph idx="5" type="subTitle"/>
          </p:nvPr>
        </p:nvSpPr>
        <p:spPr>
          <a:xfrm flipH="1">
            <a:off x="2566700" y="2278172"/>
            <a:ext cx="2567400" cy="380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2"/>
              </a:buClr>
              <a:buSzPts val="1200"/>
              <a:buFont typeface="Open Sans"/>
              <a:buNone/>
              <a:defRPr sz="1600">
                <a:solidFill>
                  <a:schemeClr val="lt2"/>
                </a:solidFill>
                <a:latin typeface="Open Sans"/>
                <a:ea typeface="Open Sans"/>
                <a:cs typeface="Open Sans"/>
                <a:sym typeface="Open Sans"/>
              </a:defRPr>
            </a:lvl1pPr>
            <a:lvl2pPr lvl="1"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2pPr>
            <a:lvl3pPr lvl="2"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3pPr>
            <a:lvl4pPr lvl="3"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4pPr>
            <a:lvl5pPr lvl="4"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5pPr>
            <a:lvl6pPr lvl="5"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6pPr>
            <a:lvl7pPr lvl="6"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7pPr>
            <a:lvl8pPr lvl="7"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8pPr>
            <a:lvl9pPr lvl="8"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9pPr>
          </a:lstStyle>
          <a:p/>
        </p:txBody>
      </p:sp>
      <p:sp>
        <p:nvSpPr>
          <p:cNvPr id="132" name="Google Shape;132;p20"/>
          <p:cNvSpPr txBox="1"/>
          <p:nvPr>
            <p:ph type="title"/>
          </p:nvPr>
        </p:nvSpPr>
        <p:spPr>
          <a:xfrm>
            <a:off x="2296800" y="422419"/>
            <a:ext cx="4554000" cy="5724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3200">
                <a:solidFill>
                  <a:schemeClr val="dk2"/>
                </a:solidFill>
              </a:defRPr>
            </a:lvl1pPr>
            <a:lvl2pPr lvl="1" rtl="0">
              <a:spcBef>
                <a:spcPts val="0"/>
              </a:spcBef>
              <a:spcAft>
                <a:spcPts val="0"/>
              </a:spcAft>
              <a:buNone/>
              <a:defRPr b="1" sz="3000">
                <a:solidFill>
                  <a:schemeClr val="dk2"/>
                </a:solidFill>
              </a:defRPr>
            </a:lvl2pPr>
            <a:lvl3pPr lvl="2" rtl="0">
              <a:spcBef>
                <a:spcPts val="0"/>
              </a:spcBef>
              <a:spcAft>
                <a:spcPts val="0"/>
              </a:spcAft>
              <a:buNone/>
              <a:defRPr b="1" sz="3000">
                <a:solidFill>
                  <a:schemeClr val="dk2"/>
                </a:solidFill>
              </a:defRPr>
            </a:lvl3pPr>
            <a:lvl4pPr lvl="3" rtl="0">
              <a:spcBef>
                <a:spcPts val="0"/>
              </a:spcBef>
              <a:spcAft>
                <a:spcPts val="0"/>
              </a:spcAft>
              <a:buNone/>
              <a:defRPr b="1" sz="3000">
                <a:solidFill>
                  <a:schemeClr val="dk2"/>
                </a:solidFill>
              </a:defRPr>
            </a:lvl4pPr>
            <a:lvl5pPr lvl="4" rtl="0">
              <a:spcBef>
                <a:spcPts val="0"/>
              </a:spcBef>
              <a:spcAft>
                <a:spcPts val="0"/>
              </a:spcAft>
              <a:buNone/>
              <a:defRPr b="1" sz="3000">
                <a:solidFill>
                  <a:schemeClr val="dk2"/>
                </a:solidFill>
              </a:defRPr>
            </a:lvl5pPr>
            <a:lvl6pPr lvl="5" rtl="0">
              <a:spcBef>
                <a:spcPts val="0"/>
              </a:spcBef>
              <a:spcAft>
                <a:spcPts val="0"/>
              </a:spcAft>
              <a:buNone/>
              <a:defRPr b="1" sz="3000">
                <a:solidFill>
                  <a:schemeClr val="dk2"/>
                </a:solidFill>
              </a:defRPr>
            </a:lvl6pPr>
            <a:lvl7pPr lvl="6" rtl="0">
              <a:spcBef>
                <a:spcPts val="0"/>
              </a:spcBef>
              <a:spcAft>
                <a:spcPts val="0"/>
              </a:spcAft>
              <a:buNone/>
              <a:defRPr b="1" sz="3000">
                <a:solidFill>
                  <a:schemeClr val="dk2"/>
                </a:solidFill>
              </a:defRPr>
            </a:lvl7pPr>
            <a:lvl8pPr lvl="7" rtl="0">
              <a:spcBef>
                <a:spcPts val="0"/>
              </a:spcBef>
              <a:spcAft>
                <a:spcPts val="0"/>
              </a:spcAft>
              <a:buNone/>
              <a:defRPr b="1" sz="3000">
                <a:solidFill>
                  <a:schemeClr val="dk2"/>
                </a:solidFill>
              </a:defRPr>
            </a:lvl8pPr>
            <a:lvl9pPr lvl="8" rtl="0">
              <a:spcBef>
                <a:spcPts val="0"/>
              </a:spcBef>
              <a:spcAft>
                <a:spcPts val="0"/>
              </a:spcAft>
              <a:buNone/>
              <a:defRPr b="1" sz="3000">
                <a:solidFill>
                  <a:schemeClr val="dk2"/>
                </a:solidFill>
              </a:defRPr>
            </a:lvl9pPr>
          </a:lstStyle>
          <a:p/>
        </p:txBody>
      </p:sp>
      <p:sp>
        <p:nvSpPr>
          <p:cNvPr id="133" name="Google Shape;133;p20"/>
          <p:cNvSpPr txBox="1"/>
          <p:nvPr>
            <p:ph idx="6" type="subTitle"/>
          </p:nvPr>
        </p:nvSpPr>
        <p:spPr>
          <a:xfrm flipH="1">
            <a:off x="5995675" y="2276522"/>
            <a:ext cx="2567400" cy="384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2"/>
              </a:buClr>
              <a:buSzPts val="1200"/>
              <a:buFont typeface="Open Sans"/>
              <a:buNone/>
              <a:defRPr sz="1600">
                <a:solidFill>
                  <a:schemeClr val="lt2"/>
                </a:solidFill>
                <a:latin typeface="Open Sans"/>
                <a:ea typeface="Open Sans"/>
                <a:cs typeface="Open Sans"/>
                <a:sym typeface="Open Sans"/>
              </a:defRPr>
            </a:lvl1pPr>
            <a:lvl2pPr lvl="1"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2pPr>
            <a:lvl3pPr lvl="2"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3pPr>
            <a:lvl4pPr lvl="3"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4pPr>
            <a:lvl5pPr lvl="4"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5pPr>
            <a:lvl6pPr lvl="5"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6pPr>
            <a:lvl7pPr lvl="6"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7pPr>
            <a:lvl8pPr lvl="7"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8pPr>
            <a:lvl9pPr lvl="8"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9pPr>
          </a:lstStyle>
          <a:p/>
        </p:txBody>
      </p:sp>
      <p:sp>
        <p:nvSpPr>
          <p:cNvPr id="134" name="Google Shape;134;p20"/>
          <p:cNvSpPr txBox="1"/>
          <p:nvPr>
            <p:ph idx="7" type="subTitle"/>
          </p:nvPr>
        </p:nvSpPr>
        <p:spPr>
          <a:xfrm flipH="1">
            <a:off x="2566700" y="3952922"/>
            <a:ext cx="2567400" cy="384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2"/>
              </a:buClr>
              <a:buSzPts val="1200"/>
              <a:buFont typeface="Open Sans"/>
              <a:buNone/>
              <a:defRPr sz="1600">
                <a:solidFill>
                  <a:schemeClr val="lt2"/>
                </a:solidFill>
                <a:latin typeface="Open Sans"/>
                <a:ea typeface="Open Sans"/>
                <a:cs typeface="Open Sans"/>
                <a:sym typeface="Open Sans"/>
              </a:defRPr>
            </a:lvl1pPr>
            <a:lvl2pPr lvl="1"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2pPr>
            <a:lvl3pPr lvl="2"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3pPr>
            <a:lvl4pPr lvl="3"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4pPr>
            <a:lvl5pPr lvl="4"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5pPr>
            <a:lvl6pPr lvl="5"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6pPr>
            <a:lvl7pPr lvl="6"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7pPr>
            <a:lvl8pPr lvl="7"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8pPr>
            <a:lvl9pPr lvl="8"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9pPr>
          </a:lstStyle>
          <a:p/>
        </p:txBody>
      </p:sp>
      <p:sp>
        <p:nvSpPr>
          <p:cNvPr id="135" name="Google Shape;135;p20"/>
          <p:cNvSpPr txBox="1"/>
          <p:nvPr>
            <p:ph idx="8" type="subTitle"/>
          </p:nvPr>
        </p:nvSpPr>
        <p:spPr>
          <a:xfrm flipH="1">
            <a:off x="5995675" y="3952922"/>
            <a:ext cx="2567400" cy="384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2"/>
              </a:buClr>
              <a:buSzPts val="1200"/>
              <a:buFont typeface="Open Sans"/>
              <a:buNone/>
              <a:defRPr sz="1600">
                <a:solidFill>
                  <a:schemeClr val="lt2"/>
                </a:solidFill>
                <a:latin typeface="Open Sans"/>
                <a:ea typeface="Open Sans"/>
                <a:cs typeface="Open Sans"/>
                <a:sym typeface="Open Sans"/>
              </a:defRPr>
            </a:lvl1pPr>
            <a:lvl2pPr lvl="1"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2pPr>
            <a:lvl3pPr lvl="2"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3pPr>
            <a:lvl4pPr lvl="3"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4pPr>
            <a:lvl5pPr lvl="4"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5pPr>
            <a:lvl6pPr lvl="5"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6pPr>
            <a:lvl7pPr lvl="6"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7pPr>
            <a:lvl8pPr lvl="7"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8pPr>
            <a:lvl9pPr lvl="8"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9pPr>
          </a:lstStyle>
          <a:p/>
        </p:txBody>
      </p:sp>
      <p:sp>
        <p:nvSpPr>
          <p:cNvPr id="136" name="Google Shape;136;p20"/>
          <p:cNvSpPr txBox="1"/>
          <p:nvPr>
            <p:ph hasCustomPrompt="1" idx="9" type="title"/>
          </p:nvPr>
        </p:nvSpPr>
        <p:spPr>
          <a:xfrm>
            <a:off x="1643350" y="1780050"/>
            <a:ext cx="914400" cy="457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dk2"/>
              </a:buClr>
              <a:buSzPts val="5500"/>
              <a:buNone/>
              <a:defRPr b="0" sz="5500">
                <a:solidFill>
                  <a:schemeClr val="accent1"/>
                </a:solidFill>
              </a:defRPr>
            </a:lvl1pPr>
            <a:lvl2pPr lvl="1" rtl="0" algn="ctr">
              <a:spcBef>
                <a:spcPts val="0"/>
              </a:spcBef>
              <a:spcAft>
                <a:spcPts val="0"/>
              </a:spcAft>
              <a:buSzPts val="5500"/>
              <a:buFont typeface="Thasadith"/>
              <a:buNone/>
              <a:defRPr sz="5500">
                <a:latin typeface="Thasadith"/>
                <a:ea typeface="Thasadith"/>
                <a:cs typeface="Thasadith"/>
                <a:sym typeface="Thasadith"/>
              </a:defRPr>
            </a:lvl2pPr>
            <a:lvl3pPr lvl="2" rtl="0" algn="ctr">
              <a:spcBef>
                <a:spcPts val="0"/>
              </a:spcBef>
              <a:spcAft>
                <a:spcPts val="0"/>
              </a:spcAft>
              <a:buSzPts val="5500"/>
              <a:buFont typeface="Thasadith"/>
              <a:buNone/>
              <a:defRPr sz="5500">
                <a:latin typeface="Thasadith"/>
                <a:ea typeface="Thasadith"/>
                <a:cs typeface="Thasadith"/>
                <a:sym typeface="Thasadith"/>
              </a:defRPr>
            </a:lvl3pPr>
            <a:lvl4pPr lvl="3" rtl="0" algn="ctr">
              <a:spcBef>
                <a:spcPts val="0"/>
              </a:spcBef>
              <a:spcAft>
                <a:spcPts val="0"/>
              </a:spcAft>
              <a:buSzPts val="5500"/>
              <a:buFont typeface="Thasadith"/>
              <a:buNone/>
              <a:defRPr sz="5500">
                <a:latin typeface="Thasadith"/>
                <a:ea typeface="Thasadith"/>
                <a:cs typeface="Thasadith"/>
                <a:sym typeface="Thasadith"/>
              </a:defRPr>
            </a:lvl4pPr>
            <a:lvl5pPr lvl="4" rtl="0" algn="ctr">
              <a:spcBef>
                <a:spcPts val="0"/>
              </a:spcBef>
              <a:spcAft>
                <a:spcPts val="0"/>
              </a:spcAft>
              <a:buSzPts val="5500"/>
              <a:buFont typeface="Thasadith"/>
              <a:buNone/>
              <a:defRPr sz="5500">
                <a:latin typeface="Thasadith"/>
                <a:ea typeface="Thasadith"/>
                <a:cs typeface="Thasadith"/>
                <a:sym typeface="Thasadith"/>
              </a:defRPr>
            </a:lvl5pPr>
            <a:lvl6pPr lvl="5" rtl="0" algn="ctr">
              <a:spcBef>
                <a:spcPts val="0"/>
              </a:spcBef>
              <a:spcAft>
                <a:spcPts val="0"/>
              </a:spcAft>
              <a:buSzPts val="5500"/>
              <a:buFont typeface="Thasadith"/>
              <a:buNone/>
              <a:defRPr sz="5500">
                <a:latin typeface="Thasadith"/>
                <a:ea typeface="Thasadith"/>
                <a:cs typeface="Thasadith"/>
                <a:sym typeface="Thasadith"/>
              </a:defRPr>
            </a:lvl6pPr>
            <a:lvl7pPr lvl="6" rtl="0" algn="ctr">
              <a:spcBef>
                <a:spcPts val="0"/>
              </a:spcBef>
              <a:spcAft>
                <a:spcPts val="0"/>
              </a:spcAft>
              <a:buSzPts val="5500"/>
              <a:buFont typeface="Thasadith"/>
              <a:buNone/>
              <a:defRPr sz="5500">
                <a:latin typeface="Thasadith"/>
                <a:ea typeface="Thasadith"/>
                <a:cs typeface="Thasadith"/>
                <a:sym typeface="Thasadith"/>
              </a:defRPr>
            </a:lvl7pPr>
            <a:lvl8pPr lvl="7" rtl="0" algn="ctr">
              <a:spcBef>
                <a:spcPts val="0"/>
              </a:spcBef>
              <a:spcAft>
                <a:spcPts val="0"/>
              </a:spcAft>
              <a:buSzPts val="5500"/>
              <a:buFont typeface="Thasadith"/>
              <a:buNone/>
              <a:defRPr sz="5500">
                <a:latin typeface="Thasadith"/>
                <a:ea typeface="Thasadith"/>
                <a:cs typeface="Thasadith"/>
                <a:sym typeface="Thasadith"/>
              </a:defRPr>
            </a:lvl8pPr>
            <a:lvl9pPr lvl="8" rtl="0" algn="ctr">
              <a:spcBef>
                <a:spcPts val="0"/>
              </a:spcBef>
              <a:spcAft>
                <a:spcPts val="0"/>
              </a:spcAft>
              <a:buSzPts val="5500"/>
              <a:buFont typeface="Thasadith"/>
              <a:buNone/>
              <a:defRPr sz="5500">
                <a:latin typeface="Thasadith"/>
                <a:ea typeface="Thasadith"/>
                <a:cs typeface="Thasadith"/>
                <a:sym typeface="Thasadith"/>
              </a:defRPr>
            </a:lvl9pPr>
          </a:lstStyle>
          <a:p>
            <a:r>
              <a:t>xx%</a:t>
            </a:r>
          </a:p>
        </p:txBody>
      </p:sp>
      <p:sp>
        <p:nvSpPr>
          <p:cNvPr id="137" name="Google Shape;137;p20"/>
          <p:cNvSpPr txBox="1"/>
          <p:nvPr>
            <p:ph hasCustomPrompt="1" idx="13" type="title"/>
          </p:nvPr>
        </p:nvSpPr>
        <p:spPr>
          <a:xfrm>
            <a:off x="5111371" y="1780050"/>
            <a:ext cx="914400" cy="457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dk2"/>
              </a:buClr>
              <a:buSzPts val="5500"/>
              <a:buNone/>
              <a:defRPr b="0" sz="5500">
                <a:solidFill>
                  <a:schemeClr val="accent1"/>
                </a:solidFill>
              </a:defRPr>
            </a:lvl1pPr>
            <a:lvl2pPr lvl="1" rtl="0" algn="ctr">
              <a:spcBef>
                <a:spcPts val="0"/>
              </a:spcBef>
              <a:spcAft>
                <a:spcPts val="0"/>
              </a:spcAft>
              <a:buSzPts val="5500"/>
              <a:buFont typeface="Thasadith"/>
              <a:buNone/>
              <a:defRPr sz="5500">
                <a:latin typeface="Thasadith"/>
                <a:ea typeface="Thasadith"/>
                <a:cs typeface="Thasadith"/>
                <a:sym typeface="Thasadith"/>
              </a:defRPr>
            </a:lvl2pPr>
            <a:lvl3pPr lvl="2" rtl="0" algn="ctr">
              <a:spcBef>
                <a:spcPts val="0"/>
              </a:spcBef>
              <a:spcAft>
                <a:spcPts val="0"/>
              </a:spcAft>
              <a:buSzPts val="5500"/>
              <a:buFont typeface="Thasadith"/>
              <a:buNone/>
              <a:defRPr sz="5500">
                <a:latin typeface="Thasadith"/>
                <a:ea typeface="Thasadith"/>
                <a:cs typeface="Thasadith"/>
                <a:sym typeface="Thasadith"/>
              </a:defRPr>
            </a:lvl3pPr>
            <a:lvl4pPr lvl="3" rtl="0" algn="ctr">
              <a:spcBef>
                <a:spcPts val="0"/>
              </a:spcBef>
              <a:spcAft>
                <a:spcPts val="0"/>
              </a:spcAft>
              <a:buSzPts val="5500"/>
              <a:buFont typeface="Thasadith"/>
              <a:buNone/>
              <a:defRPr sz="5500">
                <a:latin typeface="Thasadith"/>
                <a:ea typeface="Thasadith"/>
                <a:cs typeface="Thasadith"/>
                <a:sym typeface="Thasadith"/>
              </a:defRPr>
            </a:lvl4pPr>
            <a:lvl5pPr lvl="4" rtl="0" algn="ctr">
              <a:spcBef>
                <a:spcPts val="0"/>
              </a:spcBef>
              <a:spcAft>
                <a:spcPts val="0"/>
              </a:spcAft>
              <a:buSzPts val="5500"/>
              <a:buFont typeface="Thasadith"/>
              <a:buNone/>
              <a:defRPr sz="5500">
                <a:latin typeface="Thasadith"/>
                <a:ea typeface="Thasadith"/>
                <a:cs typeface="Thasadith"/>
                <a:sym typeface="Thasadith"/>
              </a:defRPr>
            </a:lvl5pPr>
            <a:lvl6pPr lvl="5" rtl="0" algn="ctr">
              <a:spcBef>
                <a:spcPts val="0"/>
              </a:spcBef>
              <a:spcAft>
                <a:spcPts val="0"/>
              </a:spcAft>
              <a:buSzPts val="5500"/>
              <a:buFont typeface="Thasadith"/>
              <a:buNone/>
              <a:defRPr sz="5500">
                <a:latin typeface="Thasadith"/>
                <a:ea typeface="Thasadith"/>
                <a:cs typeface="Thasadith"/>
                <a:sym typeface="Thasadith"/>
              </a:defRPr>
            </a:lvl6pPr>
            <a:lvl7pPr lvl="6" rtl="0" algn="ctr">
              <a:spcBef>
                <a:spcPts val="0"/>
              </a:spcBef>
              <a:spcAft>
                <a:spcPts val="0"/>
              </a:spcAft>
              <a:buSzPts val="5500"/>
              <a:buFont typeface="Thasadith"/>
              <a:buNone/>
              <a:defRPr sz="5500">
                <a:latin typeface="Thasadith"/>
                <a:ea typeface="Thasadith"/>
                <a:cs typeface="Thasadith"/>
                <a:sym typeface="Thasadith"/>
              </a:defRPr>
            </a:lvl7pPr>
            <a:lvl8pPr lvl="7" rtl="0" algn="ctr">
              <a:spcBef>
                <a:spcPts val="0"/>
              </a:spcBef>
              <a:spcAft>
                <a:spcPts val="0"/>
              </a:spcAft>
              <a:buSzPts val="5500"/>
              <a:buFont typeface="Thasadith"/>
              <a:buNone/>
              <a:defRPr sz="5500">
                <a:latin typeface="Thasadith"/>
                <a:ea typeface="Thasadith"/>
                <a:cs typeface="Thasadith"/>
                <a:sym typeface="Thasadith"/>
              </a:defRPr>
            </a:lvl8pPr>
            <a:lvl9pPr lvl="8" rtl="0" algn="ctr">
              <a:spcBef>
                <a:spcPts val="0"/>
              </a:spcBef>
              <a:spcAft>
                <a:spcPts val="0"/>
              </a:spcAft>
              <a:buSzPts val="5500"/>
              <a:buFont typeface="Thasadith"/>
              <a:buNone/>
              <a:defRPr sz="5500">
                <a:latin typeface="Thasadith"/>
                <a:ea typeface="Thasadith"/>
                <a:cs typeface="Thasadith"/>
                <a:sym typeface="Thasadith"/>
              </a:defRPr>
            </a:lvl9pPr>
          </a:lstStyle>
          <a:p>
            <a:r>
              <a:t>xx%</a:t>
            </a:r>
          </a:p>
        </p:txBody>
      </p:sp>
      <p:sp>
        <p:nvSpPr>
          <p:cNvPr id="138" name="Google Shape;138;p20"/>
          <p:cNvSpPr txBox="1"/>
          <p:nvPr>
            <p:ph hasCustomPrompt="1" idx="14" type="title"/>
          </p:nvPr>
        </p:nvSpPr>
        <p:spPr>
          <a:xfrm>
            <a:off x="1643350" y="3456450"/>
            <a:ext cx="914400" cy="457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dk2"/>
              </a:buClr>
              <a:buSzPts val="5500"/>
              <a:buNone/>
              <a:defRPr b="0" sz="5500">
                <a:solidFill>
                  <a:schemeClr val="accent1"/>
                </a:solidFill>
              </a:defRPr>
            </a:lvl1pPr>
            <a:lvl2pPr lvl="1" rtl="0" algn="ctr">
              <a:spcBef>
                <a:spcPts val="0"/>
              </a:spcBef>
              <a:spcAft>
                <a:spcPts val="0"/>
              </a:spcAft>
              <a:buSzPts val="5500"/>
              <a:buFont typeface="Thasadith"/>
              <a:buNone/>
              <a:defRPr sz="5500">
                <a:latin typeface="Thasadith"/>
                <a:ea typeface="Thasadith"/>
                <a:cs typeface="Thasadith"/>
                <a:sym typeface="Thasadith"/>
              </a:defRPr>
            </a:lvl2pPr>
            <a:lvl3pPr lvl="2" rtl="0" algn="ctr">
              <a:spcBef>
                <a:spcPts val="0"/>
              </a:spcBef>
              <a:spcAft>
                <a:spcPts val="0"/>
              </a:spcAft>
              <a:buSzPts val="5500"/>
              <a:buFont typeface="Thasadith"/>
              <a:buNone/>
              <a:defRPr sz="5500">
                <a:latin typeface="Thasadith"/>
                <a:ea typeface="Thasadith"/>
                <a:cs typeface="Thasadith"/>
                <a:sym typeface="Thasadith"/>
              </a:defRPr>
            </a:lvl3pPr>
            <a:lvl4pPr lvl="3" rtl="0" algn="ctr">
              <a:spcBef>
                <a:spcPts val="0"/>
              </a:spcBef>
              <a:spcAft>
                <a:spcPts val="0"/>
              </a:spcAft>
              <a:buSzPts val="5500"/>
              <a:buFont typeface="Thasadith"/>
              <a:buNone/>
              <a:defRPr sz="5500">
                <a:latin typeface="Thasadith"/>
                <a:ea typeface="Thasadith"/>
                <a:cs typeface="Thasadith"/>
                <a:sym typeface="Thasadith"/>
              </a:defRPr>
            </a:lvl4pPr>
            <a:lvl5pPr lvl="4" rtl="0" algn="ctr">
              <a:spcBef>
                <a:spcPts val="0"/>
              </a:spcBef>
              <a:spcAft>
                <a:spcPts val="0"/>
              </a:spcAft>
              <a:buSzPts val="5500"/>
              <a:buFont typeface="Thasadith"/>
              <a:buNone/>
              <a:defRPr sz="5500">
                <a:latin typeface="Thasadith"/>
                <a:ea typeface="Thasadith"/>
                <a:cs typeface="Thasadith"/>
                <a:sym typeface="Thasadith"/>
              </a:defRPr>
            </a:lvl5pPr>
            <a:lvl6pPr lvl="5" rtl="0" algn="ctr">
              <a:spcBef>
                <a:spcPts val="0"/>
              </a:spcBef>
              <a:spcAft>
                <a:spcPts val="0"/>
              </a:spcAft>
              <a:buSzPts val="5500"/>
              <a:buFont typeface="Thasadith"/>
              <a:buNone/>
              <a:defRPr sz="5500">
                <a:latin typeface="Thasadith"/>
                <a:ea typeface="Thasadith"/>
                <a:cs typeface="Thasadith"/>
                <a:sym typeface="Thasadith"/>
              </a:defRPr>
            </a:lvl6pPr>
            <a:lvl7pPr lvl="6" rtl="0" algn="ctr">
              <a:spcBef>
                <a:spcPts val="0"/>
              </a:spcBef>
              <a:spcAft>
                <a:spcPts val="0"/>
              </a:spcAft>
              <a:buSzPts val="5500"/>
              <a:buFont typeface="Thasadith"/>
              <a:buNone/>
              <a:defRPr sz="5500">
                <a:latin typeface="Thasadith"/>
                <a:ea typeface="Thasadith"/>
                <a:cs typeface="Thasadith"/>
                <a:sym typeface="Thasadith"/>
              </a:defRPr>
            </a:lvl7pPr>
            <a:lvl8pPr lvl="7" rtl="0" algn="ctr">
              <a:spcBef>
                <a:spcPts val="0"/>
              </a:spcBef>
              <a:spcAft>
                <a:spcPts val="0"/>
              </a:spcAft>
              <a:buSzPts val="5500"/>
              <a:buFont typeface="Thasadith"/>
              <a:buNone/>
              <a:defRPr sz="5500">
                <a:latin typeface="Thasadith"/>
                <a:ea typeface="Thasadith"/>
                <a:cs typeface="Thasadith"/>
                <a:sym typeface="Thasadith"/>
              </a:defRPr>
            </a:lvl8pPr>
            <a:lvl9pPr lvl="8" rtl="0" algn="ctr">
              <a:spcBef>
                <a:spcPts val="0"/>
              </a:spcBef>
              <a:spcAft>
                <a:spcPts val="0"/>
              </a:spcAft>
              <a:buSzPts val="5500"/>
              <a:buFont typeface="Thasadith"/>
              <a:buNone/>
              <a:defRPr sz="5500">
                <a:latin typeface="Thasadith"/>
                <a:ea typeface="Thasadith"/>
                <a:cs typeface="Thasadith"/>
                <a:sym typeface="Thasadith"/>
              </a:defRPr>
            </a:lvl9pPr>
          </a:lstStyle>
          <a:p>
            <a:r>
              <a:t>xx%</a:t>
            </a:r>
          </a:p>
        </p:txBody>
      </p:sp>
      <p:sp>
        <p:nvSpPr>
          <p:cNvPr id="139" name="Google Shape;139;p20"/>
          <p:cNvSpPr txBox="1"/>
          <p:nvPr>
            <p:ph hasCustomPrompt="1" idx="15" type="title"/>
          </p:nvPr>
        </p:nvSpPr>
        <p:spPr>
          <a:xfrm>
            <a:off x="5111371" y="3456450"/>
            <a:ext cx="914400" cy="457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dk2"/>
              </a:buClr>
              <a:buSzPts val="5500"/>
              <a:buNone/>
              <a:defRPr b="0" sz="5500">
                <a:solidFill>
                  <a:schemeClr val="accent1"/>
                </a:solidFill>
              </a:defRPr>
            </a:lvl1pPr>
            <a:lvl2pPr lvl="1" rtl="0" algn="ctr">
              <a:spcBef>
                <a:spcPts val="0"/>
              </a:spcBef>
              <a:spcAft>
                <a:spcPts val="0"/>
              </a:spcAft>
              <a:buSzPts val="5500"/>
              <a:buFont typeface="Thasadith"/>
              <a:buNone/>
              <a:defRPr sz="5500">
                <a:latin typeface="Thasadith"/>
                <a:ea typeface="Thasadith"/>
                <a:cs typeface="Thasadith"/>
                <a:sym typeface="Thasadith"/>
              </a:defRPr>
            </a:lvl2pPr>
            <a:lvl3pPr lvl="2" rtl="0" algn="ctr">
              <a:spcBef>
                <a:spcPts val="0"/>
              </a:spcBef>
              <a:spcAft>
                <a:spcPts val="0"/>
              </a:spcAft>
              <a:buSzPts val="5500"/>
              <a:buFont typeface="Thasadith"/>
              <a:buNone/>
              <a:defRPr sz="5500">
                <a:latin typeface="Thasadith"/>
                <a:ea typeface="Thasadith"/>
                <a:cs typeface="Thasadith"/>
                <a:sym typeface="Thasadith"/>
              </a:defRPr>
            </a:lvl3pPr>
            <a:lvl4pPr lvl="3" rtl="0" algn="ctr">
              <a:spcBef>
                <a:spcPts val="0"/>
              </a:spcBef>
              <a:spcAft>
                <a:spcPts val="0"/>
              </a:spcAft>
              <a:buSzPts val="5500"/>
              <a:buFont typeface="Thasadith"/>
              <a:buNone/>
              <a:defRPr sz="5500">
                <a:latin typeface="Thasadith"/>
                <a:ea typeface="Thasadith"/>
                <a:cs typeface="Thasadith"/>
                <a:sym typeface="Thasadith"/>
              </a:defRPr>
            </a:lvl4pPr>
            <a:lvl5pPr lvl="4" rtl="0" algn="ctr">
              <a:spcBef>
                <a:spcPts val="0"/>
              </a:spcBef>
              <a:spcAft>
                <a:spcPts val="0"/>
              </a:spcAft>
              <a:buSzPts val="5500"/>
              <a:buFont typeface="Thasadith"/>
              <a:buNone/>
              <a:defRPr sz="5500">
                <a:latin typeface="Thasadith"/>
                <a:ea typeface="Thasadith"/>
                <a:cs typeface="Thasadith"/>
                <a:sym typeface="Thasadith"/>
              </a:defRPr>
            </a:lvl5pPr>
            <a:lvl6pPr lvl="5" rtl="0" algn="ctr">
              <a:spcBef>
                <a:spcPts val="0"/>
              </a:spcBef>
              <a:spcAft>
                <a:spcPts val="0"/>
              </a:spcAft>
              <a:buSzPts val="5500"/>
              <a:buFont typeface="Thasadith"/>
              <a:buNone/>
              <a:defRPr sz="5500">
                <a:latin typeface="Thasadith"/>
                <a:ea typeface="Thasadith"/>
                <a:cs typeface="Thasadith"/>
                <a:sym typeface="Thasadith"/>
              </a:defRPr>
            </a:lvl6pPr>
            <a:lvl7pPr lvl="6" rtl="0" algn="ctr">
              <a:spcBef>
                <a:spcPts val="0"/>
              </a:spcBef>
              <a:spcAft>
                <a:spcPts val="0"/>
              </a:spcAft>
              <a:buSzPts val="5500"/>
              <a:buFont typeface="Thasadith"/>
              <a:buNone/>
              <a:defRPr sz="5500">
                <a:latin typeface="Thasadith"/>
                <a:ea typeface="Thasadith"/>
                <a:cs typeface="Thasadith"/>
                <a:sym typeface="Thasadith"/>
              </a:defRPr>
            </a:lvl7pPr>
            <a:lvl8pPr lvl="7" rtl="0" algn="ctr">
              <a:spcBef>
                <a:spcPts val="0"/>
              </a:spcBef>
              <a:spcAft>
                <a:spcPts val="0"/>
              </a:spcAft>
              <a:buSzPts val="5500"/>
              <a:buFont typeface="Thasadith"/>
              <a:buNone/>
              <a:defRPr sz="5500">
                <a:latin typeface="Thasadith"/>
                <a:ea typeface="Thasadith"/>
                <a:cs typeface="Thasadith"/>
                <a:sym typeface="Thasadith"/>
              </a:defRPr>
            </a:lvl8pPr>
            <a:lvl9pPr lvl="8" rtl="0" algn="ctr">
              <a:spcBef>
                <a:spcPts val="0"/>
              </a:spcBef>
              <a:spcAft>
                <a:spcPts val="0"/>
              </a:spcAft>
              <a:buSzPts val="5500"/>
              <a:buFont typeface="Thasadith"/>
              <a:buNone/>
              <a:defRPr sz="5500">
                <a:latin typeface="Thasadith"/>
                <a:ea typeface="Thasadith"/>
                <a:cs typeface="Thasadith"/>
                <a:sym typeface="Thasadith"/>
              </a:defRPr>
            </a:lvl9pPr>
          </a:lstStyle>
          <a:p>
            <a:r>
              <a:t>xx%</a:t>
            </a:r>
          </a:p>
        </p:txBody>
      </p:sp>
      <p:sp>
        <p:nvSpPr>
          <p:cNvPr id="140" name="Google Shape;140;p20"/>
          <p:cNvSpPr/>
          <p:nvPr/>
        </p:nvSpPr>
        <p:spPr>
          <a:xfrm>
            <a:off x="-9450" y="4603475"/>
            <a:ext cx="9144000" cy="540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02">
  <p:cSld name="ONE_COLUMN_TEXT_1_1_1">
    <p:bg>
      <p:bgPr>
        <a:solidFill>
          <a:schemeClr val="accent3"/>
        </a:solidFill>
      </p:bgPr>
    </p:bg>
    <p:spTree>
      <p:nvGrpSpPr>
        <p:cNvPr id="141" name="Shape 141"/>
        <p:cNvGrpSpPr/>
        <p:nvPr/>
      </p:nvGrpSpPr>
      <p:grpSpPr>
        <a:xfrm>
          <a:off x="0" y="0"/>
          <a:ext cx="0" cy="0"/>
          <a:chOff x="0" y="0"/>
          <a:chExt cx="0" cy="0"/>
        </a:xfrm>
      </p:grpSpPr>
      <p:sp>
        <p:nvSpPr>
          <p:cNvPr id="142" name="Google Shape;142;p21"/>
          <p:cNvSpPr txBox="1"/>
          <p:nvPr>
            <p:ph type="title"/>
          </p:nvPr>
        </p:nvSpPr>
        <p:spPr>
          <a:xfrm>
            <a:off x="2296800" y="424800"/>
            <a:ext cx="4554000" cy="5724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32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
        <p:nvSpPr>
          <p:cNvPr id="143" name="Google Shape;143;p21"/>
          <p:cNvSpPr/>
          <p:nvPr/>
        </p:nvSpPr>
        <p:spPr>
          <a:xfrm>
            <a:off x="-9450" y="4603475"/>
            <a:ext cx="9144000" cy="540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p:nvPr/>
        </p:nvSpPr>
        <p:spPr>
          <a:xfrm>
            <a:off x="459176" y="3341450"/>
            <a:ext cx="1957773" cy="1802045"/>
          </a:xfrm>
          <a:custGeom>
            <a:rect b="b" l="l" r="r" t="t"/>
            <a:pathLst>
              <a:path extrusionOk="0" h="120821" w="131262">
                <a:moveTo>
                  <a:pt x="26954" y="0"/>
                </a:moveTo>
                <a:cubicBezTo>
                  <a:pt x="26420" y="234"/>
                  <a:pt x="25886" y="501"/>
                  <a:pt x="25352" y="734"/>
                </a:cubicBezTo>
                <a:cubicBezTo>
                  <a:pt x="25452" y="5571"/>
                  <a:pt x="25553" y="10374"/>
                  <a:pt x="25653" y="15211"/>
                </a:cubicBezTo>
                <a:cubicBezTo>
                  <a:pt x="25119" y="15411"/>
                  <a:pt x="24585" y="15645"/>
                  <a:pt x="24051" y="15912"/>
                </a:cubicBezTo>
                <a:cubicBezTo>
                  <a:pt x="24118" y="18514"/>
                  <a:pt x="24185" y="21115"/>
                  <a:pt x="24218" y="23717"/>
                </a:cubicBezTo>
                <a:cubicBezTo>
                  <a:pt x="23017" y="24251"/>
                  <a:pt x="21783" y="24785"/>
                  <a:pt x="20582" y="25352"/>
                </a:cubicBezTo>
                <a:cubicBezTo>
                  <a:pt x="20849" y="39028"/>
                  <a:pt x="21149" y="52705"/>
                  <a:pt x="21416" y="66381"/>
                </a:cubicBezTo>
                <a:cubicBezTo>
                  <a:pt x="17847" y="67315"/>
                  <a:pt x="14345" y="68349"/>
                  <a:pt x="10909" y="69517"/>
                </a:cubicBezTo>
                <a:cubicBezTo>
                  <a:pt x="10775" y="60410"/>
                  <a:pt x="10642" y="51270"/>
                  <a:pt x="10475" y="42164"/>
                </a:cubicBezTo>
                <a:cubicBezTo>
                  <a:pt x="9174" y="42831"/>
                  <a:pt x="7873" y="43565"/>
                  <a:pt x="6606" y="44332"/>
                </a:cubicBezTo>
                <a:cubicBezTo>
                  <a:pt x="6539" y="39629"/>
                  <a:pt x="6472" y="34925"/>
                  <a:pt x="6439" y="30222"/>
                </a:cubicBezTo>
                <a:cubicBezTo>
                  <a:pt x="5472" y="30889"/>
                  <a:pt x="4538" y="31556"/>
                  <a:pt x="3637" y="32257"/>
                </a:cubicBezTo>
                <a:cubicBezTo>
                  <a:pt x="3670" y="36860"/>
                  <a:pt x="3704" y="41463"/>
                  <a:pt x="3737" y="46067"/>
                </a:cubicBezTo>
                <a:cubicBezTo>
                  <a:pt x="2469" y="46867"/>
                  <a:pt x="1235" y="47668"/>
                  <a:pt x="1" y="48535"/>
                </a:cubicBezTo>
                <a:cubicBezTo>
                  <a:pt x="34" y="72619"/>
                  <a:pt x="68" y="96703"/>
                  <a:pt x="101" y="120820"/>
                </a:cubicBezTo>
                <a:lnTo>
                  <a:pt x="131261" y="120820"/>
                </a:lnTo>
                <a:cubicBezTo>
                  <a:pt x="131261" y="114516"/>
                  <a:pt x="131261" y="108211"/>
                  <a:pt x="131261" y="101907"/>
                </a:cubicBezTo>
                <a:cubicBezTo>
                  <a:pt x="131228" y="80892"/>
                  <a:pt x="131195" y="59843"/>
                  <a:pt x="131161" y="38795"/>
                </a:cubicBezTo>
                <a:cubicBezTo>
                  <a:pt x="128226" y="36460"/>
                  <a:pt x="125190" y="34291"/>
                  <a:pt x="122055" y="32323"/>
                </a:cubicBezTo>
                <a:cubicBezTo>
                  <a:pt x="121855" y="49436"/>
                  <a:pt x="121654" y="66515"/>
                  <a:pt x="121454" y="83593"/>
                </a:cubicBezTo>
                <a:cubicBezTo>
                  <a:pt x="118819" y="82960"/>
                  <a:pt x="116151" y="82326"/>
                  <a:pt x="113482" y="81792"/>
                </a:cubicBezTo>
                <a:cubicBezTo>
                  <a:pt x="113549" y="78290"/>
                  <a:pt x="113582" y="74787"/>
                  <a:pt x="113649" y="71285"/>
                </a:cubicBezTo>
                <a:cubicBezTo>
                  <a:pt x="113982" y="51270"/>
                  <a:pt x="114316" y="31289"/>
                  <a:pt x="114649" y="11275"/>
                </a:cubicBezTo>
                <a:cubicBezTo>
                  <a:pt x="111481" y="9340"/>
                  <a:pt x="108212" y="7639"/>
                  <a:pt x="104842" y="6105"/>
                </a:cubicBezTo>
                <a:cubicBezTo>
                  <a:pt x="104476" y="27053"/>
                  <a:pt x="104109" y="48001"/>
                  <a:pt x="103742" y="68916"/>
                </a:cubicBezTo>
                <a:cubicBezTo>
                  <a:pt x="101173" y="68416"/>
                  <a:pt x="98605" y="67949"/>
                  <a:pt x="96036" y="67515"/>
                </a:cubicBezTo>
                <a:cubicBezTo>
                  <a:pt x="96136" y="60177"/>
                  <a:pt x="96270" y="52871"/>
                  <a:pt x="96370" y="45533"/>
                </a:cubicBezTo>
                <a:cubicBezTo>
                  <a:pt x="95402" y="45333"/>
                  <a:pt x="94402" y="45099"/>
                  <a:pt x="93401" y="44899"/>
                </a:cubicBezTo>
                <a:cubicBezTo>
                  <a:pt x="93468" y="42164"/>
                  <a:pt x="93501" y="39429"/>
                  <a:pt x="93534" y="36693"/>
                </a:cubicBezTo>
                <a:cubicBezTo>
                  <a:pt x="93101" y="36593"/>
                  <a:pt x="92634" y="36493"/>
                  <a:pt x="92167" y="36393"/>
                </a:cubicBezTo>
                <a:cubicBezTo>
                  <a:pt x="92233" y="31356"/>
                  <a:pt x="92334" y="26352"/>
                  <a:pt x="92400" y="21316"/>
                </a:cubicBezTo>
                <a:cubicBezTo>
                  <a:pt x="91833" y="21182"/>
                  <a:pt x="91299" y="21049"/>
                  <a:pt x="90732" y="20915"/>
                </a:cubicBezTo>
                <a:cubicBezTo>
                  <a:pt x="90666" y="25952"/>
                  <a:pt x="90599" y="31022"/>
                  <a:pt x="90532" y="36059"/>
                </a:cubicBezTo>
                <a:cubicBezTo>
                  <a:pt x="89999" y="35959"/>
                  <a:pt x="89431" y="35859"/>
                  <a:pt x="88898" y="35759"/>
                </a:cubicBezTo>
                <a:cubicBezTo>
                  <a:pt x="88864" y="38528"/>
                  <a:pt x="88831" y="41297"/>
                  <a:pt x="88798" y="44065"/>
                </a:cubicBezTo>
                <a:cubicBezTo>
                  <a:pt x="87530" y="43832"/>
                  <a:pt x="86229" y="43632"/>
                  <a:pt x="84962" y="43465"/>
                </a:cubicBezTo>
                <a:cubicBezTo>
                  <a:pt x="84895" y="49569"/>
                  <a:pt x="84828" y="55707"/>
                  <a:pt x="84761" y="61811"/>
                </a:cubicBezTo>
                <a:cubicBezTo>
                  <a:pt x="81059" y="61411"/>
                  <a:pt x="77323" y="61144"/>
                  <a:pt x="73587" y="60977"/>
                </a:cubicBezTo>
                <a:cubicBezTo>
                  <a:pt x="73620" y="50303"/>
                  <a:pt x="73654" y="39662"/>
                  <a:pt x="73687" y="28988"/>
                </a:cubicBezTo>
                <a:cubicBezTo>
                  <a:pt x="72219" y="28921"/>
                  <a:pt x="70718" y="28821"/>
                  <a:pt x="69217" y="28788"/>
                </a:cubicBezTo>
                <a:cubicBezTo>
                  <a:pt x="69217" y="25352"/>
                  <a:pt x="69217" y="21883"/>
                  <a:pt x="69250" y="18447"/>
                </a:cubicBezTo>
                <a:cubicBezTo>
                  <a:pt x="68116" y="18413"/>
                  <a:pt x="66982" y="18380"/>
                  <a:pt x="65848" y="18380"/>
                </a:cubicBezTo>
                <a:lnTo>
                  <a:pt x="65848" y="28721"/>
                </a:lnTo>
                <a:cubicBezTo>
                  <a:pt x="64380" y="28721"/>
                  <a:pt x="62879" y="28754"/>
                  <a:pt x="61378" y="28821"/>
                </a:cubicBezTo>
                <a:cubicBezTo>
                  <a:pt x="61445" y="44866"/>
                  <a:pt x="61512" y="60911"/>
                  <a:pt x="61578" y="76955"/>
                </a:cubicBezTo>
                <a:cubicBezTo>
                  <a:pt x="57942" y="76989"/>
                  <a:pt x="54340" y="77156"/>
                  <a:pt x="50737" y="77356"/>
                </a:cubicBezTo>
                <a:lnTo>
                  <a:pt x="50604" y="65681"/>
                </a:lnTo>
                <a:cubicBezTo>
                  <a:pt x="50570" y="61011"/>
                  <a:pt x="50504" y="56341"/>
                  <a:pt x="50470" y="51671"/>
                </a:cubicBezTo>
                <a:cubicBezTo>
                  <a:pt x="47001" y="52004"/>
                  <a:pt x="43532" y="52471"/>
                  <a:pt x="40096" y="53038"/>
                </a:cubicBezTo>
                <a:cubicBezTo>
                  <a:pt x="40163" y="57608"/>
                  <a:pt x="40263" y="62178"/>
                  <a:pt x="40330" y="66781"/>
                </a:cubicBezTo>
                <a:cubicBezTo>
                  <a:pt x="37728" y="67115"/>
                  <a:pt x="35126" y="67515"/>
                  <a:pt x="32558" y="67982"/>
                </a:cubicBezTo>
                <a:cubicBezTo>
                  <a:pt x="32257" y="52304"/>
                  <a:pt x="31957" y="36627"/>
                  <a:pt x="31657" y="20949"/>
                </a:cubicBezTo>
                <a:cubicBezTo>
                  <a:pt x="30690" y="21282"/>
                  <a:pt x="29689" y="21616"/>
                  <a:pt x="28721" y="21983"/>
                </a:cubicBezTo>
                <a:cubicBezTo>
                  <a:pt x="28655" y="19314"/>
                  <a:pt x="28621" y="16646"/>
                  <a:pt x="28555" y="14010"/>
                </a:cubicBezTo>
                <a:cubicBezTo>
                  <a:pt x="28121" y="14177"/>
                  <a:pt x="27654" y="14344"/>
                  <a:pt x="27220" y="14544"/>
                </a:cubicBezTo>
                <a:lnTo>
                  <a:pt x="2695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1"/>
          <p:cNvSpPr/>
          <p:nvPr/>
        </p:nvSpPr>
        <p:spPr>
          <a:xfrm flipH="1">
            <a:off x="6727051" y="3341450"/>
            <a:ext cx="1957773" cy="1802045"/>
          </a:xfrm>
          <a:custGeom>
            <a:rect b="b" l="l" r="r" t="t"/>
            <a:pathLst>
              <a:path extrusionOk="0" h="120821" w="131262">
                <a:moveTo>
                  <a:pt x="26954" y="0"/>
                </a:moveTo>
                <a:cubicBezTo>
                  <a:pt x="26420" y="234"/>
                  <a:pt x="25886" y="501"/>
                  <a:pt x="25352" y="734"/>
                </a:cubicBezTo>
                <a:cubicBezTo>
                  <a:pt x="25452" y="5571"/>
                  <a:pt x="25553" y="10374"/>
                  <a:pt x="25653" y="15211"/>
                </a:cubicBezTo>
                <a:cubicBezTo>
                  <a:pt x="25119" y="15411"/>
                  <a:pt x="24585" y="15645"/>
                  <a:pt x="24051" y="15912"/>
                </a:cubicBezTo>
                <a:cubicBezTo>
                  <a:pt x="24118" y="18514"/>
                  <a:pt x="24185" y="21115"/>
                  <a:pt x="24218" y="23717"/>
                </a:cubicBezTo>
                <a:cubicBezTo>
                  <a:pt x="23017" y="24251"/>
                  <a:pt x="21783" y="24785"/>
                  <a:pt x="20582" y="25352"/>
                </a:cubicBezTo>
                <a:cubicBezTo>
                  <a:pt x="20849" y="39028"/>
                  <a:pt x="21149" y="52705"/>
                  <a:pt x="21416" y="66381"/>
                </a:cubicBezTo>
                <a:cubicBezTo>
                  <a:pt x="17847" y="67315"/>
                  <a:pt x="14345" y="68349"/>
                  <a:pt x="10909" y="69517"/>
                </a:cubicBezTo>
                <a:cubicBezTo>
                  <a:pt x="10775" y="60410"/>
                  <a:pt x="10642" y="51270"/>
                  <a:pt x="10475" y="42164"/>
                </a:cubicBezTo>
                <a:cubicBezTo>
                  <a:pt x="9174" y="42831"/>
                  <a:pt x="7873" y="43565"/>
                  <a:pt x="6606" y="44332"/>
                </a:cubicBezTo>
                <a:cubicBezTo>
                  <a:pt x="6539" y="39629"/>
                  <a:pt x="6472" y="34925"/>
                  <a:pt x="6439" y="30222"/>
                </a:cubicBezTo>
                <a:cubicBezTo>
                  <a:pt x="5472" y="30889"/>
                  <a:pt x="4538" y="31556"/>
                  <a:pt x="3637" y="32257"/>
                </a:cubicBezTo>
                <a:cubicBezTo>
                  <a:pt x="3670" y="36860"/>
                  <a:pt x="3704" y="41463"/>
                  <a:pt x="3737" y="46067"/>
                </a:cubicBezTo>
                <a:cubicBezTo>
                  <a:pt x="2469" y="46867"/>
                  <a:pt x="1235" y="47668"/>
                  <a:pt x="1" y="48535"/>
                </a:cubicBezTo>
                <a:cubicBezTo>
                  <a:pt x="34" y="72619"/>
                  <a:pt x="68" y="96703"/>
                  <a:pt x="101" y="120820"/>
                </a:cubicBezTo>
                <a:lnTo>
                  <a:pt x="131261" y="120820"/>
                </a:lnTo>
                <a:cubicBezTo>
                  <a:pt x="131261" y="114516"/>
                  <a:pt x="131261" y="108211"/>
                  <a:pt x="131261" y="101907"/>
                </a:cubicBezTo>
                <a:cubicBezTo>
                  <a:pt x="131228" y="80892"/>
                  <a:pt x="131195" y="59843"/>
                  <a:pt x="131161" y="38795"/>
                </a:cubicBezTo>
                <a:cubicBezTo>
                  <a:pt x="128226" y="36460"/>
                  <a:pt x="125190" y="34291"/>
                  <a:pt x="122055" y="32323"/>
                </a:cubicBezTo>
                <a:cubicBezTo>
                  <a:pt x="121855" y="49436"/>
                  <a:pt x="121654" y="66515"/>
                  <a:pt x="121454" y="83593"/>
                </a:cubicBezTo>
                <a:cubicBezTo>
                  <a:pt x="118819" y="82960"/>
                  <a:pt x="116151" y="82326"/>
                  <a:pt x="113482" y="81792"/>
                </a:cubicBezTo>
                <a:cubicBezTo>
                  <a:pt x="113549" y="78290"/>
                  <a:pt x="113582" y="74787"/>
                  <a:pt x="113649" y="71285"/>
                </a:cubicBezTo>
                <a:cubicBezTo>
                  <a:pt x="113982" y="51270"/>
                  <a:pt x="114316" y="31289"/>
                  <a:pt x="114649" y="11275"/>
                </a:cubicBezTo>
                <a:cubicBezTo>
                  <a:pt x="111481" y="9340"/>
                  <a:pt x="108212" y="7639"/>
                  <a:pt x="104842" y="6105"/>
                </a:cubicBezTo>
                <a:cubicBezTo>
                  <a:pt x="104476" y="27053"/>
                  <a:pt x="104109" y="48001"/>
                  <a:pt x="103742" y="68916"/>
                </a:cubicBezTo>
                <a:cubicBezTo>
                  <a:pt x="101173" y="68416"/>
                  <a:pt x="98605" y="67949"/>
                  <a:pt x="96036" y="67515"/>
                </a:cubicBezTo>
                <a:cubicBezTo>
                  <a:pt x="96136" y="60177"/>
                  <a:pt x="96270" y="52871"/>
                  <a:pt x="96370" y="45533"/>
                </a:cubicBezTo>
                <a:cubicBezTo>
                  <a:pt x="95402" y="45333"/>
                  <a:pt x="94402" y="45099"/>
                  <a:pt x="93401" y="44899"/>
                </a:cubicBezTo>
                <a:cubicBezTo>
                  <a:pt x="93468" y="42164"/>
                  <a:pt x="93501" y="39429"/>
                  <a:pt x="93534" y="36693"/>
                </a:cubicBezTo>
                <a:cubicBezTo>
                  <a:pt x="93101" y="36593"/>
                  <a:pt x="92634" y="36493"/>
                  <a:pt x="92167" y="36393"/>
                </a:cubicBezTo>
                <a:cubicBezTo>
                  <a:pt x="92233" y="31356"/>
                  <a:pt x="92334" y="26352"/>
                  <a:pt x="92400" y="21316"/>
                </a:cubicBezTo>
                <a:cubicBezTo>
                  <a:pt x="91833" y="21182"/>
                  <a:pt x="91299" y="21049"/>
                  <a:pt x="90732" y="20915"/>
                </a:cubicBezTo>
                <a:cubicBezTo>
                  <a:pt x="90666" y="25952"/>
                  <a:pt x="90599" y="31022"/>
                  <a:pt x="90532" y="36059"/>
                </a:cubicBezTo>
                <a:cubicBezTo>
                  <a:pt x="89999" y="35959"/>
                  <a:pt x="89431" y="35859"/>
                  <a:pt x="88898" y="35759"/>
                </a:cubicBezTo>
                <a:cubicBezTo>
                  <a:pt x="88864" y="38528"/>
                  <a:pt x="88831" y="41297"/>
                  <a:pt x="88798" y="44065"/>
                </a:cubicBezTo>
                <a:cubicBezTo>
                  <a:pt x="87530" y="43832"/>
                  <a:pt x="86229" y="43632"/>
                  <a:pt x="84962" y="43465"/>
                </a:cubicBezTo>
                <a:cubicBezTo>
                  <a:pt x="84895" y="49569"/>
                  <a:pt x="84828" y="55707"/>
                  <a:pt x="84761" y="61811"/>
                </a:cubicBezTo>
                <a:cubicBezTo>
                  <a:pt x="81059" y="61411"/>
                  <a:pt x="77323" y="61144"/>
                  <a:pt x="73587" y="60977"/>
                </a:cubicBezTo>
                <a:cubicBezTo>
                  <a:pt x="73620" y="50303"/>
                  <a:pt x="73654" y="39662"/>
                  <a:pt x="73687" y="28988"/>
                </a:cubicBezTo>
                <a:cubicBezTo>
                  <a:pt x="72219" y="28921"/>
                  <a:pt x="70718" y="28821"/>
                  <a:pt x="69217" y="28788"/>
                </a:cubicBezTo>
                <a:cubicBezTo>
                  <a:pt x="69217" y="25352"/>
                  <a:pt x="69217" y="21883"/>
                  <a:pt x="69250" y="18447"/>
                </a:cubicBezTo>
                <a:cubicBezTo>
                  <a:pt x="68116" y="18413"/>
                  <a:pt x="66982" y="18380"/>
                  <a:pt x="65848" y="18380"/>
                </a:cubicBezTo>
                <a:lnTo>
                  <a:pt x="65848" y="28721"/>
                </a:lnTo>
                <a:cubicBezTo>
                  <a:pt x="64380" y="28721"/>
                  <a:pt x="62879" y="28754"/>
                  <a:pt x="61378" y="28821"/>
                </a:cubicBezTo>
                <a:cubicBezTo>
                  <a:pt x="61445" y="44866"/>
                  <a:pt x="61512" y="60911"/>
                  <a:pt x="61578" y="76955"/>
                </a:cubicBezTo>
                <a:cubicBezTo>
                  <a:pt x="57942" y="76989"/>
                  <a:pt x="54340" y="77156"/>
                  <a:pt x="50737" y="77356"/>
                </a:cubicBezTo>
                <a:lnTo>
                  <a:pt x="50604" y="65681"/>
                </a:lnTo>
                <a:cubicBezTo>
                  <a:pt x="50570" y="61011"/>
                  <a:pt x="50504" y="56341"/>
                  <a:pt x="50470" y="51671"/>
                </a:cubicBezTo>
                <a:cubicBezTo>
                  <a:pt x="47001" y="52004"/>
                  <a:pt x="43532" y="52471"/>
                  <a:pt x="40096" y="53038"/>
                </a:cubicBezTo>
                <a:cubicBezTo>
                  <a:pt x="40163" y="57608"/>
                  <a:pt x="40263" y="62178"/>
                  <a:pt x="40330" y="66781"/>
                </a:cubicBezTo>
                <a:cubicBezTo>
                  <a:pt x="37728" y="67115"/>
                  <a:pt x="35126" y="67515"/>
                  <a:pt x="32558" y="67982"/>
                </a:cubicBezTo>
                <a:cubicBezTo>
                  <a:pt x="32257" y="52304"/>
                  <a:pt x="31957" y="36627"/>
                  <a:pt x="31657" y="20949"/>
                </a:cubicBezTo>
                <a:cubicBezTo>
                  <a:pt x="30690" y="21282"/>
                  <a:pt x="29689" y="21616"/>
                  <a:pt x="28721" y="21983"/>
                </a:cubicBezTo>
                <a:cubicBezTo>
                  <a:pt x="28655" y="19314"/>
                  <a:pt x="28621" y="16646"/>
                  <a:pt x="28555" y="14010"/>
                </a:cubicBezTo>
                <a:cubicBezTo>
                  <a:pt x="28121" y="14177"/>
                  <a:pt x="27654" y="14344"/>
                  <a:pt x="27220" y="14544"/>
                </a:cubicBezTo>
                <a:lnTo>
                  <a:pt x="2695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1"/>
          <p:cNvSpPr/>
          <p:nvPr/>
        </p:nvSpPr>
        <p:spPr>
          <a:xfrm>
            <a:off x="7289725" y="540025"/>
            <a:ext cx="1143000" cy="1143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 Photo">
  <p:cSld name="ONE_COLUMN_TEXT_1_1_1_1">
    <p:bg>
      <p:bgPr>
        <a:solidFill>
          <a:schemeClr val="accent3"/>
        </a:solidFill>
      </p:bgPr>
    </p:bg>
    <p:spTree>
      <p:nvGrpSpPr>
        <p:cNvPr id="147" name="Shape 147"/>
        <p:cNvGrpSpPr/>
        <p:nvPr/>
      </p:nvGrpSpPr>
      <p:grpSpPr>
        <a:xfrm>
          <a:off x="0" y="0"/>
          <a:ext cx="0" cy="0"/>
          <a:chOff x="0" y="0"/>
          <a:chExt cx="0" cy="0"/>
        </a:xfrm>
      </p:grpSpPr>
      <p:sp>
        <p:nvSpPr>
          <p:cNvPr id="148" name="Google Shape;148;p22"/>
          <p:cNvSpPr txBox="1"/>
          <p:nvPr>
            <p:ph type="title"/>
          </p:nvPr>
        </p:nvSpPr>
        <p:spPr>
          <a:xfrm>
            <a:off x="720000" y="938250"/>
            <a:ext cx="3852000" cy="32670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5000">
                <a:solidFill>
                  <a:schemeClr val="dk2"/>
                </a:solidFill>
              </a:defRPr>
            </a:lvl1pPr>
            <a:lvl2pPr lvl="1" rtl="0">
              <a:spcBef>
                <a:spcPts val="0"/>
              </a:spcBef>
              <a:spcAft>
                <a:spcPts val="0"/>
              </a:spcAft>
              <a:buNone/>
              <a:defRPr sz="5000"/>
            </a:lvl2pPr>
            <a:lvl3pPr lvl="2" rtl="0">
              <a:spcBef>
                <a:spcPts val="0"/>
              </a:spcBef>
              <a:spcAft>
                <a:spcPts val="0"/>
              </a:spcAft>
              <a:buNone/>
              <a:defRPr sz="5000"/>
            </a:lvl3pPr>
            <a:lvl4pPr lvl="3" rtl="0">
              <a:spcBef>
                <a:spcPts val="0"/>
              </a:spcBef>
              <a:spcAft>
                <a:spcPts val="0"/>
              </a:spcAft>
              <a:buNone/>
              <a:defRPr sz="5000"/>
            </a:lvl4pPr>
            <a:lvl5pPr lvl="4" rtl="0">
              <a:spcBef>
                <a:spcPts val="0"/>
              </a:spcBef>
              <a:spcAft>
                <a:spcPts val="0"/>
              </a:spcAft>
              <a:buNone/>
              <a:defRPr sz="5000"/>
            </a:lvl5pPr>
            <a:lvl6pPr lvl="5" rtl="0">
              <a:spcBef>
                <a:spcPts val="0"/>
              </a:spcBef>
              <a:spcAft>
                <a:spcPts val="0"/>
              </a:spcAft>
              <a:buNone/>
              <a:defRPr sz="5000"/>
            </a:lvl6pPr>
            <a:lvl7pPr lvl="6" rtl="0">
              <a:spcBef>
                <a:spcPts val="0"/>
              </a:spcBef>
              <a:spcAft>
                <a:spcPts val="0"/>
              </a:spcAft>
              <a:buNone/>
              <a:defRPr sz="5000"/>
            </a:lvl7pPr>
            <a:lvl8pPr lvl="7" rtl="0">
              <a:spcBef>
                <a:spcPts val="0"/>
              </a:spcBef>
              <a:spcAft>
                <a:spcPts val="0"/>
              </a:spcAft>
              <a:buNone/>
              <a:defRPr sz="5000"/>
            </a:lvl8pPr>
            <a:lvl9pPr lvl="8" rtl="0">
              <a:spcBef>
                <a:spcPts val="0"/>
              </a:spcBef>
              <a:spcAft>
                <a:spcPts val="0"/>
              </a:spcAft>
              <a:buNone/>
              <a:defRPr sz="5000"/>
            </a:lvl9pPr>
          </a:lstStyle>
          <a:p/>
        </p:txBody>
      </p:sp>
      <p:sp>
        <p:nvSpPr>
          <p:cNvPr id="149" name="Google Shape;149;p22"/>
          <p:cNvSpPr/>
          <p:nvPr/>
        </p:nvSpPr>
        <p:spPr>
          <a:xfrm>
            <a:off x="-9450" y="4603475"/>
            <a:ext cx="9144000" cy="540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
    <p:bg>
      <p:bgPr>
        <a:solidFill>
          <a:schemeClr val="accent3"/>
        </a:solidFill>
      </p:bgPr>
    </p:bg>
    <p:spTree>
      <p:nvGrpSpPr>
        <p:cNvPr id="150" name="Shape 150"/>
        <p:cNvGrpSpPr/>
        <p:nvPr/>
      </p:nvGrpSpPr>
      <p:grpSpPr>
        <a:xfrm>
          <a:off x="0" y="0"/>
          <a:ext cx="0" cy="0"/>
          <a:chOff x="0" y="0"/>
          <a:chExt cx="0" cy="0"/>
        </a:xfrm>
      </p:grpSpPr>
      <p:sp>
        <p:nvSpPr>
          <p:cNvPr id="151" name="Google Shape;151;p23"/>
          <p:cNvSpPr/>
          <p:nvPr/>
        </p:nvSpPr>
        <p:spPr>
          <a:xfrm flipH="1" rot="10800000">
            <a:off x="0" y="-375"/>
            <a:ext cx="9144000" cy="1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3"/>
          <p:cNvSpPr txBox="1"/>
          <p:nvPr>
            <p:ph type="ctrTitle"/>
          </p:nvPr>
        </p:nvSpPr>
        <p:spPr>
          <a:xfrm rot="299">
            <a:off x="612650" y="359437"/>
            <a:ext cx="3454500" cy="1071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4500"/>
              <a:buNone/>
              <a:defRPr b="1" sz="8100">
                <a:solidFill>
                  <a:schemeClr val="dk2"/>
                </a:solidFill>
              </a:defRPr>
            </a:lvl1pPr>
            <a:lvl2pPr lvl="1" rtl="0" algn="ctr">
              <a:spcBef>
                <a:spcPts val="0"/>
              </a:spcBef>
              <a:spcAft>
                <a:spcPts val="0"/>
              </a:spcAft>
              <a:buSzPts val="5200"/>
              <a:buFont typeface="Thasadith"/>
              <a:buNone/>
              <a:defRPr sz="5200">
                <a:latin typeface="Thasadith"/>
                <a:ea typeface="Thasadith"/>
                <a:cs typeface="Thasadith"/>
                <a:sym typeface="Thasadith"/>
              </a:defRPr>
            </a:lvl2pPr>
            <a:lvl3pPr lvl="2" rtl="0" algn="ctr">
              <a:spcBef>
                <a:spcPts val="0"/>
              </a:spcBef>
              <a:spcAft>
                <a:spcPts val="0"/>
              </a:spcAft>
              <a:buSzPts val="5200"/>
              <a:buFont typeface="Thasadith"/>
              <a:buNone/>
              <a:defRPr sz="5200">
                <a:latin typeface="Thasadith"/>
                <a:ea typeface="Thasadith"/>
                <a:cs typeface="Thasadith"/>
                <a:sym typeface="Thasadith"/>
              </a:defRPr>
            </a:lvl3pPr>
            <a:lvl4pPr lvl="3" rtl="0" algn="ctr">
              <a:spcBef>
                <a:spcPts val="0"/>
              </a:spcBef>
              <a:spcAft>
                <a:spcPts val="0"/>
              </a:spcAft>
              <a:buSzPts val="5200"/>
              <a:buFont typeface="Thasadith"/>
              <a:buNone/>
              <a:defRPr sz="5200">
                <a:latin typeface="Thasadith"/>
                <a:ea typeface="Thasadith"/>
                <a:cs typeface="Thasadith"/>
                <a:sym typeface="Thasadith"/>
              </a:defRPr>
            </a:lvl4pPr>
            <a:lvl5pPr lvl="4" rtl="0" algn="ctr">
              <a:spcBef>
                <a:spcPts val="0"/>
              </a:spcBef>
              <a:spcAft>
                <a:spcPts val="0"/>
              </a:spcAft>
              <a:buSzPts val="5200"/>
              <a:buFont typeface="Thasadith"/>
              <a:buNone/>
              <a:defRPr sz="5200">
                <a:latin typeface="Thasadith"/>
                <a:ea typeface="Thasadith"/>
                <a:cs typeface="Thasadith"/>
                <a:sym typeface="Thasadith"/>
              </a:defRPr>
            </a:lvl5pPr>
            <a:lvl6pPr lvl="5" rtl="0" algn="ctr">
              <a:spcBef>
                <a:spcPts val="0"/>
              </a:spcBef>
              <a:spcAft>
                <a:spcPts val="0"/>
              </a:spcAft>
              <a:buSzPts val="5200"/>
              <a:buFont typeface="Thasadith"/>
              <a:buNone/>
              <a:defRPr sz="5200">
                <a:latin typeface="Thasadith"/>
                <a:ea typeface="Thasadith"/>
                <a:cs typeface="Thasadith"/>
                <a:sym typeface="Thasadith"/>
              </a:defRPr>
            </a:lvl6pPr>
            <a:lvl7pPr lvl="6" rtl="0" algn="ctr">
              <a:spcBef>
                <a:spcPts val="0"/>
              </a:spcBef>
              <a:spcAft>
                <a:spcPts val="0"/>
              </a:spcAft>
              <a:buSzPts val="5200"/>
              <a:buFont typeface="Thasadith"/>
              <a:buNone/>
              <a:defRPr sz="5200">
                <a:latin typeface="Thasadith"/>
                <a:ea typeface="Thasadith"/>
                <a:cs typeface="Thasadith"/>
                <a:sym typeface="Thasadith"/>
              </a:defRPr>
            </a:lvl7pPr>
            <a:lvl8pPr lvl="7" rtl="0" algn="ctr">
              <a:spcBef>
                <a:spcPts val="0"/>
              </a:spcBef>
              <a:spcAft>
                <a:spcPts val="0"/>
              </a:spcAft>
              <a:buSzPts val="5200"/>
              <a:buFont typeface="Thasadith"/>
              <a:buNone/>
              <a:defRPr sz="5200">
                <a:latin typeface="Thasadith"/>
                <a:ea typeface="Thasadith"/>
                <a:cs typeface="Thasadith"/>
                <a:sym typeface="Thasadith"/>
              </a:defRPr>
            </a:lvl8pPr>
            <a:lvl9pPr lvl="8" rtl="0" algn="ctr">
              <a:spcBef>
                <a:spcPts val="0"/>
              </a:spcBef>
              <a:spcAft>
                <a:spcPts val="0"/>
              </a:spcAft>
              <a:buSzPts val="5200"/>
              <a:buFont typeface="Thasadith"/>
              <a:buNone/>
              <a:defRPr sz="5200">
                <a:latin typeface="Thasadith"/>
                <a:ea typeface="Thasadith"/>
                <a:cs typeface="Thasadith"/>
                <a:sym typeface="Thasadith"/>
              </a:defRPr>
            </a:lvl9pPr>
          </a:lstStyle>
          <a:p/>
        </p:txBody>
      </p:sp>
      <p:sp>
        <p:nvSpPr>
          <p:cNvPr id="153" name="Google Shape;153;p23"/>
          <p:cNvSpPr txBox="1"/>
          <p:nvPr>
            <p:ph idx="1" type="subTitle"/>
          </p:nvPr>
        </p:nvSpPr>
        <p:spPr>
          <a:xfrm rot="1036">
            <a:off x="612650" y="1520100"/>
            <a:ext cx="2987700" cy="1156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600"/>
              <a:buFont typeface="Open Sans"/>
              <a:buNone/>
              <a:defRPr sz="1600">
                <a:solidFill>
                  <a:schemeClr val="dk1"/>
                </a:solidFill>
                <a:latin typeface="Open Sans"/>
                <a:ea typeface="Open Sans"/>
                <a:cs typeface="Open Sans"/>
                <a:sym typeface="Open Sans"/>
              </a:defRPr>
            </a:lvl1pPr>
            <a:lvl2pPr lvl="1" rtl="0" algn="ctr">
              <a:lnSpc>
                <a:spcPct val="100000"/>
              </a:lnSpc>
              <a:spcBef>
                <a:spcPts val="0"/>
              </a:spcBef>
              <a:spcAft>
                <a:spcPts val="0"/>
              </a:spcAft>
              <a:buSzPts val="2800"/>
              <a:buFont typeface="PT Serif"/>
              <a:buNone/>
              <a:defRPr sz="2800">
                <a:latin typeface="PT Serif"/>
                <a:ea typeface="PT Serif"/>
                <a:cs typeface="PT Serif"/>
                <a:sym typeface="PT Serif"/>
              </a:defRPr>
            </a:lvl2pPr>
            <a:lvl3pPr lvl="2" rtl="0" algn="ctr">
              <a:lnSpc>
                <a:spcPct val="100000"/>
              </a:lnSpc>
              <a:spcBef>
                <a:spcPts val="0"/>
              </a:spcBef>
              <a:spcAft>
                <a:spcPts val="0"/>
              </a:spcAft>
              <a:buSzPts val="2800"/>
              <a:buFont typeface="PT Serif"/>
              <a:buNone/>
              <a:defRPr sz="2800">
                <a:latin typeface="PT Serif"/>
                <a:ea typeface="PT Serif"/>
                <a:cs typeface="PT Serif"/>
                <a:sym typeface="PT Serif"/>
              </a:defRPr>
            </a:lvl3pPr>
            <a:lvl4pPr lvl="3" rtl="0" algn="ctr">
              <a:lnSpc>
                <a:spcPct val="100000"/>
              </a:lnSpc>
              <a:spcBef>
                <a:spcPts val="0"/>
              </a:spcBef>
              <a:spcAft>
                <a:spcPts val="0"/>
              </a:spcAft>
              <a:buSzPts val="2800"/>
              <a:buFont typeface="PT Serif"/>
              <a:buNone/>
              <a:defRPr sz="2800">
                <a:latin typeface="PT Serif"/>
                <a:ea typeface="PT Serif"/>
                <a:cs typeface="PT Serif"/>
                <a:sym typeface="PT Serif"/>
              </a:defRPr>
            </a:lvl4pPr>
            <a:lvl5pPr lvl="4" rtl="0" algn="ctr">
              <a:lnSpc>
                <a:spcPct val="100000"/>
              </a:lnSpc>
              <a:spcBef>
                <a:spcPts val="0"/>
              </a:spcBef>
              <a:spcAft>
                <a:spcPts val="0"/>
              </a:spcAft>
              <a:buSzPts val="2800"/>
              <a:buFont typeface="PT Serif"/>
              <a:buNone/>
              <a:defRPr sz="2800">
                <a:latin typeface="PT Serif"/>
                <a:ea typeface="PT Serif"/>
                <a:cs typeface="PT Serif"/>
                <a:sym typeface="PT Serif"/>
              </a:defRPr>
            </a:lvl5pPr>
            <a:lvl6pPr lvl="5" rtl="0" algn="ctr">
              <a:lnSpc>
                <a:spcPct val="100000"/>
              </a:lnSpc>
              <a:spcBef>
                <a:spcPts val="0"/>
              </a:spcBef>
              <a:spcAft>
                <a:spcPts val="0"/>
              </a:spcAft>
              <a:buSzPts val="2800"/>
              <a:buFont typeface="PT Serif"/>
              <a:buNone/>
              <a:defRPr sz="2800">
                <a:latin typeface="PT Serif"/>
                <a:ea typeface="PT Serif"/>
                <a:cs typeface="PT Serif"/>
                <a:sym typeface="PT Serif"/>
              </a:defRPr>
            </a:lvl6pPr>
            <a:lvl7pPr lvl="6" rtl="0" algn="ctr">
              <a:lnSpc>
                <a:spcPct val="100000"/>
              </a:lnSpc>
              <a:spcBef>
                <a:spcPts val="0"/>
              </a:spcBef>
              <a:spcAft>
                <a:spcPts val="0"/>
              </a:spcAft>
              <a:buSzPts val="2800"/>
              <a:buFont typeface="PT Serif"/>
              <a:buNone/>
              <a:defRPr sz="2800">
                <a:latin typeface="PT Serif"/>
                <a:ea typeface="PT Serif"/>
                <a:cs typeface="PT Serif"/>
                <a:sym typeface="PT Serif"/>
              </a:defRPr>
            </a:lvl7pPr>
            <a:lvl8pPr lvl="7" rtl="0" algn="ctr">
              <a:lnSpc>
                <a:spcPct val="100000"/>
              </a:lnSpc>
              <a:spcBef>
                <a:spcPts val="0"/>
              </a:spcBef>
              <a:spcAft>
                <a:spcPts val="0"/>
              </a:spcAft>
              <a:buSzPts val="2800"/>
              <a:buFont typeface="PT Serif"/>
              <a:buNone/>
              <a:defRPr sz="2800">
                <a:latin typeface="PT Serif"/>
                <a:ea typeface="PT Serif"/>
                <a:cs typeface="PT Serif"/>
                <a:sym typeface="PT Serif"/>
              </a:defRPr>
            </a:lvl8pPr>
            <a:lvl9pPr lvl="8" rtl="0" algn="ctr">
              <a:lnSpc>
                <a:spcPct val="100000"/>
              </a:lnSpc>
              <a:spcBef>
                <a:spcPts val="0"/>
              </a:spcBef>
              <a:spcAft>
                <a:spcPts val="0"/>
              </a:spcAft>
              <a:buSzPts val="2800"/>
              <a:buFont typeface="PT Serif"/>
              <a:buNone/>
              <a:defRPr sz="2800">
                <a:latin typeface="PT Serif"/>
                <a:ea typeface="PT Serif"/>
                <a:cs typeface="PT Serif"/>
                <a:sym typeface="PT Serif"/>
              </a:defRPr>
            </a:lvl9pPr>
          </a:lstStyle>
          <a:p/>
        </p:txBody>
      </p:sp>
      <p:sp>
        <p:nvSpPr>
          <p:cNvPr id="154" name="Google Shape;154;p23"/>
          <p:cNvSpPr/>
          <p:nvPr/>
        </p:nvSpPr>
        <p:spPr>
          <a:xfrm>
            <a:off x="-9450" y="4593325"/>
            <a:ext cx="9144000" cy="549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3"/>
          <p:cNvSpPr txBox="1"/>
          <p:nvPr/>
        </p:nvSpPr>
        <p:spPr>
          <a:xfrm>
            <a:off x="612650" y="3448223"/>
            <a:ext cx="4140300" cy="101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Open Sans"/>
                <a:ea typeface="Open Sans"/>
                <a:cs typeface="Open Sans"/>
                <a:sym typeface="Open Sans"/>
              </a:rPr>
              <a:t>CREDITS:</a:t>
            </a:r>
            <a:r>
              <a:rPr lang="en" sz="1200">
                <a:solidFill>
                  <a:schemeClr val="dk1"/>
                </a:solidFill>
                <a:latin typeface="Open Sans"/>
                <a:ea typeface="Open Sans"/>
                <a:cs typeface="Open Sans"/>
                <a:sym typeface="Open Sans"/>
              </a:rPr>
              <a:t> This presentation template was created by </a:t>
            </a:r>
            <a:r>
              <a:rPr b="1" lang="en" sz="1200">
                <a:solidFill>
                  <a:schemeClr val="dk1"/>
                </a:solidFill>
                <a:uFill>
                  <a:noFill/>
                </a:uFill>
                <a:latin typeface="Open Sans"/>
                <a:ea typeface="Open Sans"/>
                <a:cs typeface="Open Sans"/>
                <a:sym typeface="Open Sans"/>
                <a:hlinkClick r:id="rId2">
                  <a:extLst>
                    <a:ext uri="{A12FA001-AC4F-418D-AE19-62706E023703}">
                      <ahyp:hlinkClr val="tx"/>
                    </a:ext>
                  </a:extLst>
                </a:hlinkClick>
              </a:rPr>
              <a:t>Slidesgo</a:t>
            </a:r>
            <a:r>
              <a:rPr lang="en" sz="1200">
                <a:solidFill>
                  <a:schemeClr val="dk1"/>
                </a:solidFill>
                <a:latin typeface="Open Sans"/>
                <a:ea typeface="Open Sans"/>
                <a:cs typeface="Open Sans"/>
                <a:sym typeface="Open Sans"/>
              </a:rPr>
              <a:t>, including icons by </a:t>
            </a:r>
            <a:r>
              <a:rPr b="1" lang="en" sz="1200">
                <a:solidFill>
                  <a:schemeClr val="dk1"/>
                </a:solidFill>
                <a:uFill>
                  <a:noFill/>
                </a:uFill>
                <a:latin typeface="Open Sans"/>
                <a:ea typeface="Open Sans"/>
                <a:cs typeface="Open Sans"/>
                <a:sym typeface="Open Sans"/>
                <a:hlinkClick r:id="rId3">
                  <a:extLst>
                    <a:ext uri="{A12FA001-AC4F-418D-AE19-62706E023703}">
                      <ahyp:hlinkClr val="tx"/>
                    </a:ext>
                  </a:extLst>
                </a:hlinkClick>
              </a:rPr>
              <a:t>Flaticon</a:t>
            </a:r>
            <a:r>
              <a:rPr lang="en" sz="1200">
                <a:solidFill>
                  <a:schemeClr val="dk1"/>
                </a:solidFill>
                <a:latin typeface="Open Sans"/>
                <a:ea typeface="Open Sans"/>
                <a:cs typeface="Open Sans"/>
                <a:sym typeface="Open Sans"/>
              </a:rPr>
              <a:t>, infographics &amp; images by </a:t>
            </a:r>
            <a:r>
              <a:rPr b="1" lang="en" sz="1200">
                <a:solidFill>
                  <a:schemeClr val="dk1"/>
                </a:solidFill>
                <a:uFill>
                  <a:noFill/>
                </a:uFill>
                <a:latin typeface="Open Sans"/>
                <a:ea typeface="Open Sans"/>
                <a:cs typeface="Open Sans"/>
                <a:sym typeface="Open Sans"/>
                <a:hlinkClick r:id="rId4">
                  <a:extLst>
                    <a:ext uri="{A12FA001-AC4F-418D-AE19-62706E023703}">
                      <ahyp:hlinkClr val="tx"/>
                    </a:ext>
                  </a:extLst>
                </a:hlinkClick>
              </a:rPr>
              <a:t>Freepik</a:t>
            </a:r>
            <a:r>
              <a:rPr lang="en" sz="1200">
                <a:solidFill>
                  <a:schemeClr val="dk1"/>
                </a:solidFill>
                <a:latin typeface="Open Sans"/>
                <a:ea typeface="Open Sans"/>
                <a:cs typeface="Open Sans"/>
                <a:sym typeface="Open Sans"/>
              </a:rPr>
              <a:t> and illustrations by </a:t>
            </a:r>
            <a:r>
              <a:rPr b="1" lang="en" sz="1200">
                <a:solidFill>
                  <a:schemeClr val="dk1"/>
                </a:solidFill>
                <a:uFill>
                  <a:noFill/>
                </a:uFill>
                <a:latin typeface="Open Sans"/>
                <a:ea typeface="Open Sans"/>
                <a:cs typeface="Open Sans"/>
                <a:sym typeface="Open Sans"/>
                <a:hlinkClick r:id="rId5">
                  <a:extLst>
                    <a:ext uri="{A12FA001-AC4F-418D-AE19-62706E023703}">
                      <ahyp:hlinkClr val="tx"/>
                    </a:ext>
                  </a:extLst>
                </a:hlinkClick>
              </a:rPr>
              <a:t>Stories</a:t>
            </a:r>
            <a:endParaRPr b="1" sz="1200">
              <a:solidFill>
                <a:schemeClr val="lt2"/>
              </a:solidFill>
              <a:latin typeface="Open Sans"/>
              <a:ea typeface="Open Sans"/>
              <a:cs typeface="Open Sans"/>
              <a:sym typeface="Open Sans"/>
            </a:endParaRPr>
          </a:p>
        </p:txBody>
      </p:sp>
      <p:sp>
        <p:nvSpPr>
          <p:cNvPr id="156" name="Google Shape;156;p23"/>
          <p:cNvSpPr/>
          <p:nvPr/>
        </p:nvSpPr>
        <p:spPr>
          <a:xfrm>
            <a:off x="6407998" y="2016897"/>
            <a:ext cx="2733859" cy="2576508"/>
          </a:xfrm>
          <a:custGeom>
            <a:rect b="b" l="l" r="r" t="t"/>
            <a:pathLst>
              <a:path extrusionOk="0" h="120821" w="131262">
                <a:moveTo>
                  <a:pt x="26954" y="0"/>
                </a:moveTo>
                <a:cubicBezTo>
                  <a:pt x="26420" y="234"/>
                  <a:pt x="25886" y="501"/>
                  <a:pt x="25352" y="734"/>
                </a:cubicBezTo>
                <a:cubicBezTo>
                  <a:pt x="25452" y="5571"/>
                  <a:pt x="25553" y="10374"/>
                  <a:pt x="25653" y="15211"/>
                </a:cubicBezTo>
                <a:cubicBezTo>
                  <a:pt x="25119" y="15411"/>
                  <a:pt x="24585" y="15645"/>
                  <a:pt x="24051" y="15912"/>
                </a:cubicBezTo>
                <a:cubicBezTo>
                  <a:pt x="24118" y="18514"/>
                  <a:pt x="24185" y="21115"/>
                  <a:pt x="24218" y="23717"/>
                </a:cubicBezTo>
                <a:cubicBezTo>
                  <a:pt x="23017" y="24251"/>
                  <a:pt x="21783" y="24785"/>
                  <a:pt x="20582" y="25352"/>
                </a:cubicBezTo>
                <a:cubicBezTo>
                  <a:pt x="20849" y="39028"/>
                  <a:pt x="21149" y="52705"/>
                  <a:pt x="21416" y="66381"/>
                </a:cubicBezTo>
                <a:cubicBezTo>
                  <a:pt x="17847" y="67315"/>
                  <a:pt x="14345" y="68349"/>
                  <a:pt x="10909" y="69517"/>
                </a:cubicBezTo>
                <a:cubicBezTo>
                  <a:pt x="10775" y="60410"/>
                  <a:pt x="10642" y="51270"/>
                  <a:pt x="10475" y="42164"/>
                </a:cubicBezTo>
                <a:cubicBezTo>
                  <a:pt x="9174" y="42831"/>
                  <a:pt x="7873" y="43565"/>
                  <a:pt x="6606" y="44332"/>
                </a:cubicBezTo>
                <a:cubicBezTo>
                  <a:pt x="6539" y="39629"/>
                  <a:pt x="6472" y="34925"/>
                  <a:pt x="6439" y="30222"/>
                </a:cubicBezTo>
                <a:cubicBezTo>
                  <a:pt x="5472" y="30889"/>
                  <a:pt x="4538" y="31556"/>
                  <a:pt x="3637" y="32257"/>
                </a:cubicBezTo>
                <a:cubicBezTo>
                  <a:pt x="3670" y="36860"/>
                  <a:pt x="3704" y="41463"/>
                  <a:pt x="3737" y="46067"/>
                </a:cubicBezTo>
                <a:cubicBezTo>
                  <a:pt x="2469" y="46867"/>
                  <a:pt x="1235" y="47668"/>
                  <a:pt x="1" y="48535"/>
                </a:cubicBezTo>
                <a:cubicBezTo>
                  <a:pt x="34" y="72619"/>
                  <a:pt x="68" y="96703"/>
                  <a:pt x="101" y="120820"/>
                </a:cubicBezTo>
                <a:lnTo>
                  <a:pt x="131261" y="120820"/>
                </a:lnTo>
                <a:cubicBezTo>
                  <a:pt x="131261" y="114516"/>
                  <a:pt x="131261" y="108211"/>
                  <a:pt x="131261" y="101907"/>
                </a:cubicBezTo>
                <a:cubicBezTo>
                  <a:pt x="131228" y="80892"/>
                  <a:pt x="131195" y="59843"/>
                  <a:pt x="131161" y="38795"/>
                </a:cubicBezTo>
                <a:cubicBezTo>
                  <a:pt x="128226" y="36460"/>
                  <a:pt x="125190" y="34291"/>
                  <a:pt x="122055" y="32323"/>
                </a:cubicBezTo>
                <a:cubicBezTo>
                  <a:pt x="121855" y="49436"/>
                  <a:pt x="121654" y="66515"/>
                  <a:pt x="121454" y="83593"/>
                </a:cubicBezTo>
                <a:cubicBezTo>
                  <a:pt x="118819" y="82960"/>
                  <a:pt x="116151" y="82326"/>
                  <a:pt x="113482" y="81792"/>
                </a:cubicBezTo>
                <a:cubicBezTo>
                  <a:pt x="113549" y="78290"/>
                  <a:pt x="113582" y="74787"/>
                  <a:pt x="113649" y="71285"/>
                </a:cubicBezTo>
                <a:cubicBezTo>
                  <a:pt x="113982" y="51270"/>
                  <a:pt x="114316" y="31289"/>
                  <a:pt x="114649" y="11275"/>
                </a:cubicBezTo>
                <a:cubicBezTo>
                  <a:pt x="111481" y="9340"/>
                  <a:pt x="108212" y="7639"/>
                  <a:pt x="104842" y="6105"/>
                </a:cubicBezTo>
                <a:cubicBezTo>
                  <a:pt x="104476" y="27053"/>
                  <a:pt x="104109" y="48001"/>
                  <a:pt x="103742" y="68916"/>
                </a:cubicBezTo>
                <a:cubicBezTo>
                  <a:pt x="101173" y="68416"/>
                  <a:pt x="98605" y="67949"/>
                  <a:pt x="96036" y="67515"/>
                </a:cubicBezTo>
                <a:cubicBezTo>
                  <a:pt x="96136" y="60177"/>
                  <a:pt x="96270" y="52871"/>
                  <a:pt x="96370" y="45533"/>
                </a:cubicBezTo>
                <a:cubicBezTo>
                  <a:pt x="95402" y="45333"/>
                  <a:pt x="94402" y="45099"/>
                  <a:pt x="93401" y="44899"/>
                </a:cubicBezTo>
                <a:cubicBezTo>
                  <a:pt x="93468" y="42164"/>
                  <a:pt x="93501" y="39429"/>
                  <a:pt x="93534" y="36693"/>
                </a:cubicBezTo>
                <a:cubicBezTo>
                  <a:pt x="93101" y="36593"/>
                  <a:pt x="92634" y="36493"/>
                  <a:pt x="92167" y="36393"/>
                </a:cubicBezTo>
                <a:cubicBezTo>
                  <a:pt x="92233" y="31356"/>
                  <a:pt x="92334" y="26352"/>
                  <a:pt x="92400" y="21316"/>
                </a:cubicBezTo>
                <a:cubicBezTo>
                  <a:pt x="91833" y="21182"/>
                  <a:pt x="91299" y="21049"/>
                  <a:pt x="90732" y="20915"/>
                </a:cubicBezTo>
                <a:cubicBezTo>
                  <a:pt x="90666" y="25952"/>
                  <a:pt x="90599" y="31022"/>
                  <a:pt x="90532" y="36059"/>
                </a:cubicBezTo>
                <a:cubicBezTo>
                  <a:pt x="89999" y="35959"/>
                  <a:pt x="89431" y="35859"/>
                  <a:pt x="88898" y="35759"/>
                </a:cubicBezTo>
                <a:cubicBezTo>
                  <a:pt x="88864" y="38528"/>
                  <a:pt x="88831" y="41297"/>
                  <a:pt x="88798" y="44065"/>
                </a:cubicBezTo>
                <a:cubicBezTo>
                  <a:pt x="87530" y="43832"/>
                  <a:pt x="86229" y="43632"/>
                  <a:pt x="84962" y="43465"/>
                </a:cubicBezTo>
                <a:cubicBezTo>
                  <a:pt x="84895" y="49569"/>
                  <a:pt x="84828" y="55707"/>
                  <a:pt x="84761" y="61811"/>
                </a:cubicBezTo>
                <a:cubicBezTo>
                  <a:pt x="81059" y="61411"/>
                  <a:pt x="77323" y="61144"/>
                  <a:pt x="73587" y="60977"/>
                </a:cubicBezTo>
                <a:cubicBezTo>
                  <a:pt x="73620" y="50303"/>
                  <a:pt x="73654" y="39662"/>
                  <a:pt x="73687" y="28988"/>
                </a:cubicBezTo>
                <a:cubicBezTo>
                  <a:pt x="72219" y="28921"/>
                  <a:pt x="70718" y="28821"/>
                  <a:pt x="69217" y="28788"/>
                </a:cubicBezTo>
                <a:cubicBezTo>
                  <a:pt x="69217" y="25352"/>
                  <a:pt x="69217" y="21883"/>
                  <a:pt x="69250" y="18447"/>
                </a:cubicBezTo>
                <a:cubicBezTo>
                  <a:pt x="68116" y="18413"/>
                  <a:pt x="66982" y="18380"/>
                  <a:pt x="65848" y="18380"/>
                </a:cubicBezTo>
                <a:lnTo>
                  <a:pt x="65848" y="28721"/>
                </a:lnTo>
                <a:cubicBezTo>
                  <a:pt x="64380" y="28721"/>
                  <a:pt x="62879" y="28754"/>
                  <a:pt x="61378" y="28821"/>
                </a:cubicBezTo>
                <a:cubicBezTo>
                  <a:pt x="61445" y="44866"/>
                  <a:pt x="61512" y="60911"/>
                  <a:pt x="61578" y="76955"/>
                </a:cubicBezTo>
                <a:cubicBezTo>
                  <a:pt x="57942" y="76989"/>
                  <a:pt x="54340" y="77156"/>
                  <a:pt x="50737" y="77356"/>
                </a:cubicBezTo>
                <a:lnTo>
                  <a:pt x="50604" y="65681"/>
                </a:lnTo>
                <a:cubicBezTo>
                  <a:pt x="50570" y="61011"/>
                  <a:pt x="50504" y="56341"/>
                  <a:pt x="50470" y="51671"/>
                </a:cubicBezTo>
                <a:cubicBezTo>
                  <a:pt x="47001" y="52004"/>
                  <a:pt x="43532" y="52471"/>
                  <a:pt x="40096" y="53038"/>
                </a:cubicBezTo>
                <a:cubicBezTo>
                  <a:pt x="40163" y="57608"/>
                  <a:pt x="40263" y="62178"/>
                  <a:pt x="40330" y="66781"/>
                </a:cubicBezTo>
                <a:cubicBezTo>
                  <a:pt x="37728" y="67115"/>
                  <a:pt x="35126" y="67515"/>
                  <a:pt x="32558" y="67982"/>
                </a:cubicBezTo>
                <a:cubicBezTo>
                  <a:pt x="32257" y="52304"/>
                  <a:pt x="31957" y="36627"/>
                  <a:pt x="31657" y="20949"/>
                </a:cubicBezTo>
                <a:cubicBezTo>
                  <a:pt x="30690" y="21282"/>
                  <a:pt x="29689" y="21616"/>
                  <a:pt x="28721" y="21983"/>
                </a:cubicBezTo>
                <a:cubicBezTo>
                  <a:pt x="28655" y="19314"/>
                  <a:pt x="28621" y="16646"/>
                  <a:pt x="28555" y="14010"/>
                </a:cubicBezTo>
                <a:cubicBezTo>
                  <a:pt x="28121" y="14177"/>
                  <a:pt x="27654" y="14344"/>
                  <a:pt x="27220" y="14544"/>
                </a:cubicBezTo>
                <a:lnTo>
                  <a:pt x="2695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p:nvPr/>
        </p:nvSpPr>
        <p:spPr>
          <a:xfrm>
            <a:off x="7951214" y="254244"/>
            <a:ext cx="810811" cy="810773"/>
          </a:xfrm>
          <a:custGeom>
            <a:rect b="b" l="l" r="r" t="t"/>
            <a:pathLst>
              <a:path extrusionOk="0" h="27354" w="27353">
                <a:moveTo>
                  <a:pt x="13677" y="0"/>
                </a:moveTo>
                <a:cubicBezTo>
                  <a:pt x="6104" y="0"/>
                  <a:pt x="0" y="6138"/>
                  <a:pt x="0" y="13677"/>
                </a:cubicBezTo>
                <a:cubicBezTo>
                  <a:pt x="0" y="21249"/>
                  <a:pt x="6104" y="27353"/>
                  <a:pt x="13677" y="27353"/>
                </a:cubicBezTo>
                <a:cubicBezTo>
                  <a:pt x="21215" y="27353"/>
                  <a:pt x="27353" y="21249"/>
                  <a:pt x="27353" y="13677"/>
                </a:cubicBezTo>
                <a:cubicBezTo>
                  <a:pt x="27353" y="6138"/>
                  <a:pt x="21215" y="0"/>
                  <a:pt x="136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accent3"/>
        </a:solidFill>
      </p:bgPr>
    </p:bg>
    <p:spTree>
      <p:nvGrpSpPr>
        <p:cNvPr id="17" name="Shape 17"/>
        <p:cNvGrpSpPr/>
        <p:nvPr/>
      </p:nvGrpSpPr>
      <p:grpSpPr>
        <a:xfrm>
          <a:off x="0" y="0"/>
          <a:ext cx="0" cy="0"/>
          <a:chOff x="0" y="0"/>
          <a:chExt cx="0" cy="0"/>
        </a:xfrm>
      </p:grpSpPr>
      <p:sp>
        <p:nvSpPr>
          <p:cNvPr id="18" name="Google Shape;18;p4"/>
          <p:cNvSpPr txBox="1"/>
          <p:nvPr>
            <p:ph type="title"/>
          </p:nvPr>
        </p:nvSpPr>
        <p:spPr>
          <a:xfrm>
            <a:off x="2295000" y="423075"/>
            <a:ext cx="455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720000" y="942100"/>
            <a:ext cx="8112300" cy="3720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rgbClr val="434343"/>
              </a:buClr>
              <a:buSzPts val="1200"/>
              <a:buFont typeface="Livvic"/>
              <a:buChar char="●"/>
              <a:defRPr>
                <a:latin typeface="Open Sans"/>
                <a:ea typeface="Open Sans"/>
                <a:cs typeface="Open Sans"/>
                <a:sym typeface="Open Sans"/>
              </a:defRPr>
            </a:lvl1pPr>
            <a:lvl2pPr indent="-304800" lvl="1" marL="914400">
              <a:spcBef>
                <a:spcPts val="1600"/>
              </a:spcBef>
              <a:spcAft>
                <a:spcPts val="0"/>
              </a:spcAft>
              <a:buClr>
                <a:srgbClr val="434343"/>
              </a:buClr>
              <a:buSzPts val="1200"/>
              <a:buFont typeface="Roboto Condensed Light"/>
              <a:buAutoNum type="alphaLcPeriod"/>
              <a:defRPr/>
            </a:lvl2pPr>
            <a:lvl3pPr indent="-304800" lvl="2" marL="1371600">
              <a:spcBef>
                <a:spcPts val="1600"/>
              </a:spcBef>
              <a:spcAft>
                <a:spcPts val="0"/>
              </a:spcAft>
              <a:buClr>
                <a:srgbClr val="434343"/>
              </a:buClr>
              <a:buSzPts val="1200"/>
              <a:buFont typeface="Roboto Condensed Light"/>
              <a:buAutoNum type="romanLcPeriod"/>
              <a:defRPr/>
            </a:lvl3pPr>
            <a:lvl4pPr indent="-304800" lvl="3" marL="1828800">
              <a:spcBef>
                <a:spcPts val="1600"/>
              </a:spcBef>
              <a:spcAft>
                <a:spcPts val="0"/>
              </a:spcAft>
              <a:buClr>
                <a:srgbClr val="434343"/>
              </a:buClr>
              <a:buSzPts val="1200"/>
              <a:buFont typeface="Roboto Condensed Light"/>
              <a:buAutoNum type="arabicPeriod"/>
              <a:defRPr/>
            </a:lvl4pPr>
            <a:lvl5pPr indent="-304800" lvl="4" marL="2286000">
              <a:spcBef>
                <a:spcPts val="1600"/>
              </a:spcBef>
              <a:spcAft>
                <a:spcPts val="0"/>
              </a:spcAft>
              <a:buClr>
                <a:srgbClr val="434343"/>
              </a:buClr>
              <a:buSzPts val="1200"/>
              <a:buFont typeface="Roboto Condensed Light"/>
              <a:buAutoNum type="alphaLcPeriod"/>
              <a:defRPr/>
            </a:lvl5pPr>
            <a:lvl6pPr indent="-304800" lvl="5" marL="2743200">
              <a:spcBef>
                <a:spcPts val="1600"/>
              </a:spcBef>
              <a:spcAft>
                <a:spcPts val="0"/>
              </a:spcAft>
              <a:buClr>
                <a:srgbClr val="434343"/>
              </a:buClr>
              <a:buSzPts val="1200"/>
              <a:buFont typeface="Roboto Condensed Light"/>
              <a:buAutoNum type="romanLcPeriod"/>
              <a:defRPr/>
            </a:lvl6pPr>
            <a:lvl7pPr indent="-304800" lvl="6" marL="3200400">
              <a:spcBef>
                <a:spcPts val="1600"/>
              </a:spcBef>
              <a:spcAft>
                <a:spcPts val="0"/>
              </a:spcAft>
              <a:buClr>
                <a:srgbClr val="434343"/>
              </a:buClr>
              <a:buSzPts val="1200"/>
              <a:buFont typeface="Roboto Condensed Light"/>
              <a:buAutoNum type="arabicPeriod"/>
              <a:defRPr/>
            </a:lvl7pPr>
            <a:lvl8pPr indent="-304800" lvl="7" marL="3657600">
              <a:spcBef>
                <a:spcPts val="1600"/>
              </a:spcBef>
              <a:spcAft>
                <a:spcPts val="0"/>
              </a:spcAft>
              <a:buClr>
                <a:srgbClr val="434343"/>
              </a:buClr>
              <a:buSzPts val="1200"/>
              <a:buFont typeface="Roboto Condensed Light"/>
              <a:buAutoNum type="alphaLcPeriod"/>
              <a:defRPr/>
            </a:lvl8pPr>
            <a:lvl9pPr indent="-304800" lvl="8" marL="4114800">
              <a:spcBef>
                <a:spcPts val="1600"/>
              </a:spcBef>
              <a:spcAft>
                <a:spcPts val="1600"/>
              </a:spcAft>
              <a:buClr>
                <a:srgbClr val="434343"/>
              </a:buClr>
              <a:buSzPts val="1200"/>
              <a:buFont typeface="Roboto Condensed Light"/>
              <a:buAutoNum type="romanLcPerio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accent3"/>
        </a:solidFill>
      </p:bgPr>
    </p:bg>
    <p:spTree>
      <p:nvGrpSpPr>
        <p:cNvPr id="20" name="Shape 20"/>
        <p:cNvGrpSpPr/>
        <p:nvPr/>
      </p:nvGrpSpPr>
      <p:grpSpPr>
        <a:xfrm>
          <a:off x="0" y="0"/>
          <a:ext cx="0" cy="0"/>
          <a:chOff x="0" y="0"/>
          <a:chExt cx="0" cy="0"/>
        </a:xfrm>
      </p:grpSpPr>
      <p:sp>
        <p:nvSpPr>
          <p:cNvPr id="21" name="Google Shape;21;p5"/>
          <p:cNvSpPr/>
          <p:nvPr/>
        </p:nvSpPr>
        <p:spPr>
          <a:xfrm flipH="1" rot="10800000">
            <a:off x="0" y="-375"/>
            <a:ext cx="9144000" cy="141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5"/>
          <p:cNvSpPr txBox="1"/>
          <p:nvPr>
            <p:ph type="title"/>
          </p:nvPr>
        </p:nvSpPr>
        <p:spPr>
          <a:xfrm>
            <a:off x="2208600" y="423075"/>
            <a:ext cx="47268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200"/>
              <a:buNone/>
              <a:defRPr b="1"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 name="Google Shape;23;p5"/>
          <p:cNvSpPr txBox="1"/>
          <p:nvPr>
            <p:ph idx="1" type="subTitle"/>
          </p:nvPr>
        </p:nvSpPr>
        <p:spPr>
          <a:xfrm flipH="1">
            <a:off x="1678800" y="1903050"/>
            <a:ext cx="3150000" cy="365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2"/>
              </a:buClr>
              <a:buSzPts val="1200"/>
              <a:buFont typeface="Open Sans"/>
              <a:buNone/>
              <a:defRPr sz="1600">
                <a:solidFill>
                  <a:schemeClr val="lt2"/>
                </a:solidFill>
                <a:latin typeface="Open Sans"/>
                <a:ea typeface="Open Sans"/>
                <a:cs typeface="Open Sans"/>
                <a:sym typeface="Open Sans"/>
              </a:defRPr>
            </a:lvl1pPr>
            <a:lvl2pPr lvl="1"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2pPr>
            <a:lvl3pPr lvl="2"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3pPr>
            <a:lvl4pPr lvl="3"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4pPr>
            <a:lvl5pPr lvl="4"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5pPr>
            <a:lvl6pPr lvl="5"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6pPr>
            <a:lvl7pPr lvl="6"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7pPr>
            <a:lvl8pPr lvl="7"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8pPr>
            <a:lvl9pPr lvl="8"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9pPr>
          </a:lstStyle>
          <a:p/>
        </p:txBody>
      </p:sp>
      <p:sp>
        <p:nvSpPr>
          <p:cNvPr id="24" name="Google Shape;24;p5"/>
          <p:cNvSpPr txBox="1"/>
          <p:nvPr>
            <p:ph idx="2" type="subTitle"/>
          </p:nvPr>
        </p:nvSpPr>
        <p:spPr>
          <a:xfrm flipH="1">
            <a:off x="1678800" y="3471875"/>
            <a:ext cx="3150000" cy="365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2"/>
              </a:buClr>
              <a:buSzPts val="1200"/>
              <a:buFont typeface="Open Sans"/>
              <a:buNone/>
              <a:defRPr sz="1600">
                <a:solidFill>
                  <a:schemeClr val="lt2"/>
                </a:solidFill>
                <a:latin typeface="Open Sans"/>
                <a:ea typeface="Open Sans"/>
                <a:cs typeface="Open Sans"/>
                <a:sym typeface="Open Sans"/>
              </a:defRPr>
            </a:lvl1pPr>
            <a:lvl2pPr lvl="1"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2pPr>
            <a:lvl3pPr lvl="2"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3pPr>
            <a:lvl4pPr lvl="3"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4pPr>
            <a:lvl5pPr lvl="4"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5pPr>
            <a:lvl6pPr lvl="5"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6pPr>
            <a:lvl7pPr lvl="6"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7pPr>
            <a:lvl8pPr lvl="7"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8pPr>
            <a:lvl9pPr lvl="8"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9pPr>
          </a:lstStyle>
          <a:p/>
        </p:txBody>
      </p:sp>
      <p:sp>
        <p:nvSpPr>
          <p:cNvPr id="25" name="Google Shape;25;p5"/>
          <p:cNvSpPr txBox="1"/>
          <p:nvPr>
            <p:ph hasCustomPrompt="1" idx="3" type="title"/>
          </p:nvPr>
        </p:nvSpPr>
        <p:spPr>
          <a:xfrm>
            <a:off x="720000" y="1857300"/>
            <a:ext cx="958800" cy="457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lt2"/>
              </a:buClr>
              <a:buSzPts val="5500"/>
              <a:buNone/>
              <a:defRPr b="1" sz="5500">
                <a:solidFill>
                  <a:schemeClr val="lt2"/>
                </a:solidFill>
              </a:defRPr>
            </a:lvl1pPr>
            <a:lvl2pPr lvl="1" rtl="0" algn="ctr">
              <a:spcBef>
                <a:spcPts val="0"/>
              </a:spcBef>
              <a:spcAft>
                <a:spcPts val="0"/>
              </a:spcAft>
              <a:buClr>
                <a:schemeClr val="lt2"/>
              </a:buClr>
              <a:buSzPts val="5500"/>
              <a:buFont typeface="Thasadith"/>
              <a:buNone/>
              <a:defRPr sz="5500">
                <a:solidFill>
                  <a:schemeClr val="lt2"/>
                </a:solidFill>
                <a:latin typeface="Thasadith"/>
                <a:ea typeface="Thasadith"/>
                <a:cs typeface="Thasadith"/>
                <a:sym typeface="Thasadith"/>
              </a:defRPr>
            </a:lvl2pPr>
            <a:lvl3pPr lvl="2" rtl="0" algn="ctr">
              <a:spcBef>
                <a:spcPts val="0"/>
              </a:spcBef>
              <a:spcAft>
                <a:spcPts val="0"/>
              </a:spcAft>
              <a:buClr>
                <a:schemeClr val="lt2"/>
              </a:buClr>
              <a:buSzPts val="5500"/>
              <a:buFont typeface="Thasadith"/>
              <a:buNone/>
              <a:defRPr sz="5500">
                <a:solidFill>
                  <a:schemeClr val="lt2"/>
                </a:solidFill>
                <a:latin typeface="Thasadith"/>
                <a:ea typeface="Thasadith"/>
                <a:cs typeface="Thasadith"/>
                <a:sym typeface="Thasadith"/>
              </a:defRPr>
            </a:lvl3pPr>
            <a:lvl4pPr lvl="3" rtl="0" algn="ctr">
              <a:spcBef>
                <a:spcPts val="0"/>
              </a:spcBef>
              <a:spcAft>
                <a:spcPts val="0"/>
              </a:spcAft>
              <a:buClr>
                <a:schemeClr val="lt2"/>
              </a:buClr>
              <a:buSzPts val="5500"/>
              <a:buFont typeface="Thasadith"/>
              <a:buNone/>
              <a:defRPr sz="5500">
                <a:solidFill>
                  <a:schemeClr val="lt2"/>
                </a:solidFill>
                <a:latin typeface="Thasadith"/>
                <a:ea typeface="Thasadith"/>
                <a:cs typeface="Thasadith"/>
                <a:sym typeface="Thasadith"/>
              </a:defRPr>
            </a:lvl4pPr>
            <a:lvl5pPr lvl="4" rtl="0" algn="ctr">
              <a:spcBef>
                <a:spcPts val="0"/>
              </a:spcBef>
              <a:spcAft>
                <a:spcPts val="0"/>
              </a:spcAft>
              <a:buClr>
                <a:schemeClr val="lt2"/>
              </a:buClr>
              <a:buSzPts val="5500"/>
              <a:buFont typeface="Thasadith"/>
              <a:buNone/>
              <a:defRPr sz="5500">
                <a:solidFill>
                  <a:schemeClr val="lt2"/>
                </a:solidFill>
                <a:latin typeface="Thasadith"/>
                <a:ea typeface="Thasadith"/>
                <a:cs typeface="Thasadith"/>
                <a:sym typeface="Thasadith"/>
              </a:defRPr>
            </a:lvl5pPr>
            <a:lvl6pPr lvl="5" rtl="0" algn="ctr">
              <a:spcBef>
                <a:spcPts val="0"/>
              </a:spcBef>
              <a:spcAft>
                <a:spcPts val="0"/>
              </a:spcAft>
              <a:buClr>
                <a:schemeClr val="lt2"/>
              </a:buClr>
              <a:buSzPts val="5500"/>
              <a:buFont typeface="Thasadith"/>
              <a:buNone/>
              <a:defRPr sz="5500">
                <a:solidFill>
                  <a:schemeClr val="lt2"/>
                </a:solidFill>
                <a:latin typeface="Thasadith"/>
                <a:ea typeface="Thasadith"/>
                <a:cs typeface="Thasadith"/>
                <a:sym typeface="Thasadith"/>
              </a:defRPr>
            </a:lvl6pPr>
            <a:lvl7pPr lvl="6" rtl="0" algn="ctr">
              <a:spcBef>
                <a:spcPts val="0"/>
              </a:spcBef>
              <a:spcAft>
                <a:spcPts val="0"/>
              </a:spcAft>
              <a:buClr>
                <a:schemeClr val="lt2"/>
              </a:buClr>
              <a:buSzPts val="5500"/>
              <a:buFont typeface="Thasadith"/>
              <a:buNone/>
              <a:defRPr sz="5500">
                <a:solidFill>
                  <a:schemeClr val="lt2"/>
                </a:solidFill>
                <a:latin typeface="Thasadith"/>
                <a:ea typeface="Thasadith"/>
                <a:cs typeface="Thasadith"/>
                <a:sym typeface="Thasadith"/>
              </a:defRPr>
            </a:lvl7pPr>
            <a:lvl8pPr lvl="7" rtl="0" algn="ctr">
              <a:spcBef>
                <a:spcPts val="0"/>
              </a:spcBef>
              <a:spcAft>
                <a:spcPts val="0"/>
              </a:spcAft>
              <a:buClr>
                <a:schemeClr val="lt2"/>
              </a:buClr>
              <a:buSzPts val="5500"/>
              <a:buFont typeface="Thasadith"/>
              <a:buNone/>
              <a:defRPr sz="5500">
                <a:solidFill>
                  <a:schemeClr val="lt2"/>
                </a:solidFill>
                <a:latin typeface="Thasadith"/>
                <a:ea typeface="Thasadith"/>
                <a:cs typeface="Thasadith"/>
                <a:sym typeface="Thasadith"/>
              </a:defRPr>
            </a:lvl8pPr>
            <a:lvl9pPr lvl="8" rtl="0" algn="ctr">
              <a:spcBef>
                <a:spcPts val="0"/>
              </a:spcBef>
              <a:spcAft>
                <a:spcPts val="0"/>
              </a:spcAft>
              <a:buClr>
                <a:schemeClr val="lt2"/>
              </a:buClr>
              <a:buSzPts val="5500"/>
              <a:buFont typeface="Thasadith"/>
              <a:buNone/>
              <a:defRPr sz="5500">
                <a:solidFill>
                  <a:schemeClr val="lt2"/>
                </a:solidFill>
                <a:latin typeface="Thasadith"/>
                <a:ea typeface="Thasadith"/>
                <a:cs typeface="Thasadith"/>
                <a:sym typeface="Thasadith"/>
              </a:defRPr>
            </a:lvl9pPr>
          </a:lstStyle>
          <a:p>
            <a:r>
              <a:t>xx%</a:t>
            </a:r>
          </a:p>
        </p:txBody>
      </p:sp>
      <p:sp>
        <p:nvSpPr>
          <p:cNvPr id="26" name="Google Shape;26;p5"/>
          <p:cNvSpPr txBox="1"/>
          <p:nvPr>
            <p:ph hasCustomPrompt="1" idx="4" type="title"/>
          </p:nvPr>
        </p:nvSpPr>
        <p:spPr>
          <a:xfrm>
            <a:off x="720000" y="3426125"/>
            <a:ext cx="958800" cy="457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lt2"/>
              </a:buClr>
              <a:buSzPts val="5500"/>
              <a:buNone/>
              <a:defRPr b="1" sz="5500">
                <a:solidFill>
                  <a:schemeClr val="lt2"/>
                </a:solidFill>
              </a:defRPr>
            </a:lvl1pPr>
            <a:lvl2pPr lvl="1" rtl="0" algn="ctr">
              <a:spcBef>
                <a:spcPts val="0"/>
              </a:spcBef>
              <a:spcAft>
                <a:spcPts val="0"/>
              </a:spcAft>
              <a:buClr>
                <a:schemeClr val="lt2"/>
              </a:buClr>
              <a:buSzPts val="5500"/>
              <a:buFont typeface="Thasadith"/>
              <a:buNone/>
              <a:defRPr sz="5500">
                <a:solidFill>
                  <a:schemeClr val="lt2"/>
                </a:solidFill>
                <a:latin typeface="Thasadith"/>
                <a:ea typeface="Thasadith"/>
                <a:cs typeface="Thasadith"/>
                <a:sym typeface="Thasadith"/>
              </a:defRPr>
            </a:lvl2pPr>
            <a:lvl3pPr lvl="2" rtl="0" algn="ctr">
              <a:spcBef>
                <a:spcPts val="0"/>
              </a:spcBef>
              <a:spcAft>
                <a:spcPts val="0"/>
              </a:spcAft>
              <a:buClr>
                <a:schemeClr val="lt2"/>
              </a:buClr>
              <a:buSzPts val="5500"/>
              <a:buFont typeface="Thasadith"/>
              <a:buNone/>
              <a:defRPr sz="5500">
                <a:solidFill>
                  <a:schemeClr val="lt2"/>
                </a:solidFill>
                <a:latin typeface="Thasadith"/>
                <a:ea typeface="Thasadith"/>
                <a:cs typeface="Thasadith"/>
                <a:sym typeface="Thasadith"/>
              </a:defRPr>
            </a:lvl3pPr>
            <a:lvl4pPr lvl="3" rtl="0" algn="ctr">
              <a:spcBef>
                <a:spcPts val="0"/>
              </a:spcBef>
              <a:spcAft>
                <a:spcPts val="0"/>
              </a:spcAft>
              <a:buClr>
                <a:schemeClr val="lt2"/>
              </a:buClr>
              <a:buSzPts val="5500"/>
              <a:buFont typeface="Thasadith"/>
              <a:buNone/>
              <a:defRPr sz="5500">
                <a:solidFill>
                  <a:schemeClr val="lt2"/>
                </a:solidFill>
                <a:latin typeface="Thasadith"/>
                <a:ea typeface="Thasadith"/>
                <a:cs typeface="Thasadith"/>
                <a:sym typeface="Thasadith"/>
              </a:defRPr>
            </a:lvl4pPr>
            <a:lvl5pPr lvl="4" rtl="0" algn="ctr">
              <a:spcBef>
                <a:spcPts val="0"/>
              </a:spcBef>
              <a:spcAft>
                <a:spcPts val="0"/>
              </a:spcAft>
              <a:buClr>
                <a:schemeClr val="lt2"/>
              </a:buClr>
              <a:buSzPts val="5500"/>
              <a:buFont typeface="Thasadith"/>
              <a:buNone/>
              <a:defRPr sz="5500">
                <a:solidFill>
                  <a:schemeClr val="lt2"/>
                </a:solidFill>
                <a:latin typeface="Thasadith"/>
                <a:ea typeface="Thasadith"/>
                <a:cs typeface="Thasadith"/>
                <a:sym typeface="Thasadith"/>
              </a:defRPr>
            </a:lvl5pPr>
            <a:lvl6pPr lvl="5" rtl="0" algn="ctr">
              <a:spcBef>
                <a:spcPts val="0"/>
              </a:spcBef>
              <a:spcAft>
                <a:spcPts val="0"/>
              </a:spcAft>
              <a:buClr>
                <a:schemeClr val="lt2"/>
              </a:buClr>
              <a:buSzPts val="5500"/>
              <a:buFont typeface="Thasadith"/>
              <a:buNone/>
              <a:defRPr sz="5500">
                <a:solidFill>
                  <a:schemeClr val="lt2"/>
                </a:solidFill>
                <a:latin typeface="Thasadith"/>
                <a:ea typeface="Thasadith"/>
                <a:cs typeface="Thasadith"/>
                <a:sym typeface="Thasadith"/>
              </a:defRPr>
            </a:lvl6pPr>
            <a:lvl7pPr lvl="6" rtl="0" algn="ctr">
              <a:spcBef>
                <a:spcPts val="0"/>
              </a:spcBef>
              <a:spcAft>
                <a:spcPts val="0"/>
              </a:spcAft>
              <a:buClr>
                <a:schemeClr val="lt2"/>
              </a:buClr>
              <a:buSzPts val="5500"/>
              <a:buFont typeface="Thasadith"/>
              <a:buNone/>
              <a:defRPr sz="5500">
                <a:solidFill>
                  <a:schemeClr val="lt2"/>
                </a:solidFill>
                <a:latin typeface="Thasadith"/>
                <a:ea typeface="Thasadith"/>
                <a:cs typeface="Thasadith"/>
                <a:sym typeface="Thasadith"/>
              </a:defRPr>
            </a:lvl7pPr>
            <a:lvl8pPr lvl="7" rtl="0" algn="ctr">
              <a:spcBef>
                <a:spcPts val="0"/>
              </a:spcBef>
              <a:spcAft>
                <a:spcPts val="0"/>
              </a:spcAft>
              <a:buClr>
                <a:schemeClr val="lt2"/>
              </a:buClr>
              <a:buSzPts val="5500"/>
              <a:buFont typeface="Thasadith"/>
              <a:buNone/>
              <a:defRPr sz="5500">
                <a:solidFill>
                  <a:schemeClr val="lt2"/>
                </a:solidFill>
                <a:latin typeface="Thasadith"/>
                <a:ea typeface="Thasadith"/>
                <a:cs typeface="Thasadith"/>
                <a:sym typeface="Thasadith"/>
              </a:defRPr>
            </a:lvl8pPr>
            <a:lvl9pPr lvl="8" rtl="0" algn="ctr">
              <a:spcBef>
                <a:spcPts val="0"/>
              </a:spcBef>
              <a:spcAft>
                <a:spcPts val="0"/>
              </a:spcAft>
              <a:buClr>
                <a:schemeClr val="lt2"/>
              </a:buClr>
              <a:buSzPts val="5500"/>
              <a:buFont typeface="Thasadith"/>
              <a:buNone/>
              <a:defRPr sz="5500">
                <a:solidFill>
                  <a:schemeClr val="lt2"/>
                </a:solidFill>
                <a:latin typeface="Thasadith"/>
                <a:ea typeface="Thasadith"/>
                <a:cs typeface="Thasadith"/>
                <a:sym typeface="Thasadith"/>
              </a:defRPr>
            </a:lvl9pPr>
          </a:lstStyle>
          <a:p>
            <a:r>
              <a:t>xx%</a:t>
            </a:r>
          </a:p>
        </p:txBody>
      </p:sp>
      <p:sp>
        <p:nvSpPr>
          <p:cNvPr id="27" name="Google Shape;27;p5"/>
          <p:cNvSpPr txBox="1"/>
          <p:nvPr>
            <p:ph idx="5" type="subTitle"/>
          </p:nvPr>
        </p:nvSpPr>
        <p:spPr>
          <a:xfrm flipH="1">
            <a:off x="1678800" y="2333625"/>
            <a:ext cx="1420200" cy="457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1400"/>
              <a:buFont typeface="Thasadith"/>
              <a:buNone/>
              <a:defRPr b="1" sz="2400">
                <a:solidFill>
                  <a:schemeClr val="dk1"/>
                </a:solidFill>
                <a:latin typeface="Marvel"/>
                <a:ea typeface="Marvel"/>
                <a:cs typeface="Marvel"/>
                <a:sym typeface="Marvel"/>
              </a:defRPr>
            </a:lvl1pPr>
            <a:lvl2pPr lvl="1"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2pPr>
            <a:lvl3pPr lvl="2"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3pPr>
            <a:lvl4pPr lvl="3"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4pPr>
            <a:lvl5pPr lvl="4"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5pPr>
            <a:lvl6pPr lvl="5"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6pPr>
            <a:lvl7pPr lvl="6"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7pPr>
            <a:lvl8pPr lvl="7"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8pPr>
            <a:lvl9pPr lvl="8"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9pPr>
          </a:lstStyle>
          <a:p/>
        </p:txBody>
      </p:sp>
      <p:sp>
        <p:nvSpPr>
          <p:cNvPr id="28" name="Google Shape;28;p5"/>
          <p:cNvSpPr txBox="1"/>
          <p:nvPr>
            <p:ph idx="6" type="subTitle"/>
          </p:nvPr>
        </p:nvSpPr>
        <p:spPr>
          <a:xfrm flipH="1">
            <a:off x="1678800" y="3902450"/>
            <a:ext cx="1420200" cy="457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1400"/>
              <a:buFont typeface="Thasadith"/>
              <a:buNone/>
              <a:defRPr b="1" sz="2400">
                <a:solidFill>
                  <a:schemeClr val="dk1"/>
                </a:solidFill>
                <a:latin typeface="Marvel"/>
                <a:ea typeface="Marvel"/>
                <a:cs typeface="Marvel"/>
                <a:sym typeface="Marvel"/>
              </a:defRPr>
            </a:lvl1pPr>
            <a:lvl2pPr lvl="1"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2pPr>
            <a:lvl3pPr lvl="2"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3pPr>
            <a:lvl4pPr lvl="3"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4pPr>
            <a:lvl5pPr lvl="4"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5pPr>
            <a:lvl6pPr lvl="5"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6pPr>
            <a:lvl7pPr lvl="6"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7pPr>
            <a:lvl8pPr lvl="7"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8pPr>
            <a:lvl9pPr lvl="8"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9pPr>
          </a:lstStyle>
          <a:p/>
        </p:txBody>
      </p:sp>
      <p:sp>
        <p:nvSpPr>
          <p:cNvPr id="29" name="Google Shape;29;p5"/>
          <p:cNvSpPr/>
          <p:nvPr/>
        </p:nvSpPr>
        <p:spPr>
          <a:xfrm>
            <a:off x="600" y="4725000"/>
            <a:ext cx="9144000" cy="418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02">
  <p:cSld name="TITLE_AND_TWO_COLUMNS_1">
    <p:bg>
      <p:bgPr>
        <a:solidFill>
          <a:schemeClr val="accent3"/>
        </a:solidFill>
      </p:bgPr>
    </p:bg>
    <p:spTree>
      <p:nvGrpSpPr>
        <p:cNvPr id="30" name="Shape 30"/>
        <p:cNvGrpSpPr/>
        <p:nvPr/>
      </p:nvGrpSpPr>
      <p:grpSpPr>
        <a:xfrm>
          <a:off x="0" y="0"/>
          <a:ext cx="0" cy="0"/>
          <a:chOff x="0" y="0"/>
          <a:chExt cx="0" cy="0"/>
        </a:xfrm>
      </p:grpSpPr>
      <p:sp>
        <p:nvSpPr>
          <p:cNvPr id="31" name="Google Shape;31;p6"/>
          <p:cNvSpPr/>
          <p:nvPr/>
        </p:nvSpPr>
        <p:spPr>
          <a:xfrm flipH="1" rot="10800000">
            <a:off x="0" y="-375"/>
            <a:ext cx="9144000" cy="141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txBox="1"/>
          <p:nvPr>
            <p:ph type="title"/>
          </p:nvPr>
        </p:nvSpPr>
        <p:spPr>
          <a:xfrm>
            <a:off x="2208600" y="423075"/>
            <a:ext cx="4726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b="1"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3" name="Google Shape;33;p6"/>
          <p:cNvSpPr txBox="1"/>
          <p:nvPr>
            <p:ph idx="1" type="subTitle"/>
          </p:nvPr>
        </p:nvSpPr>
        <p:spPr>
          <a:xfrm flipH="1">
            <a:off x="2107500" y="2343725"/>
            <a:ext cx="2655000" cy="384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2"/>
              </a:buClr>
              <a:buSzPts val="1200"/>
              <a:buFont typeface="Open Sans"/>
              <a:buNone/>
              <a:defRPr sz="1600">
                <a:solidFill>
                  <a:schemeClr val="lt2"/>
                </a:solidFill>
                <a:latin typeface="Open Sans"/>
                <a:ea typeface="Open Sans"/>
                <a:cs typeface="Open Sans"/>
                <a:sym typeface="Open Sans"/>
              </a:defRPr>
            </a:lvl1pPr>
            <a:lvl2pPr lvl="1"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2pPr>
            <a:lvl3pPr lvl="2"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3pPr>
            <a:lvl4pPr lvl="3"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4pPr>
            <a:lvl5pPr lvl="4"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5pPr>
            <a:lvl6pPr lvl="5"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6pPr>
            <a:lvl7pPr lvl="6"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7pPr>
            <a:lvl8pPr lvl="7"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8pPr>
            <a:lvl9pPr lvl="8"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9pPr>
          </a:lstStyle>
          <a:p/>
        </p:txBody>
      </p:sp>
      <p:sp>
        <p:nvSpPr>
          <p:cNvPr id="34" name="Google Shape;34;p6"/>
          <p:cNvSpPr txBox="1"/>
          <p:nvPr>
            <p:ph idx="2" type="subTitle"/>
          </p:nvPr>
        </p:nvSpPr>
        <p:spPr>
          <a:xfrm flipH="1">
            <a:off x="2107650" y="3750925"/>
            <a:ext cx="2655000" cy="384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2"/>
              </a:buClr>
              <a:buSzPts val="1200"/>
              <a:buFont typeface="Open Sans"/>
              <a:buNone/>
              <a:defRPr sz="1600">
                <a:solidFill>
                  <a:schemeClr val="lt2"/>
                </a:solidFill>
                <a:latin typeface="Open Sans"/>
                <a:ea typeface="Open Sans"/>
                <a:cs typeface="Open Sans"/>
                <a:sym typeface="Open Sans"/>
              </a:defRPr>
            </a:lvl1pPr>
            <a:lvl2pPr lvl="1"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2pPr>
            <a:lvl3pPr lvl="2"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3pPr>
            <a:lvl4pPr lvl="3"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4pPr>
            <a:lvl5pPr lvl="4"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5pPr>
            <a:lvl6pPr lvl="5"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6pPr>
            <a:lvl7pPr lvl="6"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7pPr>
            <a:lvl8pPr lvl="7"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8pPr>
            <a:lvl9pPr lvl="8" rtl="0">
              <a:lnSpc>
                <a:spcPct val="100000"/>
              </a:lnSpc>
              <a:spcBef>
                <a:spcPts val="0"/>
              </a:spcBef>
              <a:spcAft>
                <a:spcPts val="0"/>
              </a:spcAft>
              <a:buClr>
                <a:schemeClr val="lt2"/>
              </a:buClr>
              <a:buSzPts val="1200"/>
              <a:buFont typeface="Open Sans"/>
              <a:buNone/>
              <a:defRPr sz="1200">
                <a:solidFill>
                  <a:schemeClr val="lt2"/>
                </a:solidFill>
                <a:latin typeface="Open Sans"/>
                <a:ea typeface="Open Sans"/>
                <a:cs typeface="Open Sans"/>
                <a:sym typeface="Open Sans"/>
              </a:defRPr>
            </a:lvl9pPr>
          </a:lstStyle>
          <a:p/>
        </p:txBody>
      </p:sp>
      <p:sp>
        <p:nvSpPr>
          <p:cNvPr id="35" name="Google Shape;35;p6"/>
          <p:cNvSpPr txBox="1"/>
          <p:nvPr>
            <p:ph idx="3" type="subTitle"/>
          </p:nvPr>
        </p:nvSpPr>
        <p:spPr>
          <a:xfrm flipH="1">
            <a:off x="2107800" y="1846775"/>
            <a:ext cx="3111900" cy="41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1400"/>
              <a:buFont typeface="Thasadith"/>
              <a:buNone/>
              <a:defRPr b="1" sz="2400">
                <a:solidFill>
                  <a:schemeClr val="dk1"/>
                </a:solidFill>
                <a:latin typeface="Marvel"/>
                <a:ea typeface="Marvel"/>
                <a:cs typeface="Marvel"/>
                <a:sym typeface="Marvel"/>
              </a:defRPr>
            </a:lvl1pPr>
            <a:lvl2pPr lvl="1"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2pPr>
            <a:lvl3pPr lvl="2"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3pPr>
            <a:lvl4pPr lvl="3"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4pPr>
            <a:lvl5pPr lvl="4"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5pPr>
            <a:lvl6pPr lvl="5"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6pPr>
            <a:lvl7pPr lvl="6"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7pPr>
            <a:lvl8pPr lvl="7"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8pPr>
            <a:lvl9pPr lvl="8"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9pPr>
          </a:lstStyle>
          <a:p/>
        </p:txBody>
      </p:sp>
      <p:sp>
        <p:nvSpPr>
          <p:cNvPr id="36" name="Google Shape;36;p6"/>
          <p:cNvSpPr txBox="1"/>
          <p:nvPr>
            <p:ph idx="4" type="subTitle"/>
          </p:nvPr>
        </p:nvSpPr>
        <p:spPr>
          <a:xfrm flipH="1">
            <a:off x="2107650" y="3255625"/>
            <a:ext cx="3111900" cy="41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1400"/>
              <a:buFont typeface="Thasadith"/>
              <a:buNone/>
              <a:defRPr b="1" sz="2400">
                <a:solidFill>
                  <a:schemeClr val="dk1"/>
                </a:solidFill>
                <a:latin typeface="Marvel"/>
                <a:ea typeface="Marvel"/>
                <a:cs typeface="Marvel"/>
                <a:sym typeface="Marvel"/>
              </a:defRPr>
            </a:lvl1pPr>
            <a:lvl2pPr lvl="1"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2pPr>
            <a:lvl3pPr lvl="2"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3pPr>
            <a:lvl4pPr lvl="3"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4pPr>
            <a:lvl5pPr lvl="4"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5pPr>
            <a:lvl6pPr lvl="5"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6pPr>
            <a:lvl7pPr lvl="6"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7pPr>
            <a:lvl8pPr lvl="7"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8pPr>
            <a:lvl9pPr lvl="8" rtl="0">
              <a:lnSpc>
                <a:spcPct val="100000"/>
              </a:lnSpc>
              <a:spcBef>
                <a:spcPts val="0"/>
              </a:spcBef>
              <a:spcAft>
                <a:spcPts val="0"/>
              </a:spcAft>
              <a:buClr>
                <a:schemeClr val="dk2"/>
              </a:buClr>
              <a:buSzPts val="1400"/>
              <a:buFont typeface="Thasadith"/>
              <a:buNone/>
              <a:defRPr>
                <a:solidFill>
                  <a:schemeClr val="dk2"/>
                </a:solidFill>
                <a:latin typeface="Thasadith"/>
                <a:ea typeface="Thasadith"/>
                <a:cs typeface="Thasadith"/>
                <a:sym typeface="Thasadith"/>
              </a:defRPr>
            </a:lvl9pPr>
          </a:lstStyle>
          <a:p/>
        </p:txBody>
      </p:sp>
      <p:sp>
        <p:nvSpPr>
          <p:cNvPr id="37" name="Google Shape;37;p6"/>
          <p:cNvSpPr/>
          <p:nvPr/>
        </p:nvSpPr>
        <p:spPr>
          <a:xfrm>
            <a:off x="600" y="4725000"/>
            <a:ext cx="9144000" cy="418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accent3"/>
        </a:solidFill>
      </p:bgPr>
    </p:bg>
    <p:spTree>
      <p:nvGrpSpPr>
        <p:cNvPr id="38" name="Shape 38"/>
        <p:cNvGrpSpPr/>
        <p:nvPr/>
      </p:nvGrpSpPr>
      <p:grpSpPr>
        <a:xfrm>
          <a:off x="0" y="0"/>
          <a:ext cx="0" cy="0"/>
          <a:chOff x="0" y="0"/>
          <a:chExt cx="0" cy="0"/>
        </a:xfrm>
      </p:grpSpPr>
      <p:sp>
        <p:nvSpPr>
          <p:cNvPr id="39" name="Google Shape;39;p7"/>
          <p:cNvSpPr/>
          <p:nvPr/>
        </p:nvSpPr>
        <p:spPr>
          <a:xfrm flipH="1" rot="10800000">
            <a:off x="0" y="-375"/>
            <a:ext cx="9144000" cy="141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7"/>
          <p:cNvSpPr txBox="1"/>
          <p:nvPr>
            <p:ph type="title"/>
          </p:nvPr>
        </p:nvSpPr>
        <p:spPr>
          <a:xfrm>
            <a:off x="2295000" y="423075"/>
            <a:ext cx="455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02">
  <p:cSld name="TITLE_ONLY_1">
    <p:bg>
      <p:bgPr>
        <a:solidFill>
          <a:schemeClr val="accent3"/>
        </a:solidFill>
      </p:bgPr>
    </p:bg>
    <p:spTree>
      <p:nvGrpSpPr>
        <p:cNvPr id="41" name="Shape 41"/>
        <p:cNvGrpSpPr/>
        <p:nvPr/>
      </p:nvGrpSpPr>
      <p:grpSpPr>
        <a:xfrm>
          <a:off x="0" y="0"/>
          <a:ext cx="0" cy="0"/>
          <a:chOff x="0" y="0"/>
          <a:chExt cx="0" cy="0"/>
        </a:xfrm>
      </p:grpSpPr>
      <p:sp>
        <p:nvSpPr>
          <p:cNvPr id="42" name="Google Shape;42;p8"/>
          <p:cNvSpPr/>
          <p:nvPr/>
        </p:nvSpPr>
        <p:spPr>
          <a:xfrm flipH="1" rot="10800000">
            <a:off x="0" y="-375"/>
            <a:ext cx="9144000" cy="141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txBox="1"/>
          <p:nvPr>
            <p:ph type="title"/>
          </p:nvPr>
        </p:nvSpPr>
        <p:spPr>
          <a:xfrm>
            <a:off x="2295000" y="423075"/>
            <a:ext cx="455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4" name="Google Shape;44;p8"/>
          <p:cNvSpPr/>
          <p:nvPr/>
        </p:nvSpPr>
        <p:spPr>
          <a:xfrm>
            <a:off x="4572000" y="1418125"/>
            <a:ext cx="4572000" cy="3725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04">
  <p:cSld name="TITLE_ONLY_1_1_1">
    <p:bg>
      <p:bgPr>
        <a:solidFill>
          <a:schemeClr val="accent3"/>
        </a:solidFill>
      </p:bgPr>
    </p:bg>
    <p:spTree>
      <p:nvGrpSpPr>
        <p:cNvPr id="45" name="Shape 45"/>
        <p:cNvGrpSpPr/>
        <p:nvPr/>
      </p:nvGrpSpPr>
      <p:grpSpPr>
        <a:xfrm>
          <a:off x="0" y="0"/>
          <a:ext cx="0" cy="0"/>
          <a:chOff x="0" y="0"/>
          <a:chExt cx="0" cy="0"/>
        </a:xfrm>
      </p:grpSpPr>
      <p:sp>
        <p:nvSpPr>
          <p:cNvPr id="46" name="Google Shape;46;p9"/>
          <p:cNvSpPr/>
          <p:nvPr/>
        </p:nvSpPr>
        <p:spPr>
          <a:xfrm flipH="1" rot="10800000">
            <a:off x="0" y="-375"/>
            <a:ext cx="9144000" cy="141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txBox="1"/>
          <p:nvPr>
            <p:ph type="title"/>
          </p:nvPr>
        </p:nvSpPr>
        <p:spPr>
          <a:xfrm>
            <a:off x="2295000" y="423075"/>
            <a:ext cx="455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48" name="Shape 48"/>
        <p:cNvGrpSpPr/>
        <p:nvPr/>
      </p:nvGrpSpPr>
      <p:grpSpPr>
        <a:xfrm>
          <a:off x="0" y="0"/>
          <a:ext cx="0" cy="0"/>
          <a:chOff x="0" y="0"/>
          <a:chExt cx="0" cy="0"/>
        </a:xfrm>
      </p:grpSpPr>
      <p:sp>
        <p:nvSpPr>
          <p:cNvPr id="49" name="Google Shape;49;p10"/>
          <p:cNvSpPr/>
          <p:nvPr/>
        </p:nvSpPr>
        <p:spPr>
          <a:xfrm flipH="1" rot="10800000">
            <a:off x="0" y="-375"/>
            <a:ext cx="9144000" cy="1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0"/>
          <p:cNvSpPr txBox="1"/>
          <p:nvPr>
            <p:ph type="title"/>
          </p:nvPr>
        </p:nvSpPr>
        <p:spPr>
          <a:xfrm>
            <a:off x="2295000" y="424800"/>
            <a:ext cx="4554000" cy="5724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3200">
                <a:solidFill>
                  <a:schemeClr val="dk2"/>
                </a:solidFill>
              </a:defRPr>
            </a:lvl1pPr>
            <a:lvl2pPr lvl="1" rtl="0" algn="ctr">
              <a:spcBef>
                <a:spcPts val="0"/>
              </a:spcBef>
              <a:spcAft>
                <a:spcPts val="0"/>
              </a:spcAft>
              <a:buNone/>
              <a:defRPr b="1" sz="3000">
                <a:solidFill>
                  <a:schemeClr val="dk2"/>
                </a:solidFill>
              </a:defRPr>
            </a:lvl2pPr>
            <a:lvl3pPr lvl="2" rtl="0" algn="ctr">
              <a:spcBef>
                <a:spcPts val="0"/>
              </a:spcBef>
              <a:spcAft>
                <a:spcPts val="0"/>
              </a:spcAft>
              <a:buNone/>
              <a:defRPr b="1" sz="3000">
                <a:solidFill>
                  <a:schemeClr val="dk2"/>
                </a:solidFill>
              </a:defRPr>
            </a:lvl3pPr>
            <a:lvl4pPr lvl="3" rtl="0" algn="ctr">
              <a:spcBef>
                <a:spcPts val="0"/>
              </a:spcBef>
              <a:spcAft>
                <a:spcPts val="0"/>
              </a:spcAft>
              <a:buNone/>
              <a:defRPr b="1" sz="3000">
                <a:solidFill>
                  <a:schemeClr val="dk2"/>
                </a:solidFill>
              </a:defRPr>
            </a:lvl4pPr>
            <a:lvl5pPr lvl="4" rtl="0" algn="ctr">
              <a:spcBef>
                <a:spcPts val="0"/>
              </a:spcBef>
              <a:spcAft>
                <a:spcPts val="0"/>
              </a:spcAft>
              <a:buNone/>
              <a:defRPr b="1" sz="3000">
                <a:solidFill>
                  <a:schemeClr val="dk2"/>
                </a:solidFill>
              </a:defRPr>
            </a:lvl5pPr>
            <a:lvl6pPr lvl="5" rtl="0" algn="ctr">
              <a:spcBef>
                <a:spcPts val="0"/>
              </a:spcBef>
              <a:spcAft>
                <a:spcPts val="0"/>
              </a:spcAft>
              <a:buNone/>
              <a:defRPr b="1" sz="3000">
                <a:solidFill>
                  <a:schemeClr val="dk2"/>
                </a:solidFill>
              </a:defRPr>
            </a:lvl6pPr>
            <a:lvl7pPr lvl="6" rtl="0" algn="ctr">
              <a:spcBef>
                <a:spcPts val="0"/>
              </a:spcBef>
              <a:spcAft>
                <a:spcPts val="0"/>
              </a:spcAft>
              <a:buNone/>
              <a:defRPr b="1" sz="3000">
                <a:solidFill>
                  <a:schemeClr val="dk2"/>
                </a:solidFill>
              </a:defRPr>
            </a:lvl7pPr>
            <a:lvl8pPr lvl="7" rtl="0" algn="ctr">
              <a:spcBef>
                <a:spcPts val="0"/>
              </a:spcBef>
              <a:spcAft>
                <a:spcPts val="0"/>
              </a:spcAft>
              <a:buNone/>
              <a:defRPr b="1" sz="3000">
                <a:solidFill>
                  <a:schemeClr val="dk2"/>
                </a:solidFill>
              </a:defRPr>
            </a:lvl8pPr>
            <a:lvl9pPr lvl="8" rtl="0" algn="ctr">
              <a:spcBef>
                <a:spcPts val="0"/>
              </a:spcBef>
              <a:spcAft>
                <a:spcPts val="0"/>
              </a:spcAft>
              <a:buNone/>
              <a:defRPr b="1" sz="3000">
                <a:solidFill>
                  <a:schemeClr val="dk2"/>
                </a:solidFill>
              </a:defRPr>
            </a:lvl9pPr>
          </a:lstStyle>
          <a:p/>
        </p:txBody>
      </p:sp>
      <p:sp>
        <p:nvSpPr>
          <p:cNvPr id="51" name="Google Shape;51;p10"/>
          <p:cNvSpPr txBox="1"/>
          <p:nvPr>
            <p:ph idx="1" type="body"/>
          </p:nvPr>
        </p:nvSpPr>
        <p:spPr>
          <a:xfrm>
            <a:off x="720000" y="1411100"/>
            <a:ext cx="6080700" cy="31923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lt2"/>
              </a:buClr>
              <a:buSzPts val="1200"/>
              <a:buFont typeface="Open Sans"/>
              <a:buChar char="●"/>
              <a:defRPr sz="1600">
                <a:solidFill>
                  <a:schemeClr val="lt2"/>
                </a:solidFill>
                <a:latin typeface="Open Sans"/>
                <a:ea typeface="Open Sans"/>
                <a:cs typeface="Open Sans"/>
                <a:sym typeface="Open Sans"/>
              </a:defRPr>
            </a:lvl1pPr>
            <a:lvl2pPr indent="-304800" lvl="1" marL="914400" rtl="0">
              <a:spcBef>
                <a:spcPts val="1600"/>
              </a:spcBef>
              <a:spcAft>
                <a:spcPts val="0"/>
              </a:spcAft>
              <a:buClr>
                <a:schemeClr val="lt2"/>
              </a:buClr>
              <a:buSzPts val="1200"/>
              <a:buFont typeface="Open Sans"/>
              <a:buChar char="○"/>
              <a:defRPr sz="1200">
                <a:solidFill>
                  <a:schemeClr val="lt2"/>
                </a:solidFill>
                <a:latin typeface="Open Sans"/>
                <a:ea typeface="Open Sans"/>
                <a:cs typeface="Open Sans"/>
                <a:sym typeface="Open Sans"/>
              </a:defRPr>
            </a:lvl2pPr>
            <a:lvl3pPr indent="-304800" lvl="2" marL="1371600" rtl="0">
              <a:spcBef>
                <a:spcPts val="1600"/>
              </a:spcBef>
              <a:spcAft>
                <a:spcPts val="0"/>
              </a:spcAft>
              <a:buClr>
                <a:schemeClr val="lt2"/>
              </a:buClr>
              <a:buSzPts val="1200"/>
              <a:buFont typeface="Open Sans"/>
              <a:buChar char="■"/>
              <a:defRPr sz="1200">
                <a:solidFill>
                  <a:schemeClr val="lt2"/>
                </a:solidFill>
                <a:latin typeface="Open Sans"/>
                <a:ea typeface="Open Sans"/>
                <a:cs typeface="Open Sans"/>
                <a:sym typeface="Open Sans"/>
              </a:defRPr>
            </a:lvl3pPr>
            <a:lvl4pPr indent="-304800" lvl="3" marL="1828800" rtl="0">
              <a:spcBef>
                <a:spcPts val="1600"/>
              </a:spcBef>
              <a:spcAft>
                <a:spcPts val="0"/>
              </a:spcAft>
              <a:buClr>
                <a:schemeClr val="lt2"/>
              </a:buClr>
              <a:buSzPts val="1200"/>
              <a:buFont typeface="Open Sans"/>
              <a:buChar char="●"/>
              <a:defRPr sz="1200">
                <a:solidFill>
                  <a:schemeClr val="lt2"/>
                </a:solidFill>
                <a:latin typeface="Open Sans"/>
                <a:ea typeface="Open Sans"/>
                <a:cs typeface="Open Sans"/>
                <a:sym typeface="Open Sans"/>
              </a:defRPr>
            </a:lvl4pPr>
            <a:lvl5pPr indent="-304800" lvl="4" marL="2286000" rtl="0">
              <a:spcBef>
                <a:spcPts val="1600"/>
              </a:spcBef>
              <a:spcAft>
                <a:spcPts val="0"/>
              </a:spcAft>
              <a:buClr>
                <a:schemeClr val="lt2"/>
              </a:buClr>
              <a:buSzPts val="1200"/>
              <a:buFont typeface="Open Sans"/>
              <a:buChar char="○"/>
              <a:defRPr sz="1200">
                <a:solidFill>
                  <a:schemeClr val="lt2"/>
                </a:solidFill>
                <a:latin typeface="Open Sans"/>
                <a:ea typeface="Open Sans"/>
                <a:cs typeface="Open Sans"/>
                <a:sym typeface="Open Sans"/>
              </a:defRPr>
            </a:lvl5pPr>
            <a:lvl6pPr indent="-304800" lvl="5" marL="2743200" rtl="0">
              <a:spcBef>
                <a:spcPts val="1600"/>
              </a:spcBef>
              <a:spcAft>
                <a:spcPts val="0"/>
              </a:spcAft>
              <a:buClr>
                <a:schemeClr val="lt2"/>
              </a:buClr>
              <a:buSzPts val="1200"/>
              <a:buFont typeface="Open Sans"/>
              <a:buChar char="■"/>
              <a:defRPr sz="1200">
                <a:solidFill>
                  <a:schemeClr val="lt2"/>
                </a:solidFill>
                <a:latin typeface="Open Sans"/>
                <a:ea typeface="Open Sans"/>
                <a:cs typeface="Open Sans"/>
                <a:sym typeface="Open Sans"/>
              </a:defRPr>
            </a:lvl6pPr>
            <a:lvl7pPr indent="-304800" lvl="6" marL="3200400" rtl="0">
              <a:spcBef>
                <a:spcPts val="1600"/>
              </a:spcBef>
              <a:spcAft>
                <a:spcPts val="0"/>
              </a:spcAft>
              <a:buClr>
                <a:schemeClr val="lt2"/>
              </a:buClr>
              <a:buSzPts val="1200"/>
              <a:buFont typeface="Open Sans"/>
              <a:buChar char="●"/>
              <a:defRPr sz="1200">
                <a:solidFill>
                  <a:schemeClr val="lt2"/>
                </a:solidFill>
                <a:latin typeface="Open Sans"/>
                <a:ea typeface="Open Sans"/>
                <a:cs typeface="Open Sans"/>
                <a:sym typeface="Open Sans"/>
              </a:defRPr>
            </a:lvl7pPr>
            <a:lvl8pPr indent="-304800" lvl="7" marL="3657600" rtl="0">
              <a:spcBef>
                <a:spcPts val="1600"/>
              </a:spcBef>
              <a:spcAft>
                <a:spcPts val="0"/>
              </a:spcAft>
              <a:buClr>
                <a:schemeClr val="lt2"/>
              </a:buClr>
              <a:buSzPts val="1200"/>
              <a:buFont typeface="Open Sans"/>
              <a:buChar char="○"/>
              <a:defRPr sz="1200">
                <a:solidFill>
                  <a:schemeClr val="lt2"/>
                </a:solidFill>
                <a:latin typeface="Open Sans"/>
                <a:ea typeface="Open Sans"/>
                <a:cs typeface="Open Sans"/>
                <a:sym typeface="Open Sans"/>
              </a:defRPr>
            </a:lvl8pPr>
            <a:lvl9pPr indent="-304800" lvl="8" marL="4114800" rtl="0">
              <a:spcBef>
                <a:spcPts val="1600"/>
              </a:spcBef>
              <a:spcAft>
                <a:spcPts val="1600"/>
              </a:spcAft>
              <a:buClr>
                <a:schemeClr val="lt2"/>
              </a:buClr>
              <a:buSzPts val="1200"/>
              <a:buFont typeface="Open Sans"/>
              <a:buChar char="■"/>
              <a:defRPr sz="1200">
                <a:solidFill>
                  <a:schemeClr val="lt2"/>
                </a:solidFill>
                <a:latin typeface="Open Sans"/>
                <a:ea typeface="Open Sans"/>
                <a:cs typeface="Open Sans"/>
                <a:sym typeface="Open Sans"/>
              </a:defRPr>
            </a:lvl9pPr>
          </a:lstStyle>
          <a:p/>
        </p:txBody>
      </p:sp>
      <p:sp>
        <p:nvSpPr>
          <p:cNvPr id="52" name="Google Shape;52;p10"/>
          <p:cNvSpPr/>
          <p:nvPr/>
        </p:nvSpPr>
        <p:spPr>
          <a:xfrm>
            <a:off x="600" y="4725000"/>
            <a:ext cx="9144000" cy="418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Marvel"/>
              <a:buNone/>
              <a:defRPr sz="3200">
                <a:solidFill>
                  <a:schemeClr val="dk1"/>
                </a:solidFill>
                <a:latin typeface="Marvel"/>
                <a:ea typeface="Marvel"/>
                <a:cs typeface="Marvel"/>
                <a:sym typeface="Marve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81123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2"/>
              </a:buClr>
              <a:buSzPts val="1400"/>
              <a:buFont typeface="Comfortaa"/>
              <a:buChar char="●"/>
              <a:defRPr>
                <a:solidFill>
                  <a:schemeClr val="dk2"/>
                </a:solidFill>
                <a:latin typeface="Comfortaa"/>
                <a:ea typeface="Comfortaa"/>
                <a:cs typeface="Comfortaa"/>
                <a:sym typeface="Comfortaa"/>
              </a:defRPr>
            </a:lvl1pPr>
            <a:lvl2pPr indent="-317500" lvl="1" marL="914400">
              <a:lnSpc>
                <a:spcPct val="115000"/>
              </a:lnSpc>
              <a:spcBef>
                <a:spcPts val="1600"/>
              </a:spcBef>
              <a:spcAft>
                <a:spcPts val="0"/>
              </a:spcAft>
              <a:buClr>
                <a:schemeClr val="dk2"/>
              </a:buClr>
              <a:buSzPts val="1400"/>
              <a:buFont typeface="Comfortaa"/>
              <a:buChar char="○"/>
              <a:defRPr>
                <a:solidFill>
                  <a:schemeClr val="dk2"/>
                </a:solidFill>
                <a:latin typeface="Comfortaa"/>
                <a:ea typeface="Comfortaa"/>
                <a:cs typeface="Comfortaa"/>
                <a:sym typeface="Comfortaa"/>
              </a:defRPr>
            </a:lvl2pPr>
            <a:lvl3pPr indent="-317500" lvl="2" marL="1371600">
              <a:lnSpc>
                <a:spcPct val="115000"/>
              </a:lnSpc>
              <a:spcBef>
                <a:spcPts val="1600"/>
              </a:spcBef>
              <a:spcAft>
                <a:spcPts val="0"/>
              </a:spcAft>
              <a:buClr>
                <a:schemeClr val="dk2"/>
              </a:buClr>
              <a:buSzPts val="1400"/>
              <a:buFont typeface="Comfortaa"/>
              <a:buChar char="■"/>
              <a:defRPr>
                <a:solidFill>
                  <a:schemeClr val="dk2"/>
                </a:solidFill>
                <a:latin typeface="Comfortaa"/>
                <a:ea typeface="Comfortaa"/>
                <a:cs typeface="Comfortaa"/>
                <a:sym typeface="Comfortaa"/>
              </a:defRPr>
            </a:lvl3pPr>
            <a:lvl4pPr indent="-317500" lvl="3" marL="1828800">
              <a:lnSpc>
                <a:spcPct val="115000"/>
              </a:lnSpc>
              <a:spcBef>
                <a:spcPts val="1600"/>
              </a:spcBef>
              <a:spcAft>
                <a:spcPts val="0"/>
              </a:spcAft>
              <a:buClr>
                <a:schemeClr val="dk2"/>
              </a:buClr>
              <a:buSzPts val="1400"/>
              <a:buFont typeface="Comfortaa"/>
              <a:buChar char="●"/>
              <a:defRPr>
                <a:solidFill>
                  <a:schemeClr val="dk2"/>
                </a:solidFill>
                <a:latin typeface="Comfortaa"/>
                <a:ea typeface="Comfortaa"/>
                <a:cs typeface="Comfortaa"/>
                <a:sym typeface="Comfortaa"/>
              </a:defRPr>
            </a:lvl4pPr>
            <a:lvl5pPr indent="-317500" lvl="4" marL="2286000">
              <a:lnSpc>
                <a:spcPct val="115000"/>
              </a:lnSpc>
              <a:spcBef>
                <a:spcPts val="1600"/>
              </a:spcBef>
              <a:spcAft>
                <a:spcPts val="0"/>
              </a:spcAft>
              <a:buClr>
                <a:schemeClr val="dk2"/>
              </a:buClr>
              <a:buSzPts val="1400"/>
              <a:buFont typeface="Comfortaa"/>
              <a:buChar char="○"/>
              <a:defRPr>
                <a:solidFill>
                  <a:schemeClr val="dk2"/>
                </a:solidFill>
                <a:latin typeface="Comfortaa"/>
                <a:ea typeface="Comfortaa"/>
                <a:cs typeface="Comfortaa"/>
                <a:sym typeface="Comfortaa"/>
              </a:defRPr>
            </a:lvl5pPr>
            <a:lvl6pPr indent="-317500" lvl="5" marL="2743200">
              <a:lnSpc>
                <a:spcPct val="115000"/>
              </a:lnSpc>
              <a:spcBef>
                <a:spcPts val="1600"/>
              </a:spcBef>
              <a:spcAft>
                <a:spcPts val="0"/>
              </a:spcAft>
              <a:buClr>
                <a:schemeClr val="dk2"/>
              </a:buClr>
              <a:buSzPts val="1400"/>
              <a:buFont typeface="Comfortaa"/>
              <a:buChar char="■"/>
              <a:defRPr>
                <a:solidFill>
                  <a:schemeClr val="dk2"/>
                </a:solidFill>
                <a:latin typeface="Comfortaa"/>
                <a:ea typeface="Comfortaa"/>
                <a:cs typeface="Comfortaa"/>
                <a:sym typeface="Comfortaa"/>
              </a:defRPr>
            </a:lvl6pPr>
            <a:lvl7pPr indent="-317500" lvl="6" marL="3200400">
              <a:lnSpc>
                <a:spcPct val="115000"/>
              </a:lnSpc>
              <a:spcBef>
                <a:spcPts val="1600"/>
              </a:spcBef>
              <a:spcAft>
                <a:spcPts val="0"/>
              </a:spcAft>
              <a:buClr>
                <a:schemeClr val="dk2"/>
              </a:buClr>
              <a:buSzPts val="1400"/>
              <a:buFont typeface="Comfortaa"/>
              <a:buChar char="●"/>
              <a:defRPr>
                <a:solidFill>
                  <a:schemeClr val="dk2"/>
                </a:solidFill>
                <a:latin typeface="Comfortaa"/>
                <a:ea typeface="Comfortaa"/>
                <a:cs typeface="Comfortaa"/>
                <a:sym typeface="Comfortaa"/>
              </a:defRPr>
            </a:lvl7pPr>
            <a:lvl8pPr indent="-317500" lvl="7" marL="3657600">
              <a:lnSpc>
                <a:spcPct val="115000"/>
              </a:lnSpc>
              <a:spcBef>
                <a:spcPts val="1600"/>
              </a:spcBef>
              <a:spcAft>
                <a:spcPts val="0"/>
              </a:spcAft>
              <a:buClr>
                <a:schemeClr val="dk2"/>
              </a:buClr>
              <a:buSzPts val="1400"/>
              <a:buFont typeface="Comfortaa"/>
              <a:buChar char="○"/>
              <a:defRPr>
                <a:solidFill>
                  <a:schemeClr val="dk2"/>
                </a:solidFill>
                <a:latin typeface="Comfortaa"/>
                <a:ea typeface="Comfortaa"/>
                <a:cs typeface="Comfortaa"/>
                <a:sym typeface="Comfortaa"/>
              </a:defRPr>
            </a:lvl8pPr>
            <a:lvl9pPr indent="-317500" lvl="8" marL="4114800">
              <a:lnSpc>
                <a:spcPct val="115000"/>
              </a:lnSpc>
              <a:spcBef>
                <a:spcPts val="1600"/>
              </a:spcBef>
              <a:spcAft>
                <a:spcPts val="1600"/>
              </a:spcAft>
              <a:buClr>
                <a:schemeClr val="dk2"/>
              </a:buClr>
              <a:buSzPts val="1400"/>
              <a:buFont typeface="Comfortaa"/>
              <a:buChar char="■"/>
              <a:defRPr>
                <a:solidFill>
                  <a:schemeClr val="dk2"/>
                </a:solidFill>
                <a:latin typeface="Comfortaa"/>
                <a:ea typeface="Comfortaa"/>
                <a:cs typeface="Comfortaa"/>
                <a:sym typeface="Comforta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4">
          <p15:clr>
            <a:srgbClr val="EA4335"/>
          </p15:clr>
        </p15:guide>
        <p15:guide id="2" pos="5306">
          <p15:clr>
            <a:srgbClr val="EA4335"/>
          </p15:clr>
        </p15:guide>
        <p15:guide id="3" orient="horz" pos="340">
          <p15:clr>
            <a:srgbClr val="EA4335"/>
          </p15:clr>
        </p15:guide>
        <p15:guide id="4" orient="horz" pos="2900">
          <p15:clr>
            <a:srgbClr val="EA4335"/>
          </p15:clr>
        </p15:guide>
        <p15:guide id="5" pos="2880">
          <p15:clr>
            <a:srgbClr val="EA4335"/>
          </p15:clr>
        </p15:guide>
        <p15:guide id="6" pos="1661">
          <p15:clr>
            <a:srgbClr val="EA4335"/>
          </p15:clr>
        </p15:guide>
        <p15:guide id="7" pos="4099">
          <p15:clr>
            <a:srgbClr val="EA4335"/>
          </p15:clr>
        </p15:guide>
        <p15:guide id="8" orient="horz" pos="162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5.xml"/><Relationship Id="rId3" Type="http://schemas.openxmlformats.org/officeDocument/2006/relationships/image" Target="../media/image15.png"/><Relationship Id="rId4"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6.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8.png"/><Relationship Id="rId6"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7.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16.png"/><Relationship Id="rId6"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8.xml"/><Relationship Id="rId3" Type="http://schemas.openxmlformats.org/officeDocument/2006/relationships/image" Target="../media/image21.png"/><Relationship Id="rId4" Type="http://schemas.openxmlformats.org/officeDocument/2006/relationships/image" Target="../media/image18.png"/><Relationship Id="rId5" Type="http://schemas.openxmlformats.org/officeDocument/2006/relationships/image" Target="../media/image23.png"/><Relationship Id="rId6"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0.xml"/><Relationship Id="rId3" Type="http://schemas.openxmlformats.org/officeDocument/2006/relationships/image" Target="../media/image19.png"/><Relationship Id="rId4" Type="http://schemas.openxmlformats.org/officeDocument/2006/relationships/image" Target="../media/image30.png"/><Relationship Id="rId5"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1.xml"/><Relationship Id="rId3" Type="http://schemas.openxmlformats.org/officeDocument/2006/relationships/image" Target="../media/image24.png"/><Relationship Id="rId4" Type="http://schemas.openxmlformats.org/officeDocument/2006/relationships/image" Target="../media/image27.png"/><Relationship Id="rId5" Type="http://schemas.openxmlformats.org/officeDocument/2006/relationships/image" Target="../media/image26.png"/><Relationship Id="rId6"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2.xml"/><Relationship Id="rId3" Type="http://schemas.openxmlformats.org/officeDocument/2006/relationships/image" Target="../media/image33.png"/><Relationship Id="rId4" Type="http://schemas.openxmlformats.org/officeDocument/2006/relationships/image" Target="../media/image36.png"/><Relationship Id="rId5" Type="http://schemas.openxmlformats.org/officeDocument/2006/relationships/image" Target="../media/image28.png"/><Relationship Id="rId6" Type="http://schemas.openxmlformats.org/officeDocument/2006/relationships/image" Target="../media/image3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3.xml"/><Relationship Id="rId3" Type="http://schemas.openxmlformats.org/officeDocument/2006/relationships/image" Target="../media/image29.png"/><Relationship Id="rId4" Type="http://schemas.openxmlformats.org/officeDocument/2006/relationships/image" Target="../media/image32.png"/><Relationship Id="rId5" Type="http://schemas.openxmlformats.org/officeDocument/2006/relationships/image" Target="../media/image34.png"/><Relationship Id="rId6" Type="http://schemas.openxmlformats.org/officeDocument/2006/relationships/image" Target="../media/image4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4.xml"/><Relationship Id="rId3" Type="http://schemas.openxmlformats.org/officeDocument/2006/relationships/image" Target="../media/image38.png"/><Relationship Id="rId4" Type="http://schemas.openxmlformats.org/officeDocument/2006/relationships/image" Target="../media/image37.png"/><Relationship Id="rId5" Type="http://schemas.openxmlformats.org/officeDocument/2006/relationships/image" Target="../media/image46.png"/><Relationship Id="rId6" Type="http://schemas.openxmlformats.org/officeDocument/2006/relationships/image" Target="../media/image4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5.xml"/><Relationship Id="rId3" Type="http://schemas.openxmlformats.org/officeDocument/2006/relationships/image" Target="../media/image39.png"/><Relationship Id="rId4" Type="http://schemas.openxmlformats.org/officeDocument/2006/relationships/image" Target="../media/image41.png"/><Relationship Id="rId5" Type="http://schemas.openxmlformats.org/officeDocument/2006/relationships/image" Target="../media/image42.png"/><Relationship Id="rId6" Type="http://schemas.openxmlformats.org/officeDocument/2006/relationships/image" Target="../media/image4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6.xml"/><Relationship Id="rId3" Type="http://schemas.openxmlformats.org/officeDocument/2006/relationships/image" Target="../media/image52.png"/><Relationship Id="rId4" Type="http://schemas.openxmlformats.org/officeDocument/2006/relationships/image" Target="../media/image50.png"/><Relationship Id="rId5" Type="http://schemas.openxmlformats.org/officeDocument/2006/relationships/image" Target="../media/image47.png"/><Relationship Id="rId6" Type="http://schemas.openxmlformats.org/officeDocument/2006/relationships/image" Target="../media/image4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7.xml"/><Relationship Id="rId3" Type="http://schemas.openxmlformats.org/officeDocument/2006/relationships/image" Target="../media/image45.png"/><Relationship Id="rId4" Type="http://schemas.openxmlformats.org/officeDocument/2006/relationships/image" Target="../media/image55.png"/><Relationship Id="rId5" Type="http://schemas.openxmlformats.org/officeDocument/2006/relationships/image" Target="../media/image51.png"/><Relationship Id="rId6" Type="http://schemas.openxmlformats.org/officeDocument/2006/relationships/image" Target="../media/image4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8.xml"/><Relationship Id="rId3" Type="http://schemas.openxmlformats.org/officeDocument/2006/relationships/image" Target="../media/image59.png"/><Relationship Id="rId4" Type="http://schemas.openxmlformats.org/officeDocument/2006/relationships/image" Target="../media/image58.png"/><Relationship Id="rId5" Type="http://schemas.openxmlformats.org/officeDocument/2006/relationships/image" Target="../media/image57.png"/><Relationship Id="rId6" Type="http://schemas.openxmlformats.org/officeDocument/2006/relationships/image" Target="../media/image5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1.xml"/><Relationship Id="rId3" Type="http://schemas.openxmlformats.org/officeDocument/2006/relationships/image" Target="../media/image5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4.xml"/><Relationship Id="rId3" Type="http://schemas.openxmlformats.org/officeDocument/2006/relationships/hyperlink" Target="https://www.who.int/news-room/fact-sheets/detail/dementia" TargetMode="External"/><Relationship Id="rId4" Type="http://schemas.openxmlformats.org/officeDocument/2006/relationships/hyperlink" Target="https://www.webmd.com/alzheimers/types-dementia" TargetMode="External"/><Relationship Id="rId9" Type="http://schemas.openxmlformats.org/officeDocument/2006/relationships/hyperlink" Target="https://scholar.google.com/scholar_lookup?journal=J.+Glob.+Health&amp;title=Artificial+intelligence,+machine+learning+and+health+systems&amp;author=T+Panch&amp;author=P+Szolovits&amp;author=R+Atun&amp;volume=8&amp;issue=2&amp;publication_year=2018&amp;pages=020303&amp;pmid=30405904&amp;" TargetMode="External"/><Relationship Id="rId5" Type="http://schemas.openxmlformats.org/officeDocument/2006/relationships/hyperlink" Target="https://www.alz.org/alzheimers-dementia/what-is-dementia#:~:text=Dementia%20is%20a%20general%20term,most%20common%20cause%20of%20dementia" TargetMode="External"/><Relationship Id="rId6" Type="http://schemas.openxmlformats.org/officeDocument/2006/relationships/hyperlink" Target="https://www.alz.org/alzheimers-dementia/what-is-dementia#:~:text=Dementia%20is%20a%20general%20term,most%20common%20cause%20of%20dementia" TargetMode="External"/><Relationship Id="rId7" Type="http://schemas.openxmlformats.org/officeDocument/2006/relationships/hyperlink" Target="https://www.ncbi.nlm.nih.gov/pmc/articles/PMC6199467/" TargetMode="External"/><Relationship Id="rId8" Type="http://schemas.openxmlformats.org/officeDocument/2006/relationships/hyperlink" Target="https://www.ncbi.nlm.nih.gov/pubmed/30405904"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6.xml"/><Relationship Id="rId3" Type="http://schemas.openxmlformats.org/officeDocument/2006/relationships/image" Target="../media/image5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ctrTitle"/>
          </p:nvPr>
        </p:nvSpPr>
        <p:spPr>
          <a:xfrm>
            <a:off x="241375" y="540000"/>
            <a:ext cx="4499400" cy="181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solidFill>
                  <a:srgbClr val="023330"/>
                </a:solidFill>
              </a:rPr>
              <a:t>Dementia Detection using Various Classification Methods</a:t>
            </a:r>
            <a:endParaRPr sz="3500">
              <a:solidFill>
                <a:srgbClr val="023330"/>
              </a:solidFill>
            </a:endParaRPr>
          </a:p>
        </p:txBody>
      </p:sp>
      <p:sp>
        <p:nvSpPr>
          <p:cNvPr id="163" name="Google Shape;163;p24"/>
          <p:cNvSpPr txBox="1"/>
          <p:nvPr>
            <p:ph idx="1" type="subTitle"/>
          </p:nvPr>
        </p:nvSpPr>
        <p:spPr>
          <a:xfrm>
            <a:off x="185025" y="3168575"/>
            <a:ext cx="3240600" cy="12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Team Members:</a:t>
            </a:r>
            <a:endParaRPr sz="1400"/>
          </a:p>
          <a:p>
            <a:pPr indent="0" lvl="0" marL="0" rtl="0" algn="l">
              <a:spcBef>
                <a:spcPts val="0"/>
              </a:spcBef>
              <a:spcAft>
                <a:spcPts val="0"/>
              </a:spcAft>
              <a:buNone/>
            </a:pPr>
            <a:r>
              <a:rPr lang="en" sz="1400"/>
              <a:t>A. Akshitha - 18071A0502</a:t>
            </a:r>
            <a:endParaRPr sz="1400"/>
          </a:p>
          <a:p>
            <a:pPr indent="0" lvl="0" marL="0" rtl="0" algn="l">
              <a:spcBef>
                <a:spcPts val="0"/>
              </a:spcBef>
              <a:spcAft>
                <a:spcPts val="0"/>
              </a:spcAft>
              <a:buNone/>
            </a:pPr>
            <a:r>
              <a:rPr lang="en" sz="1400"/>
              <a:t>Ch. Sankranthi - 18071A0510</a:t>
            </a:r>
            <a:endParaRPr sz="1400"/>
          </a:p>
          <a:p>
            <a:pPr indent="0" lvl="0" marL="0" rtl="0" algn="l">
              <a:spcBef>
                <a:spcPts val="0"/>
              </a:spcBef>
              <a:spcAft>
                <a:spcPts val="0"/>
              </a:spcAft>
              <a:buNone/>
            </a:pPr>
            <a:r>
              <a:rPr lang="en" sz="1400"/>
              <a:t>K. Sravya - 18071A0527</a:t>
            </a:r>
            <a:endParaRPr sz="1400"/>
          </a:p>
          <a:p>
            <a:pPr indent="0" lvl="0" marL="0" rtl="0" algn="l">
              <a:spcBef>
                <a:spcPts val="0"/>
              </a:spcBef>
              <a:spcAft>
                <a:spcPts val="0"/>
              </a:spcAft>
              <a:buNone/>
            </a:pPr>
            <a:r>
              <a:rPr lang="en" sz="1400"/>
              <a:t>S. Shanmukha Anurag - 18071A0551</a:t>
            </a:r>
            <a:endParaRPr sz="1400"/>
          </a:p>
        </p:txBody>
      </p:sp>
      <p:grpSp>
        <p:nvGrpSpPr>
          <p:cNvPr id="164" name="Google Shape;164;p24"/>
          <p:cNvGrpSpPr/>
          <p:nvPr/>
        </p:nvGrpSpPr>
        <p:grpSpPr>
          <a:xfrm>
            <a:off x="0" y="1"/>
            <a:ext cx="9202350" cy="4648349"/>
            <a:chOff x="-1450" y="1"/>
            <a:chExt cx="9202350" cy="4648349"/>
          </a:xfrm>
        </p:grpSpPr>
        <p:sp>
          <p:nvSpPr>
            <p:cNvPr id="165" name="Google Shape;165;p24"/>
            <p:cNvSpPr/>
            <p:nvPr/>
          </p:nvSpPr>
          <p:spPr>
            <a:xfrm>
              <a:off x="-1450" y="4563750"/>
              <a:ext cx="9144000" cy="84600"/>
            </a:xfrm>
            <a:prstGeom prst="rect">
              <a:avLst/>
            </a:prstGeom>
            <a:solidFill>
              <a:srgbClr val="D569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4"/>
            <p:cNvSpPr/>
            <p:nvPr/>
          </p:nvSpPr>
          <p:spPr>
            <a:xfrm>
              <a:off x="6983255" y="2943957"/>
              <a:ext cx="1214601" cy="1643778"/>
            </a:xfrm>
            <a:custGeom>
              <a:rect b="b" l="l" r="r" t="t"/>
              <a:pathLst>
                <a:path extrusionOk="0" h="69600" w="51428">
                  <a:moveTo>
                    <a:pt x="5697" y="0"/>
                  </a:moveTo>
                  <a:cubicBezTo>
                    <a:pt x="2551" y="0"/>
                    <a:pt x="1" y="2577"/>
                    <a:pt x="1" y="5723"/>
                  </a:cubicBezTo>
                  <a:lnTo>
                    <a:pt x="1" y="63877"/>
                  </a:lnTo>
                  <a:cubicBezTo>
                    <a:pt x="1" y="67050"/>
                    <a:pt x="2551" y="69600"/>
                    <a:pt x="5697" y="69600"/>
                  </a:cubicBezTo>
                  <a:lnTo>
                    <a:pt x="45705" y="69600"/>
                  </a:lnTo>
                  <a:cubicBezTo>
                    <a:pt x="48878" y="69600"/>
                    <a:pt x="51428" y="67050"/>
                    <a:pt x="51428" y="63877"/>
                  </a:cubicBezTo>
                  <a:lnTo>
                    <a:pt x="51428" y="5723"/>
                  </a:lnTo>
                  <a:cubicBezTo>
                    <a:pt x="51428" y="2577"/>
                    <a:pt x="48878" y="0"/>
                    <a:pt x="45705" y="0"/>
                  </a:cubicBezTo>
                  <a:close/>
                </a:path>
              </a:pathLst>
            </a:custGeom>
            <a:solidFill>
              <a:srgbClr val="50A7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4"/>
            <p:cNvSpPr/>
            <p:nvPr/>
          </p:nvSpPr>
          <p:spPr>
            <a:xfrm>
              <a:off x="7802539" y="2210515"/>
              <a:ext cx="584250" cy="471500"/>
            </a:xfrm>
            <a:custGeom>
              <a:rect b="b" l="l" r="r" t="t"/>
              <a:pathLst>
                <a:path extrusionOk="0" h="19964" w="24738">
                  <a:moveTo>
                    <a:pt x="24737" y="19963"/>
                  </a:moveTo>
                  <a:lnTo>
                    <a:pt x="0" y="19963"/>
                  </a:lnTo>
                  <a:lnTo>
                    <a:pt x="7053" y="0"/>
                  </a:lnTo>
                  <a:lnTo>
                    <a:pt x="1589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4"/>
            <p:cNvSpPr/>
            <p:nvPr/>
          </p:nvSpPr>
          <p:spPr>
            <a:xfrm>
              <a:off x="7729519" y="2142619"/>
              <a:ext cx="682262" cy="165937"/>
            </a:xfrm>
            <a:custGeom>
              <a:rect b="b" l="l" r="r" t="t"/>
              <a:pathLst>
                <a:path extrusionOk="0" h="7026" w="28888">
                  <a:moveTo>
                    <a:pt x="9683" y="0"/>
                  </a:moveTo>
                  <a:lnTo>
                    <a:pt x="733" y="5452"/>
                  </a:lnTo>
                  <a:cubicBezTo>
                    <a:pt x="0" y="5886"/>
                    <a:pt x="326" y="7025"/>
                    <a:pt x="1167" y="7025"/>
                  </a:cubicBezTo>
                  <a:lnTo>
                    <a:pt x="27721" y="7025"/>
                  </a:lnTo>
                  <a:cubicBezTo>
                    <a:pt x="28589" y="7025"/>
                    <a:pt x="28887" y="5886"/>
                    <a:pt x="28155" y="5452"/>
                  </a:cubicBezTo>
                  <a:lnTo>
                    <a:pt x="19204" y="0"/>
                  </a:ln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4"/>
            <p:cNvSpPr/>
            <p:nvPr/>
          </p:nvSpPr>
          <p:spPr>
            <a:xfrm>
              <a:off x="8071175" y="1"/>
              <a:ext cx="1070293" cy="2094978"/>
            </a:xfrm>
            <a:custGeom>
              <a:rect b="b" l="l" r="r" t="t"/>
              <a:pathLst>
                <a:path extrusionOk="0" fill="none" h="48661" w="1">
                  <a:moveTo>
                    <a:pt x="0" y="48660"/>
                  </a:moveTo>
                  <a:lnTo>
                    <a:pt x="0" y="0"/>
                  </a:lnTo>
                </a:path>
              </a:pathLst>
            </a:custGeom>
            <a:no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4"/>
            <p:cNvSpPr/>
            <p:nvPr/>
          </p:nvSpPr>
          <p:spPr>
            <a:xfrm>
              <a:off x="8019050" y="2092648"/>
              <a:ext cx="103161" cy="49998"/>
            </a:xfrm>
            <a:custGeom>
              <a:rect b="b" l="l" r="r" t="t"/>
              <a:pathLst>
                <a:path extrusionOk="0" h="2117" w="4368">
                  <a:moveTo>
                    <a:pt x="0" y="1"/>
                  </a:moveTo>
                  <a:lnTo>
                    <a:pt x="0" y="2116"/>
                  </a:lnTo>
                  <a:lnTo>
                    <a:pt x="4367" y="2116"/>
                  </a:lnTo>
                  <a:lnTo>
                    <a:pt x="4367" y="1"/>
                  </a:lnTo>
                  <a:close/>
                </a:path>
              </a:pathLst>
            </a:custGeom>
            <a:solidFill>
              <a:srgbClr val="77D4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4"/>
            <p:cNvSpPr/>
            <p:nvPr/>
          </p:nvSpPr>
          <p:spPr>
            <a:xfrm>
              <a:off x="8031213" y="2042676"/>
              <a:ext cx="79449" cy="49998"/>
            </a:xfrm>
            <a:custGeom>
              <a:rect b="b" l="l" r="r" t="t"/>
              <a:pathLst>
                <a:path extrusionOk="0" h="2117" w="3364">
                  <a:moveTo>
                    <a:pt x="1" y="1"/>
                  </a:moveTo>
                  <a:lnTo>
                    <a:pt x="1" y="2117"/>
                  </a:lnTo>
                  <a:lnTo>
                    <a:pt x="3364" y="2117"/>
                  </a:lnTo>
                  <a:lnTo>
                    <a:pt x="3364" y="1"/>
                  </a:lnTo>
                  <a:close/>
                </a:path>
              </a:pathLst>
            </a:custGeom>
            <a:solidFill>
              <a:srgbClr val="015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4"/>
            <p:cNvSpPr/>
            <p:nvPr/>
          </p:nvSpPr>
          <p:spPr>
            <a:xfrm>
              <a:off x="8336118" y="2582042"/>
              <a:ext cx="424737" cy="342737"/>
            </a:xfrm>
            <a:custGeom>
              <a:rect b="b" l="l" r="r" t="t"/>
              <a:pathLst>
                <a:path extrusionOk="0" h="14512" w="17984">
                  <a:moveTo>
                    <a:pt x="17984" y="14511"/>
                  </a:moveTo>
                  <a:lnTo>
                    <a:pt x="1" y="14511"/>
                  </a:lnTo>
                  <a:lnTo>
                    <a:pt x="5127" y="0"/>
                  </a:lnTo>
                  <a:lnTo>
                    <a:pt x="115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4"/>
            <p:cNvSpPr/>
            <p:nvPr/>
          </p:nvSpPr>
          <p:spPr>
            <a:xfrm>
              <a:off x="8282959" y="2532708"/>
              <a:ext cx="495849" cy="120449"/>
            </a:xfrm>
            <a:custGeom>
              <a:rect b="b" l="l" r="r" t="t"/>
              <a:pathLst>
                <a:path extrusionOk="0" h="5100" w="20995">
                  <a:moveTo>
                    <a:pt x="7053" y="1"/>
                  </a:moveTo>
                  <a:lnTo>
                    <a:pt x="543" y="3961"/>
                  </a:lnTo>
                  <a:cubicBezTo>
                    <a:pt x="0" y="4286"/>
                    <a:pt x="244" y="5100"/>
                    <a:pt x="868" y="5100"/>
                  </a:cubicBezTo>
                  <a:lnTo>
                    <a:pt x="20153" y="5100"/>
                  </a:lnTo>
                  <a:cubicBezTo>
                    <a:pt x="20777" y="5100"/>
                    <a:pt x="20994" y="4286"/>
                    <a:pt x="20452" y="3961"/>
                  </a:cubicBezTo>
                  <a:lnTo>
                    <a:pt x="13942" y="1"/>
                  </a:ln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4"/>
            <p:cNvSpPr/>
            <p:nvPr/>
          </p:nvSpPr>
          <p:spPr>
            <a:xfrm>
              <a:off x="8531614" y="5"/>
              <a:ext cx="669286" cy="2488208"/>
            </a:xfrm>
            <a:custGeom>
              <a:rect b="b" l="l" r="r" t="t"/>
              <a:pathLst>
                <a:path extrusionOk="0" fill="none" h="65179" w="1">
                  <a:moveTo>
                    <a:pt x="0" y="65179"/>
                  </a:moveTo>
                  <a:lnTo>
                    <a:pt x="0" y="0"/>
                  </a:lnTo>
                </a:path>
              </a:pathLst>
            </a:custGeom>
            <a:no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4"/>
            <p:cNvSpPr/>
            <p:nvPr/>
          </p:nvSpPr>
          <p:spPr>
            <a:xfrm>
              <a:off x="8493707" y="2496198"/>
              <a:ext cx="74324" cy="36536"/>
            </a:xfrm>
            <a:custGeom>
              <a:rect b="b" l="l" r="r" t="t"/>
              <a:pathLst>
                <a:path extrusionOk="0" h="1547" w="3147">
                  <a:moveTo>
                    <a:pt x="0" y="1"/>
                  </a:moveTo>
                  <a:lnTo>
                    <a:pt x="0" y="1547"/>
                  </a:lnTo>
                  <a:lnTo>
                    <a:pt x="3146" y="1547"/>
                  </a:lnTo>
                  <a:lnTo>
                    <a:pt x="3146" y="1"/>
                  </a:lnTo>
                  <a:close/>
                </a:path>
              </a:pathLst>
            </a:custGeom>
            <a:solidFill>
              <a:srgbClr val="77D4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4"/>
            <p:cNvSpPr/>
            <p:nvPr/>
          </p:nvSpPr>
          <p:spPr>
            <a:xfrm>
              <a:off x="8502020" y="2460325"/>
              <a:ext cx="57674" cy="35899"/>
            </a:xfrm>
            <a:custGeom>
              <a:rect b="b" l="l" r="r" t="t"/>
              <a:pathLst>
                <a:path extrusionOk="0" h="1520" w="2442">
                  <a:moveTo>
                    <a:pt x="1" y="1"/>
                  </a:moveTo>
                  <a:lnTo>
                    <a:pt x="1" y="1520"/>
                  </a:lnTo>
                  <a:lnTo>
                    <a:pt x="2442" y="1520"/>
                  </a:lnTo>
                  <a:lnTo>
                    <a:pt x="2442" y="1"/>
                  </a:lnTo>
                  <a:close/>
                </a:path>
              </a:pathLst>
            </a:custGeom>
            <a:solidFill>
              <a:srgbClr val="015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4"/>
            <p:cNvSpPr/>
            <p:nvPr/>
          </p:nvSpPr>
          <p:spPr>
            <a:xfrm>
              <a:off x="7102421" y="2943957"/>
              <a:ext cx="1215215" cy="1643778"/>
            </a:xfrm>
            <a:custGeom>
              <a:rect b="b" l="l" r="r" t="t"/>
              <a:pathLst>
                <a:path extrusionOk="0" h="69600" w="51454">
                  <a:moveTo>
                    <a:pt x="5723" y="0"/>
                  </a:moveTo>
                  <a:cubicBezTo>
                    <a:pt x="2577" y="0"/>
                    <a:pt x="0" y="2577"/>
                    <a:pt x="0" y="5723"/>
                  </a:cubicBezTo>
                  <a:lnTo>
                    <a:pt x="0" y="63877"/>
                  </a:lnTo>
                  <a:cubicBezTo>
                    <a:pt x="0" y="67050"/>
                    <a:pt x="2577" y="69600"/>
                    <a:pt x="5723" y="69600"/>
                  </a:cubicBezTo>
                  <a:lnTo>
                    <a:pt x="45731" y="69600"/>
                  </a:lnTo>
                  <a:cubicBezTo>
                    <a:pt x="48904" y="69600"/>
                    <a:pt x="51454" y="67050"/>
                    <a:pt x="51454" y="63877"/>
                  </a:cubicBezTo>
                  <a:lnTo>
                    <a:pt x="51454" y="5723"/>
                  </a:lnTo>
                  <a:cubicBezTo>
                    <a:pt x="51454" y="2577"/>
                    <a:pt x="48904" y="0"/>
                    <a:pt x="45731" y="0"/>
                  </a:cubicBezTo>
                  <a:close/>
                </a:path>
              </a:pathLst>
            </a:custGeom>
            <a:solidFill>
              <a:srgbClr val="A6D3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4"/>
            <p:cNvSpPr/>
            <p:nvPr/>
          </p:nvSpPr>
          <p:spPr>
            <a:xfrm>
              <a:off x="6506047" y="3647926"/>
              <a:ext cx="1369626" cy="939764"/>
            </a:xfrm>
            <a:custGeom>
              <a:rect b="b" l="l" r="r" t="t"/>
              <a:pathLst>
                <a:path extrusionOk="0" h="39791" w="57992">
                  <a:moveTo>
                    <a:pt x="5724" y="0"/>
                  </a:moveTo>
                  <a:cubicBezTo>
                    <a:pt x="2577" y="0"/>
                    <a:pt x="1" y="2550"/>
                    <a:pt x="1" y="5696"/>
                  </a:cubicBezTo>
                  <a:lnTo>
                    <a:pt x="1" y="34068"/>
                  </a:lnTo>
                  <a:cubicBezTo>
                    <a:pt x="1" y="37241"/>
                    <a:pt x="2577" y="39791"/>
                    <a:pt x="5724" y="39791"/>
                  </a:cubicBezTo>
                  <a:lnTo>
                    <a:pt x="52268" y="39791"/>
                  </a:lnTo>
                  <a:cubicBezTo>
                    <a:pt x="55442" y="39791"/>
                    <a:pt x="57992" y="37241"/>
                    <a:pt x="57992" y="34068"/>
                  </a:cubicBezTo>
                  <a:lnTo>
                    <a:pt x="57992" y="5696"/>
                  </a:lnTo>
                  <a:cubicBezTo>
                    <a:pt x="57992" y="2550"/>
                    <a:pt x="55442" y="0"/>
                    <a:pt x="52268" y="0"/>
                  </a:cubicBezTo>
                  <a:close/>
                </a:path>
              </a:pathLst>
            </a:custGeom>
            <a:solidFill>
              <a:srgbClr val="A6D3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4"/>
            <p:cNvSpPr/>
            <p:nvPr/>
          </p:nvSpPr>
          <p:spPr>
            <a:xfrm>
              <a:off x="6595741" y="4026490"/>
              <a:ext cx="1206901" cy="280600"/>
            </a:xfrm>
            <a:custGeom>
              <a:rect b="b" l="l" r="r" t="t"/>
              <a:pathLst>
                <a:path extrusionOk="0" h="11881" w="51102">
                  <a:moveTo>
                    <a:pt x="3228" y="0"/>
                  </a:moveTo>
                  <a:cubicBezTo>
                    <a:pt x="1438" y="0"/>
                    <a:pt x="0" y="1438"/>
                    <a:pt x="0" y="3201"/>
                  </a:cubicBezTo>
                  <a:lnTo>
                    <a:pt x="0" y="8680"/>
                  </a:lnTo>
                  <a:cubicBezTo>
                    <a:pt x="0" y="10443"/>
                    <a:pt x="1438" y="11881"/>
                    <a:pt x="3228" y="11881"/>
                  </a:cubicBezTo>
                  <a:lnTo>
                    <a:pt x="47874" y="11881"/>
                  </a:lnTo>
                  <a:cubicBezTo>
                    <a:pt x="49664" y="11881"/>
                    <a:pt x="51101" y="10443"/>
                    <a:pt x="51101" y="8680"/>
                  </a:cubicBezTo>
                  <a:lnTo>
                    <a:pt x="51101" y="3201"/>
                  </a:lnTo>
                  <a:cubicBezTo>
                    <a:pt x="51101" y="1438"/>
                    <a:pt x="49664" y="0"/>
                    <a:pt x="47874" y="0"/>
                  </a:cubicBezTo>
                  <a:close/>
                </a:path>
              </a:pathLst>
            </a:custGeom>
            <a:solidFill>
              <a:srgbClr val="01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4"/>
            <p:cNvSpPr/>
            <p:nvPr/>
          </p:nvSpPr>
          <p:spPr>
            <a:xfrm>
              <a:off x="6587404" y="4307048"/>
              <a:ext cx="1206901" cy="281237"/>
            </a:xfrm>
            <a:custGeom>
              <a:rect b="b" l="l" r="r" t="t"/>
              <a:pathLst>
                <a:path extrusionOk="0" h="11908" w="51102">
                  <a:moveTo>
                    <a:pt x="2333" y="1"/>
                  </a:moveTo>
                  <a:cubicBezTo>
                    <a:pt x="1058" y="1"/>
                    <a:pt x="0" y="1058"/>
                    <a:pt x="0" y="2333"/>
                  </a:cubicBezTo>
                  <a:lnTo>
                    <a:pt x="0" y="9575"/>
                  </a:lnTo>
                  <a:cubicBezTo>
                    <a:pt x="0" y="10877"/>
                    <a:pt x="1058" y="11908"/>
                    <a:pt x="2333" y="11908"/>
                  </a:cubicBezTo>
                  <a:lnTo>
                    <a:pt x="48769" y="11908"/>
                  </a:lnTo>
                  <a:cubicBezTo>
                    <a:pt x="50071" y="11908"/>
                    <a:pt x="51102" y="10877"/>
                    <a:pt x="51102" y="9575"/>
                  </a:cubicBezTo>
                  <a:lnTo>
                    <a:pt x="51102" y="2333"/>
                  </a:lnTo>
                  <a:cubicBezTo>
                    <a:pt x="51102" y="1058"/>
                    <a:pt x="50071" y="1"/>
                    <a:pt x="48769" y="1"/>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4"/>
            <p:cNvSpPr/>
            <p:nvPr/>
          </p:nvSpPr>
          <p:spPr>
            <a:xfrm>
              <a:off x="7126108" y="3114984"/>
              <a:ext cx="134549" cy="128786"/>
            </a:xfrm>
            <a:custGeom>
              <a:rect b="b" l="l" r="r" t="t"/>
              <a:pathLst>
                <a:path extrusionOk="0" h="5453" w="5697">
                  <a:moveTo>
                    <a:pt x="1" y="0"/>
                  </a:moveTo>
                  <a:lnTo>
                    <a:pt x="5697" y="5452"/>
                  </a:lnTo>
                </a:path>
              </a:pathLst>
            </a:custGeom>
            <a:solidFill>
              <a:srgbClr val="01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4"/>
            <p:cNvSpPr/>
            <p:nvPr/>
          </p:nvSpPr>
          <p:spPr>
            <a:xfrm>
              <a:off x="7126108" y="3114984"/>
              <a:ext cx="134549" cy="128786"/>
            </a:xfrm>
            <a:custGeom>
              <a:rect b="b" l="l" r="r" t="t"/>
              <a:pathLst>
                <a:path extrusionOk="0" fill="none" h="5453" w="5697">
                  <a:moveTo>
                    <a:pt x="1" y="0"/>
                  </a:moveTo>
                  <a:lnTo>
                    <a:pt x="5697" y="5452"/>
                  </a:lnTo>
                </a:path>
              </a:pathLst>
            </a:custGeom>
            <a:no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4"/>
            <p:cNvSpPr/>
            <p:nvPr/>
          </p:nvSpPr>
          <p:spPr>
            <a:xfrm>
              <a:off x="7129319" y="3112410"/>
              <a:ext cx="128786" cy="133911"/>
            </a:xfrm>
            <a:custGeom>
              <a:rect b="b" l="l" r="r" t="t"/>
              <a:pathLst>
                <a:path extrusionOk="0" h="5670" w="5453">
                  <a:moveTo>
                    <a:pt x="5452" y="1"/>
                  </a:moveTo>
                  <a:lnTo>
                    <a:pt x="0" y="5670"/>
                  </a:lnTo>
                </a:path>
              </a:pathLst>
            </a:custGeom>
            <a:solidFill>
              <a:srgbClr val="01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4"/>
            <p:cNvSpPr/>
            <p:nvPr/>
          </p:nvSpPr>
          <p:spPr>
            <a:xfrm>
              <a:off x="7129319" y="3112410"/>
              <a:ext cx="128786" cy="133911"/>
            </a:xfrm>
            <a:custGeom>
              <a:rect b="b" l="l" r="r" t="t"/>
              <a:pathLst>
                <a:path extrusionOk="0" fill="none" h="5670" w="5453">
                  <a:moveTo>
                    <a:pt x="5452" y="1"/>
                  </a:moveTo>
                  <a:lnTo>
                    <a:pt x="0" y="5670"/>
                  </a:lnTo>
                </a:path>
              </a:pathLst>
            </a:custGeom>
            <a:no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4"/>
            <p:cNvSpPr/>
            <p:nvPr/>
          </p:nvSpPr>
          <p:spPr>
            <a:xfrm>
              <a:off x="7154305" y="3139946"/>
              <a:ext cx="78174" cy="78198"/>
            </a:xfrm>
            <a:custGeom>
              <a:rect b="b" l="l" r="r" t="t"/>
              <a:pathLst>
                <a:path extrusionOk="0" h="3311" w="3310">
                  <a:moveTo>
                    <a:pt x="1655" y="1"/>
                  </a:moveTo>
                  <a:cubicBezTo>
                    <a:pt x="732" y="1"/>
                    <a:pt x="0" y="760"/>
                    <a:pt x="0" y="1656"/>
                  </a:cubicBezTo>
                  <a:cubicBezTo>
                    <a:pt x="0" y="2578"/>
                    <a:pt x="732" y="3310"/>
                    <a:pt x="1655" y="3310"/>
                  </a:cubicBezTo>
                  <a:cubicBezTo>
                    <a:pt x="2577" y="3310"/>
                    <a:pt x="3309" y="2578"/>
                    <a:pt x="3309" y="1656"/>
                  </a:cubicBezTo>
                  <a:cubicBezTo>
                    <a:pt x="3309" y="760"/>
                    <a:pt x="2577" y="1"/>
                    <a:pt x="1655" y="1"/>
                  </a:cubicBezTo>
                  <a:close/>
                </a:path>
              </a:pathLst>
            </a:custGeom>
            <a:solidFill>
              <a:srgbClr val="015B5B"/>
            </a:solid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4"/>
            <p:cNvSpPr/>
            <p:nvPr/>
          </p:nvSpPr>
          <p:spPr>
            <a:xfrm>
              <a:off x="7526469" y="3114984"/>
              <a:ext cx="133888" cy="128786"/>
            </a:xfrm>
            <a:custGeom>
              <a:rect b="b" l="l" r="r" t="t"/>
              <a:pathLst>
                <a:path extrusionOk="0" h="5453" w="5669">
                  <a:moveTo>
                    <a:pt x="0" y="0"/>
                  </a:moveTo>
                  <a:lnTo>
                    <a:pt x="5669" y="5452"/>
                  </a:lnTo>
                </a:path>
              </a:pathLst>
            </a:custGeom>
            <a:solidFill>
              <a:srgbClr val="01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4"/>
            <p:cNvSpPr/>
            <p:nvPr/>
          </p:nvSpPr>
          <p:spPr>
            <a:xfrm>
              <a:off x="7526469" y="3114984"/>
              <a:ext cx="133888" cy="128786"/>
            </a:xfrm>
            <a:custGeom>
              <a:rect b="b" l="l" r="r" t="t"/>
              <a:pathLst>
                <a:path extrusionOk="0" fill="none" h="5453" w="5669">
                  <a:moveTo>
                    <a:pt x="0" y="0"/>
                  </a:moveTo>
                  <a:lnTo>
                    <a:pt x="5669" y="5452"/>
                  </a:lnTo>
                </a:path>
              </a:pathLst>
            </a:custGeom>
            <a:no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4"/>
            <p:cNvSpPr/>
            <p:nvPr/>
          </p:nvSpPr>
          <p:spPr>
            <a:xfrm>
              <a:off x="7529019" y="3112410"/>
              <a:ext cx="128786" cy="133911"/>
            </a:xfrm>
            <a:custGeom>
              <a:rect b="b" l="l" r="r" t="t"/>
              <a:pathLst>
                <a:path extrusionOk="0" h="5670" w="5453">
                  <a:moveTo>
                    <a:pt x="5452" y="1"/>
                  </a:moveTo>
                  <a:lnTo>
                    <a:pt x="1" y="5670"/>
                  </a:lnTo>
                </a:path>
              </a:pathLst>
            </a:custGeom>
            <a:solidFill>
              <a:srgbClr val="01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4"/>
            <p:cNvSpPr/>
            <p:nvPr/>
          </p:nvSpPr>
          <p:spPr>
            <a:xfrm>
              <a:off x="7529019" y="3112410"/>
              <a:ext cx="128786" cy="133911"/>
            </a:xfrm>
            <a:custGeom>
              <a:rect b="b" l="l" r="r" t="t"/>
              <a:pathLst>
                <a:path extrusionOk="0" fill="none" h="5670" w="5453">
                  <a:moveTo>
                    <a:pt x="5452" y="1"/>
                  </a:moveTo>
                  <a:lnTo>
                    <a:pt x="1" y="5670"/>
                  </a:lnTo>
                </a:path>
              </a:pathLst>
            </a:custGeom>
            <a:no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4"/>
            <p:cNvSpPr/>
            <p:nvPr/>
          </p:nvSpPr>
          <p:spPr>
            <a:xfrm>
              <a:off x="7554005" y="3139946"/>
              <a:ext cx="78174" cy="78198"/>
            </a:xfrm>
            <a:custGeom>
              <a:rect b="b" l="l" r="r" t="t"/>
              <a:pathLst>
                <a:path extrusionOk="0" h="3311" w="3310">
                  <a:moveTo>
                    <a:pt x="1655" y="1"/>
                  </a:moveTo>
                  <a:cubicBezTo>
                    <a:pt x="760" y="1"/>
                    <a:pt x="0" y="760"/>
                    <a:pt x="0" y="1656"/>
                  </a:cubicBezTo>
                  <a:cubicBezTo>
                    <a:pt x="0" y="2578"/>
                    <a:pt x="760" y="3310"/>
                    <a:pt x="1655" y="3310"/>
                  </a:cubicBezTo>
                  <a:cubicBezTo>
                    <a:pt x="2577" y="3310"/>
                    <a:pt x="3309" y="2578"/>
                    <a:pt x="3309" y="1656"/>
                  </a:cubicBezTo>
                  <a:cubicBezTo>
                    <a:pt x="3309" y="760"/>
                    <a:pt x="2577" y="1"/>
                    <a:pt x="1655" y="1"/>
                  </a:cubicBezTo>
                  <a:close/>
                </a:path>
              </a:pathLst>
            </a:custGeom>
            <a:solidFill>
              <a:srgbClr val="015B5B"/>
            </a:solid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4"/>
            <p:cNvSpPr/>
            <p:nvPr/>
          </p:nvSpPr>
          <p:spPr>
            <a:xfrm>
              <a:off x="7926169" y="3114984"/>
              <a:ext cx="133911" cy="128786"/>
            </a:xfrm>
            <a:custGeom>
              <a:rect b="b" l="l" r="r" t="t"/>
              <a:pathLst>
                <a:path extrusionOk="0" h="5453" w="5670">
                  <a:moveTo>
                    <a:pt x="0" y="0"/>
                  </a:moveTo>
                  <a:lnTo>
                    <a:pt x="5669" y="5452"/>
                  </a:lnTo>
                </a:path>
              </a:pathLst>
            </a:custGeom>
            <a:solidFill>
              <a:srgbClr val="01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4"/>
            <p:cNvSpPr/>
            <p:nvPr/>
          </p:nvSpPr>
          <p:spPr>
            <a:xfrm>
              <a:off x="7926169" y="3114984"/>
              <a:ext cx="133911" cy="128786"/>
            </a:xfrm>
            <a:custGeom>
              <a:rect b="b" l="l" r="r" t="t"/>
              <a:pathLst>
                <a:path extrusionOk="0" fill="none" h="5453" w="5670">
                  <a:moveTo>
                    <a:pt x="0" y="0"/>
                  </a:moveTo>
                  <a:lnTo>
                    <a:pt x="5669" y="5452"/>
                  </a:lnTo>
                </a:path>
              </a:pathLst>
            </a:custGeom>
            <a:noFill/>
            <a:ln cap="flat" cmpd="sng" w="8825">
              <a:solidFill>
                <a:srgbClr val="2D5C3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4"/>
            <p:cNvSpPr/>
            <p:nvPr/>
          </p:nvSpPr>
          <p:spPr>
            <a:xfrm>
              <a:off x="7928719" y="3112410"/>
              <a:ext cx="128786" cy="133911"/>
            </a:xfrm>
            <a:custGeom>
              <a:rect b="b" l="l" r="r" t="t"/>
              <a:pathLst>
                <a:path extrusionOk="0" h="5670" w="5453">
                  <a:moveTo>
                    <a:pt x="5453" y="1"/>
                  </a:moveTo>
                  <a:lnTo>
                    <a:pt x="1" y="5670"/>
                  </a:lnTo>
                </a:path>
              </a:pathLst>
            </a:custGeom>
            <a:solidFill>
              <a:srgbClr val="01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4"/>
            <p:cNvSpPr/>
            <p:nvPr/>
          </p:nvSpPr>
          <p:spPr>
            <a:xfrm>
              <a:off x="7928719" y="3112410"/>
              <a:ext cx="128786" cy="133911"/>
            </a:xfrm>
            <a:custGeom>
              <a:rect b="b" l="l" r="r" t="t"/>
              <a:pathLst>
                <a:path extrusionOk="0" fill="none" h="5670" w="5453">
                  <a:moveTo>
                    <a:pt x="5453" y="1"/>
                  </a:moveTo>
                  <a:lnTo>
                    <a:pt x="1" y="5670"/>
                  </a:lnTo>
                </a:path>
              </a:pathLst>
            </a:custGeom>
            <a:no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4"/>
            <p:cNvSpPr/>
            <p:nvPr/>
          </p:nvSpPr>
          <p:spPr>
            <a:xfrm>
              <a:off x="7954343" y="3139946"/>
              <a:ext cx="78174" cy="78198"/>
            </a:xfrm>
            <a:custGeom>
              <a:rect b="b" l="l" r="r" t="t"/>
              <a:pathLst>
                <a:path extrusionOk="0" h="3311" w="3310">
                  <a:moveTo>
                    <a:pt x="1655" y="1"/>
                  </a:moveTo>
                  <a:cubicBezTo>
                    <a:pt x="733" y="1"/>
                    <a:pt x="1" y="760"/>
                    <a:pt x="1" y="1656"/>
                  </a:cubicBezTo>
                  <a:cubicBezTo>
                    <a:pt x="1" y="2578"/>
                    <a:pt x="733" y="3310"/>
                    <a:pt x="1655" y="3310"/>
                  </a:cubicBezTo>
                  <a:cubicBezTo>
                    <a:pt x="2550" y="3310"/>
                    <a:pt x="3310" y="2578"/>
                    <a:pt x="3310" y="1656"/>
                  </a:cubicBezTo>
                  <a:cubicBezTo>
                    <a:pt x="3310" y="760"/>
                    <a:pt x="2550" y="1"/>
                    <a:pt x="1655" y="1"/>
                  </a:cubicBezTo>
                  <a:close/>
                </a:path>
              </a:pathLst>
            </a:custGeom>
            <a:solidFill>
              <a:srgbClr val="50A772"/>
            </a:solid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p:nvPr/>
          </p:nvSpPr>
          <p:spPr>
            <a:xfrm>
              <a:off x="7126108" y="3454463"/>
              <a:ext cx="134549" cy="128786"/>
            </a:xfrm>
            <a:custGeom>
              <a:rect b="b" l="l" r="r" t="t"/>
              <a:pathLst>
                <a:path extrusionOk="0" h="5453" w="5697">
                  <a:moveTo>
                    <a:pt x="1" y="1"/>
                  </a:moveTo>
                  <a:lnTo>
                    <a:pt x="5697" y="5453"/>
                  </a:lnTo>
                </a:path>
              </a:pathLst>
            </a:custGeom>
            <a:solidFill>
              <a:srgbClr val="01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p:nvPr/>
          </p:nvSpPr>
          <p:spPr>
            <a:xfrm>
              <a:off x="7126108" y="3454463"/>
              <a:ext cx="134549" cy="128786"/>
            </a:xfrm>
            <a:custGeom>
              <a:rect b="b" l="l" r="r" t="t"/>
              <a:pathLst>
                <a:path extrusionOk="0" fill="none" h="5453" w="5697">
                  <a:moveTo>
                    <a:pt x="1" y="1"/>
                  </a:moveTo>
                  <a:lnTo>
                    <a:pt x="5697" y="5453"/>
                  </a:lnTo>
                </a:path>
              </a:pathLst>
            </a:custGeom>
            <a:no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4"/>
            <p:cNvSpPr/>
            <p:nvPr/>
          </p:nvSpPr>
          <p:spPr>
            <a:xfrm>
              <a:off x="7129319" y="3451913"/>
              <a:ext cx="128786" cy="134549"/>
            </a:xfrm>
            <a:custGeom>
              <a:rect b="b" l="l" r="r" t="t"/>
              <a:pathLst>
                <a:path extrusionOk="0" h="5697" w="5453">
                  <a:moveTo>
                    <a:pt x="5452" y="0"/>
                  </a:moveTo>
                  <a:lnTo>
                    <a:pt x="0" y="5696"/>
                  </a:lnTo>
                </a:path>
              </a:pathLst>
            </a:custGeom>
            <a:solidFill>
              <a:srgbClr val="01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4"/>
            <p:cNvSpPr/>
            <p:nvPr/>
          </p:nvSpPr>
          <p:spPr>
            <a:xfrm>
              <a:off x="7129319" y="3451913"/>
              <a:ext cx="128786" cy="134549"/>
            </a:xfrm>
            <a:custGeom>
              <a:rect b="b" l="l" r="r" t="t"/>
              <a:pathLst>
                <a:path extrusionOk="0" fill="none" h="5697" w="5453">
                  <a:moveTo>
                    <a:pt x="5452" y="0"/>
                  </a:moveTo>
                  <a:lnTo>
                    <a:pt x="0" y="5696"/>
                  </a:lnTo>
                </a:path>
              </a:pathLst>
            </a:custGeom>
            <a:no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4"/>
            <p:cNvSpPr/>
            <p:nvPr/>
          </p:nvSpPr>
          <p:spPr>
            <a:xfrm>
              <a:off x="7154305" y="3480087"/>
              <a:ext cx="78174" cy="78174"/>
            </a:xfrm>
            <a:custGeom>
              <a:rect b="b" l="l" r="r" t="t"/>
              <a:pathLst>
                <a:path extrusionOk="0" h="3310" w="3310">
                  <a:moveTo>
                    <a:pt x="1655" y="1"/>
                  </a:moveTo>
                  <a:cubicBezTo>
                    <a:pt x="760" y="1"/>
                    <a:pt x="0" y="733"/>
                    <a:pt x="0" y="1655"/>
                  </a:cubicBezTo>
                  <a:cubicBezTo>
                    <a:pt x="0" y="2577"/>
                    <a:pt x="760" y="3310"/>
                    <a:pt x="1655" y="3310"/>
                  </a:cubicBezTo>
                  <a:cubicBezTo>
                    <a:pt x="2577" y="3310"/>
                    <a:pt x="3309" y="2577"/>
                    <a:pt x="3309" y="1655"/>
                  </a:cubicBezTo>
                  <a:cubicBezTo>
                    <a:pt x="3309" y="733"/>
                    <a:pt x="2577" y="1"/>
                    <a:pt x="1655" y="1"/>
                  </a:cubicBezTo>
                  <a:close/>
                </a:path>
              </a:pathLst>
            </a:custGeom>
            <a:solidFill>
              <a:srgbClr val="015B5B"/>
            </a:solid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4"/>
            <p:cNvSpPr/>
            <p:nvPr/>
          </p:nvSpPr>
          <p:spPr>
            <a:xfrm>
              <a:off x="7526469" y="3454463"/>
              <a:ext cx="133888" cy="128786"/>
            </a:xfrm>
            <a:custGeom>
              <a:rect b="b" l="l" r="r" t="t"/>
              <a:pathLst>
                <a:path extrusionOk="0" h="5453" w="5669">
                  <a:moveTo>
                    <a:pt x="0" y="1"/>
                  </a:moveTo>
                  <a:lnTo>
                    <a:pt x="5669" y="5453"/>
                  </a:lnTo>
                </a:path>
              </a:pathLst>
            </a:custGeom>
            <a:solidFill>
              <a:srgbClr val="01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4"/>
            <p:cNvSpPr/>
            <p:nvPr/>
          </p:nvSpPr>
          <p:spPr>
            <a:xfrm>
              <a:off x="7526469" y="3454463"/>
              <a:ext cx="133888" cy="128786"/>
            </a:xfrm>
            <a:custGeom>
              <a:rect b="b" l="l" r="r" t="t"/>
              <a:pathLst>
                <a:path extrusionOk="0" fill="none" h="5453" w="5669">
                  <a:moveTo>
                    <a:pt x="0" y="1"/>
                  </a:moveTo>
                  <a:lnTo>
                    <a:pt x="5669" y="5453"/>
                  </a:lnTo>
                </a:path>
              </a:pathLst>
            </a:custGeom>
            <a:no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4"/>
            <p:cNvSpPr/>
            <p:nvPr/>
          </p:nvSpPr>
          <p:spPr>
            <a:xfrm>
              <a:off x="7529019" y="3451913"/>
              <a:ext cx="128786" cy="134549"/>
            </a:xfrm>
            <a:custGeom>
              <a:rect b="b" l="l" r="r" t="t"/>
              <a:pathLst>
                <a:path extrusionOk="0" h="5697" w="5453">
                  <a:moveTo>
                    <a:pt x="5452" y="0"/>
                  </a:moveTo>
                  <a:lnTo>
                    <a:pt x="1" y="5696"/>
                  </a:lnTo>
                </a:path>
              </a:pathLst>
            </a:custGeom>
            <a:solidFill>
              <a:srgbClr val="01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4"/>
            <p:cNvSpPr/>
            <p:nvPr/>
          </p:nvSpPr>
          <p:spPr>
            <a:xfrm>
              <a:off x="7529019" y="3451913"/>
              <a:ext cx="128786" cy="134549"/>
            </a:xfrm>
            <a:custGeom>
              <a:rect b="b" l="l" r="r" t="t"/>
              <a:pathLst>
                <a:path extrusionOk="0" fill="none" h="5697" w="5453">
                  <a:moveTo>
                    <a:pt x="5452" y="0"/>
                  </a:moveTo>
                  <a:lnTo>
                    <a:pt x="1" y="5696"/>
                  </a:lnTo>
                </a:path>
              </a:pathLst>
            </a:custGeom>
            <a:no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4"/>
            <p:cNvSpPr/>
            <p:nvPr/>
          </p:nvSpPr>
          <p:spPr>
            <a:xfrm>
              <a:off x="7554005" y="3480087"/>
              <a:ext cx="78174" cy="78174"/>
            </a:xfrm>
            <a:custGeom>
              <a:rect b="b" l="l" r="r" t="t"/>
              <a:pathLst>
                <a:path extrusionOk="0" h="3310" w="3310">
                  <a:moveTo>
                    <a:pt x="1655" y="1"/>
                  </a:moveTo>
                  <a:cubicBezTo>
                    <a:pt x="760" y="1"/>
                    <a:pt x="0" y="733"/>
                    <a:pt x="0" y="1655"/>
                  </a:cubicBezTo>
                  <a:cubicBezTo>
                    <a:pt x="0" y="2577"/>
                    <a:pt x="760" y="3310"/>
                    <a:pt x="1655" y="3310"/>
                  </a:cubicBezTo>
                  <a:cubicBezTo>
                    <a:pt x="2577" y="3310"/>
                    <a:pt x="3309" y="2577"/>
                    <a:pt x="3309" y="1655"/>
                  </a:cubicBezTo>
                  <a:cubicBezTo>
                    <a:pt x="3309" y="733"/>
                    <a:pt x="2577" y="1"/>
                    <a:pt x="1655" y="1"/>
                  </a:cubicBezTo>
                  <a:close/>
                </a:path>
              </a:pathLst>
            </a:custGeom>
            <a:solidFill>
              <a:srgbClr val="015B5B"/>
            </a:solid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4"/>
            <p:cNvSpPr/>
            <p:nvPr/>
          </p:nvSpPr>
          <p:spPr>
            <a:xfrm>
              <a:off x="7926169" y="3454463"/>
              <a:ext cx="133911" cy="128786"/>
            </a:xfrm>
            <a:custGeom>
              <a:rect b="b" l="l" r="r" t="t"/>
              <a:pathLst>
                <a:path extrusionOk="0" h="5453" w="5670">
                  <a:moveTo>
                    <a:pt x="0" y="1"/>
                  </a:moveTo>
                  <a:lnTo>
                    <a:pt x="5669" y="5453"/>
                  </a:lnTo>
                </a:path>
              </a:pathLst>
            </a:custGeom>
            <a:solidFill>
              <a:srgbClr val="01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4"/>
            <p:cNvSpPr/>
            <p:nvPr/>
          </p:nvSpPr>
          <p:spPr>
            <a:xfrm>
              <a:off x="7926169" y="3454463"/>
              <a:ext cx="133911" cy="128786"/>
            </a:xfrm>
            <a:custGeom>
              <a:rect b="b" l="l" r="r" t="t"/>
              <a:pathLst>
                <a:path extrusionOk="0" fill="none" h="5453" w="5670">
                  <a:moveTo>
                    <a:pt x="0" y="1"/>
                  </a:moveTo>
                  <a:lnTo>
                    <a:pt x="5669" y="5453"/>
                  </a:lnTo>
                </a:path>
              </a:pathLst>
            </a:custGeom>
            <a:no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4"/>
            <p:cNvSpPr/>
            <p:nvPr/>
          </p:nvSpPr>
          <p:spPr>
            <a:xfrm>
              <a:off x="7928719" y="3451913"/>
              <a:ext cx="128786" cy="134549"/>
            </a:xfrm>
            <a:custGeom>
              <a:rect b="b" l="l" r="r" t="t"/>
              <a:pathLst>
                <a:path extrusionOk="0" h="5697" w="5453">
                  <a:moveTo>
                    <a:pt x="5453" y="0"/>
                  </a:moveTo>
                  <a:lnTo>
                    <a:pt x="1" y="5696"/>
                  </a:lnTo>
                </a:path>
              </a:pathLst>
            </a:custGeom>
            <a:solidFill>
              <a:srgbClr val="01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4"/>
            <p:cNvSpPr/>
            <p:nvPr/>
          </p:nvSpPr>
          <p:spPr>
            <a:xfrm>
              <a:off x="7928719" y="3451913"/>
              <a:ext cx="128786" cy="134549"/>
            </a:xfrm>
            <a:custGeom>
              <a:rect b="b" l="l" r="r" t="t"/>
              <a:pathLst>
                <a:path extrusionOk="0" fill="none" h="5697" w="5453">
                  <a:moveTo>
                    <a:pt x="5453" y="0"/>
                  </a:moveTo>
                  <a:lnTo>
                    <a:pt x="1" y="5696"/>
                  </a:lnTo>
                </a:path>
              </a:pathLst>
            </a:custGeom>
            <a:noFill/>
            <a:ln cap="flat" cmpd="sng" w="8825">
              <a:solidFill>
                <a:srgbClr val="2D5C3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4"/>
            <p:cNvSpPr/>
            <p:nvPr/>
          </p:nvSpPr>
          <p:spPr>
            <a:xfrm>
              <a:off x="7954343" y="3480087"/>
              <a:ext cx="78174" cy="78174"/>
            </a:xfrm>
            <a:custGeom>
              <a:rect b="b" l="l" r="r" t="t"/>
              <a:pathLst>
                <a:path extrusionOk="0" h="3310" w="3310">
                  <a:moveTo>
                    <a:pt x="1655" y="1"/>
                  </a:moveTo>
                  <a:cubicBezTo>
                    <a:pt x="733" y="1"/>
                    <a:pt x="1" y="733"/>
                    <a:pt x="1" y="1655"/>
                  </a:cubicBezTo>
                  <a:cubicBezTo>
                    <a:pt x="1" y="2577"/>
                    <a:pt x="733" y="3310"/>
                    <a:pt x="1655" y="3310"/>
                  </a:cubicBezTo>
                  <a:cubicBezTo>
                    <a:pt x="2550" y="3310"/>
                    <a:pt x="3310" y="2577"/>
                    <a:pt x="3310" y="1655"/>
                  </a:cubicBezTo>
                  <a:cubicBezTo>
                    <a:pt x="3310" y="733"/>
                    <a:pt x="2550" y="1"/>
                    <a:pt x="1655" y="1"/>
                  </a:cubicBezTo>
                  <a:close/>
                </a:path>
              </a:pathLst>
            </a:custGeom>
            <a:solidFill>
              <a:srgbClr val="50A772"/>
            </a:solid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4"/>
            <p:cNvSpPr/>
            <p:nvPr/>
          </p:nvSpPr>
          <p:spPr>
            <a:xfrm>
              <a:off x="6750095" y="4319210"/>
              <a:ext cx="344036" cy="24"/>
            </a:xfrm>
            <a:custGeom>
              <a:rect b="b" l="l" r="r" t="t"/>
              <a:pathLst>
                <a:path extrusionOk="0" fill="none" h="1" w="14567">
                  <a:moveTo>
                    <a:pt x="1" y="1"/>
                  </a:moveTo>
                  <a:lnTo>
                    <a:pt x="14566" y="1"/>
                  </a:lnTo>
                </a:path>
              </a:pathLst>
            </a:custGeom>
            <a:no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4"/>
            <p:cNvSpPr/>
            <p:nvPr/>
          </p:nvSpPr>
          <p:spPr>
            <a:xfrm>
              <a:off x="6560506" y="3280886"/>
              <a:ext cx="724538" cy="474617"/>
            </a:xfrm>
            <a:custGeom>
              <a:rect b="b" l="l" r="r" t="t"/>
              <a:pathLst>
                <a:path extrusionOk="0" h="20096" w="30678">
                  <a:moveTo>
                    <a:pt x="30677" y="0"/>
                  </a:moveTo>
                  <a:lnTo>
                    <a:pt x="20804" y="54"/>
                  </a:lnTo>
                  <a:lnTo>
                    <a:pt x="20804" y="8354"/>
                  </a:lnTo>
                  <a:lnTo>
                    <a:pt x="21781" y="8354"/>
                  </a:lnTo>
                  <a:lnTo>
                    <a:pt x="21781" y="8544"/>
                  </a:lnTo>
                  <a:lnTo>
                    <a:pt x="8626" y="8544"/>
                  </a:lnTo>
                  <a:cubicBezTo>
                    <a:pt x="7134" y="8544"/>
                    <a:pt x="5723" y="9114"/>
                    <a:pt x="4666" y="10172"/>
                  </a:cubicBezTo>
                  <a:lnTo>
                    <a:pt x="3364" y="11474"/>
                  </a:lnTo>
                  <a:lnTo>
                    <a:pt x="461" y="14376"/>
                  </a:lnTo>
                  <a:cubicBezTo>
                    <a:pt x="0" y="14837"/>
                    <a:pt x="0" y="15569"/>
                    <a:pt x="461" y="16030"/>
                  </a:cubicBezTo>
                  <a:cubicBezTo>
                    <a:pt x="692" y="16261"/>
                    <a:pt x="990" y="16376"/>
                    <a:pt x="1289" y="16376"/>
                  </a:cubicBezTo>
                  <a:cubicBezTo>
                    <a:pt x="1587" y="16376"/>
                    <a:pt x="1885" y="16261"/>
                    <a:pt x="2116" y="16030"/>
                  </a:cubicBezTo>
                  <a:lnTo>
                    <a:pt x="4747" y="13399"/>
                  </a:lnTo>
                  <a:lnTo>
                    <a:pt x="4801" y="13454"/>
                  </a:lnTo>
                  <a:lnTo>
                    <a:pt x="4910" y="13535"/>
                  </a:lnTo>
                  <a:lnTo>
                    <a:pt x="4964" y="13589"/>
                  </a:lnTo>
                  <a:lnTo>
                    <a:pt x="2333" y="16247"/>
                  </a:lnTo>
                  <a:cubicBezTo>
                    <a:pt x="1872" y="16708"/>
                    <a:pt x="1872" y="17441"/>
                    <a:pt x="2306" y="17902"/>
                  </a:cubicBezTo>
                  <a:cubicBezTo>
                    <a:pt x="2536" y="18132"/>
                    <a:pt x="2841" y="18248"/>
                    <a:pt x="3147" y="18248"/>
                  </a:cubicBezTo>
                  <a:cubicBezTo>
                    <a:pt x="3452" y="18248"/>
                    <a:pt x="3757" y="18132"/>
                    <a:pt x="3987" y="17902"/>
                  </a:cubicBezTo>
                  <a:lnTo>
                    <a:pt x="6700" y="15162"/>
                  </a:lnTo>
                  <a:lnTo>
                    <a:pt x="6754" y="15217"/>
                  </a:lnTo>
                  <a:lnTo>
                    <a:pt x="6863" y="15325"/>
                  </a:lnTo>
                  <a:lnTo>
                    <a:pt x="6917" y="15379"/>
                  </a:lnTo>
                  <a:lnTo>
                    <a:pt x="4177" y="18092"/>
                  </a:lnTo>
                  <a:cubicBezTo>
                    <a:pt x="3716" y="18553"/>
                    <a:pt x="3716" y="19312"/>
                    <a:pt x="4177" y="19746"/>
                  </a:cubicBezTo>
                  <a:cubicBezTo>
                    <a:pt x="4411" y="19980"/>
                    <a:pt x="4715" y="20096"/>
                    <a:pt x="5018" y="20096"/>
                  </a:cubicBezTo>
                  <a:cubicBezTo>
                    <a:pt x="5312" y="20096"/>
                    <a:pt x="5605" y="19987"/>
                    <a:pt x="5832" y="19773"/>
                  </a:cubicBezTo>
                  <a:lnTo>
                    <a:pt x="7839" y="17766"/>
                  </a:lnTo>
                  <a:cubicBezTo>
                    <a:pt x="8436" y="17170"/>
                    <a:pt x="9168" y="16736"/>
                    <a:pt x="9955" y="16491"/>
                  </a:cubicBezTo>
                  <a:cubicBezTo>
                    <a:pt x="10443" y="16356"/>
                    <a:pt x="10931" y="16275"/>
                    <a:pt x="11419" y="16275"/>
                  </a:cubicBezTo>
                  <a:lnTo>
                    <a:pt x="23842" y="16275"/>
                  </a:lnTo>
                  <a:cubicBezTo>
                    <a:pt x="23875" y="16275"/>
                    <a:pt x="23907" y="16275"/>
                    <a:pt x="23940" y="16275"/>
                  </a:cubicBezTo>
                  <a:cubicBezTo>
                    <a:pt x="25720" y="16275"/>
                    <a:pt x="27392" y="15546"/>
                    <a:pt x="28670" y="14294"/>
                  </a:cubicBezTo>
                  <a:cubicBezTo>
                    <a:pt x="29972" y="13020"/>
                    <a:pt x="30677" y="11311"/>
                    <a:pt x="30677" y="9466"/>
                  </a:cubicBezTo>
                  <a:lnTo>
                    <a:pt x="30677" y="0"/>
                  </a:lnTo>
                  <a:close/>
                </a:path>
              </a:pathLst>
            </a:custGeom>
            <a:solidFill>
              <a:srgbClr val="A6D3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4"/>
            <p:cNvSpPr/>
            <p:nvPr/>
          </p:nvSpPr>
          <p:spPr>
            <a:xfrm>
              <a:off x="6560506" y="3482661"/>
              <a:ext cx="328638" cy="272900"/>
            </a:xfrm>
            <a:custGeom>
              <a:rect b="b" l="l" r="r" t="t"/>
              <a:pathLst>
                <a:path extrusionOk="0" h="11555" w="13915">
                  <a:moveTo>
                    <a:pt x="8626" y="0"/>
                  </a:moveTo>
                  <a:cubicBezTo>
                    <a:pt x="7134" y="0"/>
                    <a:pt x="5723" y="570"/>
                    <a:pt x="4666" y="1628"/>
                  </a:cubicBezTo>
                  <a:lnTo>
                    <a:pt x="3364" y="2930"/>
                  </a:lnTo>
                  <a:lnTo>
                    <a:pt x="461" y="5832"/>
                  </a:lnTo>
                  <a:cubicBezTo>
                    <a:pt x="0" y="6293"/>
                    <a:pt x="0" y="7025"/>
                    <a:pt x="461" y="7486"/>
                  </a:cubicBezTo>
                  <a:cubicBezTo>
                    <a:pt x="692" y="7717"/>
                    <a:pt x="990" y="7832"/>
                    <a:pt x="1289" y="7832"/>
                  </a:cubicBezTo>
                  <a:cubicBezTo>
                    <a:pt x="1587" y="7832"/>
                    <a:pt x="1885" y="7717"/>
                    <a:pt x="2116" y="7486"/>
                  </a:cubicBezTo>
                  <a:lnTo>
                    <a:pt x="4747" y="4855"/>
                  </a:lnTo>
                  <a:lnTo>
                    <a:pt x="4801" y="4910"/>
                  </a:lnTo>
                  <a:lnTo>
                    <a:pt x="4910" y="5018"/>
                  </a:lnTo>
                  <a:lnTo>
                    <a:pt x="4964" y="5072"/>
                  </a:lnTo>
                  <a:lnTo>
                    <a:pt x="2333" y="7703"/>
                  </a:lnTo>
                  <a:cubicBezTo>
                    <a:pt x="1872" y="8164"/>
                    <a:pt x="1872" y="8897"/>
                    <a:pt x="2306" y="9358"/>
                  </a:cubicBezTo>
                  <a:cubicBezTo>
                    <a:pt x="2536" y="9588"/>
                    <a:pt x="2841" y="9704"/>
                    <a:pt x="3147" y="9704"/>
                  </a:cubicBezTo>
                  <a:cubicBezTo>
                    <a:pt x="3452" y="9704"/>
                    <a:pt x="3757" y="9588"/>
                    <a:pt x="3987" y="9358"/>
                  </a:cubicBezTo>
                  <a:lnTo>
                    <a:pt x="6700" y="6618"/>
                  </a:lnTo>
                  <a:lnTo>
                    <a:pt x="6754" y="6673"/>
                  </a:lnTo>
                  <a:lnTo>
                    <a:pt x="6863" y="6781"/>
                  </a:lnTo>
                  <a:lnTo>
                    <a:pt x="6917" y="6835"/>
                  </a:lnTo>
                  <a:lnTo>
                    <a:pt x="4177" y="9548"/>
                  </a:lnTo>
                  <a:cubicBezTo>
                    <a:pt x="3716" y="10009"/>
                    <a:pt x="3716" y="10768"/>
                    <a:pt x="4177" y="11229"/>
                  </a:cubicBezTo>
                  <a:cubicBezTo>
                    <a:pt x="4408" y="11446"/>
                    <a:pt x="4706" y="11555"/>
                    <a:pt x="5005" y="11555"/>
                  </a:cubicBezTo>
                  <a:cubicBezTo>
                    <a:pt x="5303" y="11555"/>
                    <a:pt x="5601" y="11446"/>
                    <a:pt x="5832" y="11229"/>
                  </a:cubicBezTo>
                  <a:lnTo>
                    <a:pt x="7839" y="9222"/>
                  </a:lnTo>
                  <a:cubicBezTo>
                    <a:pt x="8436" y="8626"/>
                    <a:pt x="9168" y="8192"/>
                    <a:pt x="9955" y="7947"/>
                  </a:cubicBezTo>
                  <a:cubicBezTo>
                    <a:pt x="10443" y="7812"/>
                    <a:pt x="10931" y="7731"/>
                    <a:pt x="11419" y="7731"/>
                  </a:cubicBezTo>
                  <a:lnTo>
                    <a:pt x="13915" y="7731"/>
                  </a:lnTo>
                  <a:lnTo>
                    <a:pt x="1112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4"/>
            <p:cNvSpPr/>
            <p:nvPr/>
          </p:nvSpPr>
          <p:spPr>
            <a:xfrm>
              <a:off x="6557932" y="3550557"/>
              <a:ext cx="116623" cy="122362"/>
            </a:xfrm>
            <a:custGeom>
              <a:rect b="b" l="l" r="r" t="t"/>
              <a:pathLst>
                <a:path extrusionOk="0" fill="none" h="5181" w="4938">
                  <a:moveTo>
                    <a:pt x="4937" y="2062"/>
                  </a:moveTo>
                  <a:lnTo>
                    <a:pt x="2306" y="4693"/>
                  </a:lnTo>
                  <a:cubicBezTo>
                    <a:pt x="1791" y="5181"/>
                    <a:pt x="1004" y="5181"/>
                    <a:pt x="489" y="4693"/>
                  </a:cubicBezTo>
                  <a:lnTo>
                    <a:pt x="489" y="4693"/>
                  </a:lnTo>
                  <a:cubicBezTo>
                    <a:pt x="1" y="4177"/>
                    <a:pt x="1" y="3391"/>
                    <a:pt x="489" y="2875"/>
                  </a:cubicBezTo>
                  <a:lnTo>
                    <a:pt x="3391" y="0"/>
                  </a:lnTo>
                </a:path>
              </a:pathLst>
            </a:custGeom>
            <a:noFill/>
            <a:ln cap="flat" cmpd="sng" w="8825">
              <a:solidFill>
                <a:srgbClr val="2D5C3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4"/>
            <p:cNvSpPr/>
            <p:nvPr/>
          </p:nvSpPr>
          <p:spPr>
            <a:xfrm>
              <a:off x="6601503" y="3600505"/>
              <a:ext cx="119174" cy="116623"/>
            </a:xfrm>
            <a:custGeom>
              <a:rect b="b" l="l" r="r" t="t"/>
              <a:pathLst>
                <a:path extrusionOk="0" fill="none" h="4938" w="5046">
                  <a:moveTo>
                    <a:pt x="5045" y="1710"/>
                  </a:moveTo>
                  <a:lnTo>
                    <a:pt x="2306" y="4449"/>
                  </a:lnTo>
                  <a:cubicBezTo>
                    <a:pt x="1817" y="4938"/>
                    <a:pt x="1004" y="4938"/>
                    <a:pt x="515" y="4422"/>
                  </a:cubicBezTo>
                  <a:lnTo>
                    <a:pt x="515" y="4422"/>
                  </a:lnTo>
                  <a:cubicBezTo>
                    <a:pt x="0" y="3934"/>
                    <a:pt x="0" y="3120"/>
                    <a:pt x="515" y="2632"/>
                  </a:cubicBezTo>
                  <a:lnTo>
                    <a:pt x="3147" y="1"/>
                  </a:lnTo>
                </a:path>
              </a:pathLst>
            </a:custGeom>
            <a:noFill/>
            <a:ln cap="flat" cmpd="sng" w="8825">
              <a:solidFill>
                <a:srgbClr val="2D5C3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4"/>
            <p:cNvSpPr/>
            <p:nvPr/>
          </p:nvSpPr>
          <p:spPr>
            <a:xfrm>
              <a:off x="6638013" y="3480087"/>
              <a:ext cx="456125" cy="70498"/>
            </a:xfrm>
            <a:custGeom>
              <a:rect b="b" l="l" r="r" t="t"/>
              <a:pathLst>
                <a:path extrusionOk="0" fill="none" h="2985" w="19313">
                  <a:moveTo>
                    <a:pt x="0" y="2984"/>
                  </a:moveTo>
                  <a:lnTo>
                    <a:pt x="1302" y="1655"/>
                  </a:lnTo>
                  <a:cubicBezTo>
                    <a:pt x="2387" y="597"/>
                    <a:pt x="3825" y="1"/>
                    <a:pt x="5344" y="1"/>
                  </a:cubicBezTo>
                  <a:lnTo>
                    <a:pt x="19312" y="1"/>
                  </a:lnTo>
                </a:path>
              </a:pathLst>
            </a:custGeom>
            <a:noFill/>
            <a:ln cap="flat" cmpd="sng" w="8825">
              <a:solidFill>
                <a:srgbClr val="2D5C3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4"/>
            <p:cNvSpPr/>
            <p:nvPr/>
          </p:nvSpPr>
          <p:spPr>
            <a:xfrm>
              <a:off x="6645688" y="3504435"/>
              <a:ext cx="641900" cy="256250"/>
            </a:xfrm>
            <a:custGeom>
              <a:rect b="b" l="l" r="r" t="t"/>
              <a:pathLst>
                <a:path extrusionOk="0" fill="none" h="10850" w="27179">
                  <a:moveTo>
                    <a:pt x="27179" y="0"/>
                  </a:moveTo>
                  <a:cubicBezTo>
                    <a:pt x="27179" y="3825"/>
                    <a:pt x="24060" y="6917"/>
                    <a:pt x="20235" y="6917"/>
                  </a:cubicBezTo>
                  <a:lnTo>
                    <a:pt x="7812" y="6917"/>
                  </a:lnTo>
                  <a:cubicBezTo>
                    <a:pt x="7351" y="6917"/>
                    <a:pt x="6863" y="6971"/>
                    <a:pt x="6402" y="7107"/>
                  </a:cubicBezTo>
                  <a:lnTo>
                    <a:pt x="6402" y="7107"/>
                  </a:lnTo>
                  <a:cubicBezTo>
                    <a:pt x="5615" y="7351"/>
                    <a:pt x="4883" y="7785"/>
                    <a:pt x="4313" y="8355"/>
                  </a:cubicBezTo>
                  <a:lnTo>
                    <a:pt x="2306" y="10362"/>
                  </a:lnTo>
                  <a:cubicBezTo>
                    <a:pt x="1791" y="10850"/>
                    <a:pt x="977" y="10850"/>
                    <a:pt x="489" y="10362"/>
                  </a:cubicBezTo>
                  <a:lnTo>
                    <a:pt x="489" y="10362"/>
                  </a:lnTo>
                  <a:cubicBezTo>
                    <a:pt x="1" y="9873"/>
                    <a:pt x="1" y="9060"/>
                    <a:pt x="489" y="8544"/>
                  </a:cubicBezTo>
                  <a:lnTo>
                    <a:pt x="3228" y="5832"/>
                  </a:lnTo>
                </a:path>
              </a:pathLst>
            </a:custGeom>
            <a:noFill/>
            <a:ln cap="flat" cmpd="sng" w="8825">
              <a:solidFill>
                <a:srgbClr val="2D5C3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4"/>
            <p:cNvSpPr/>
            <p:nvPr/>
          </p:nvSpPr>
          <p:spPr>
            <a:xfrm>
              <a:off x="7049238" y="3279587"/>
              <a:ext cx="24" cy="199261"/>
            </a:xfrm>
            <a:custGeom>
              <a:rect b="b" l="l" r="r" t="t"/>
              <a:pathLst>
                <a:path extrusionOk="0" fill="none" h="8437" w="1">
                  <a:moveTo>
                    <a:pt x="1" y="8436"/>
                  </a:moveTo>
                  <a:lnTo>
                    <a:pt x="1" y="1"/>
                  </a:lnTo>
                </a:path>
              </a:pathLst>
            </a:custGeom>
            <a:no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4"/>
            <p:cNvSpPr/>
            <p:nvPr/>
          </p:nvSpPr>
          <p:spPr>
            <a:xfrm>
              <a:off x="6774443" y="3652413"/>
              <a:ext cx="78812" cy="75127"/>
            </a:xfrm>
            <a:custGeom>
              <a:rect b="b" l="l" r="r" t="t"/>
              <a:pathLst>
                <a:path extrusionOk="0" h="3181" w="3337">
                  <a:moveTo>
                    <a:pt x="706" y="0"/>
                  </a:moveTo>
                  <a:lnTo>
                    <a:pt x="380" y="922"/>
                  </a:lnTo>
                  <a:lnTo>
                    <a:pt x="245" y="1438"/>
                  </a:lnTo>
                  <a:cubicBezTo>
                    <a:pt x="1" y="2143"/>
                    <a:pt x="407" y="2902"/>
                    <a:pt x="1113" y="3119"/>
                  </a:cubicBezTo>
                  <a:cubicBezTo>
                    <a:pt x="1247" y="3160"/>
                    <a:pt x="1383" y="3180"/>
                    <a:pt x="1516" y="3180"/>
                  </a:cubicBezTo>
                  <a:cubicBezTo>
                    <a:pt x="2087" y="3180"/>
                    <a:pt x="2619" y="2823"/>
                    <a:pt x="2794" y="2251"/>
                  </a:cubicBezTo>
                  <a:lnTo>
                    <a:pt x="3337" y="298"/>
                  </a:lnTo>
                  <a:lnTo>
                    <a:pt x="70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
            <p:cNvSpPr/>
            <p:nvPr/>
          </p:nvSpPr>
          <p:spPr>
            <a:xfrm>
              <a:off x="6774443" y="3652413"/>
              <a:ext cx="78812" cy="78812"/>
            </a:xfrm>
            <a:custGeom>
              <a:rect b="b" l="l" r="r" t="t"/>
              <a:pathLst>
                <a:path extrusionOk="0" fill="none" h="3337" w="3337">
                  <a:moveTo>
                    <a:pt x="3337" y="298"/>
                  </a:moveTo>
                  <a:lnTo>
                    <a:pt x="2794" y="2251"/>
                  </a:lnTo>
                  <a:cubicBezTo>
                    <a:pt x="2577" y="2957"/>
                    <a:pt x="1818" y="3336"/>
                    <a:pt x="1113" y="3119"/>
                  </a:cubicBezTo>
                  <a:lnTo>
                    <a:pt x="1113" y="3119"/>
                  </a:lnTo>
                  <a:cubicBezTo>
                    <a:pt x="407" y="2902"/>
                    <a:pt x="1" y="2143"/>
                    <a:pt x="245" y="1438"/>
                  </a:cubicBezTo>
                  <a:lnTo>
                    <a:pt x="380" y="922"/>
                  </a:lnTo>
                  <a:lnTo>
                    <a:pt x="706" y="0"/>
                  </a:lnTo>
                </a:path>
              </a:pathLst>
            </a:custGeom>
            <a:noFill/>
            <a:ln cap="flat" cmpd="sng" w="8825">
              <a:solidFill>
                <a:srgbClr val="2D5C3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
            <p:cNvSpPr/>
            <p:nvPr/>
          </p:nvSpPr>
          <p:spPr>
            <a:xfrm>
              <a:off x="6755219" y="3640203"/>
              <a:ext cx="40386" cy="49384"/>
            </a:xfrm>
            <a:custGeom>
              <a:rect b="b" l="l" r="r" t="t"/>
              <a:pathLst>
                <a:path extrusionOk="0" h="2091" w="1710">
                  <a:moveTo>
                    <a:pt x="1411" y="0"/>
                  </a:moveTo>
                  <a:cubicBezTo>
                    <a:pt x="1362" y="0"/>
                    <a:pt x="1311" y="20"/>
                    <a:pt x="1276" y="56"/>
                  </a:cubicBezTo>
                  <a:lnTo>
                    <a:pt x="1" y="2090"/>
                  </a:lnTo>
                  <a:lnTo>
                    <a:pt x="1" y="2090"/>
                  </a:lnTo>
                  <a:lnTo>
                    <a:pt x="1140" y="1656"/>
                  </a:lnTo>
                  <a:lnTo>
                    <a:pt x="1710" y="626"/>
                  </a:lnTo>
                  <a:lnTo>
                    <a:pt x="1547" y="110"/>
                  </a:lnTo>
                  <a:cubicBezTo>
                    <a:pt x="1532" y="34"/>
                    <a:pt x="1473" y="0"/>
                    <a:pt x="1411" y="0"/>
                  </a:cubicBezTo>
                  <a:close/>
                </a:path>
              </a:pathLst>
            </a:custGeom>
            <a:solidFill>
              <a:srgbClr val="2D5C3F"/>
            </a:solidFill>
            <a:ln cap="flat" cmpd="sng" w="9525">
              <a:solidFill>
                <a:srgbClr val="2D5C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4"/>
            <p:cNvSpPr/>
            <p:nvPr/>
          </p:nvSpPr>
          <p:spPr>
            <a:xfrm>
              <a:off x="7090235" y="2354643"/>
              <a:ext cx="120449" cy="119812"/>
            </a:xfrm>
            <a:custGeom>
              <a:rect b="b" l="l" r="r" t="t"/>
              <a:pathLst>
                <a:path extrusionOk="0" h="5073" w="5100">
                  <a:moveTo>
                    <a:pt x="2550" y="0"/>
                  </a:moveTo>
                  <a:cubicBezTo>
                    <a:pt x="1140" y="0"/>
                    <a:pt x="1" y="1139"/>
                    <a:pt x="1" y="2523"/>
                  </a:cubicBezTo>
                  <a:cubicBezTo>
                    <a:pt x="1" y="3933"/>
                    <a:pt x="1140" y="5072"/>
                    <a:pt x="2550" y="5072"/>
                  </a:cubicBezTo>
                  <a:cubicBezTo>
                    <a:pt x="3961" y="5072"/>
                    <a:pt x="5100" y="3933"/>
                    <a:pt x="5100" y="2523"/>
                  </a:cubicBezTo>
                  <a:cubicBezTo>
                    <a:pt x="5100" y="1139"/>
                    <a:pt x="3961" y="0"/>
                    <a:pt x="2550" y="0"/>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
            <p:cNvSpPr/>
            <p:nvPr/>
          </p:nvSpPr>
          <p:spPr>
            <a:xfrm>
              <a:off x="7149818" y="2400104"/>
              <a:ext cx="121725" cy="119835"/>
            </a:xfrm>
            <a:custGeom>
              <a:rect b="b" l="l" r="r" t="t"/>
              <a:pathLst>
                <a:path extrusionOk="0" h="5074" w="5154">
                  <a:moveTo>
                    <a:pt x="2581" y="1"/>
                  </a:moveTo>
                  <a:cubicBezTo>
                    <a:pt x="1193" y="1"/>
                    <a:pt x="54" y="1103"/>
                    <a:pt x="27" y="2496"/>
                  </a:cubicBezTo>
                  <a:cubicBezTo>
                    <a:pt x="0" y="3880"/>
                    <a:pt x="1112" y="5046"/>
                    <a:pt x="2523" y="5073"/>
                  </a:cubicBezTo>
                  <a:cubicBezTo>
                    <a:pt x="2540" y="5073"/>
                    <a:pt x="2556" y="5074"/>
                    <a:pt x="2573" y="5074"/>
                  </a:cubicBezTo>
                  <a:cubicBezTo>
                    <a:pt x="3961" y="5074"/>
                    <a:pt x="5100" y="3971"/>
                    <a:pt x="5127" y="2578"/>
                  </a:cubicBezTo>
                  <a:cubicBezTo>
                    <a:pt x="5154" y="1167"/>
                    <a:pt x="4015" y="28"/>
                    <a:pt x="2631" y="1"/>
                  </a:cubicBezTo>
                  <a:cubicBezTo>
                    <a:pt x="2614" y="1"/>
                    <a:pt x="2597" y="1"/>
                    <a:pt x="2581" y="1"/>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4"/>
            <p:cNvSpPr/>
            <p:nvPr/>
          </p:nvSpPr>
          <p:spPr>
            <a:xfrm>
              <a:off x="7087685" y="2403316"/>
              <a:ext cx="121725" cy="120473"/>
            </a:xfrm>
            <a:custGeom>
              <a:rect b="b" l="l" r="r" t="t"/>
              <a:pathLst>
                <a:path extrusionOk="0" h="5101" w="5154">
                  <a:moveTo>
                    <a:pt x="2581" y="0"/>
                  </a:moveTo>
                  <a:cubicBezTo>
                    <a:pt x="1193" y="0"/>
                    <a:pt x="54" y="1102"/>
                    <a:pt x="27" y="2496"/>
                  </a:cubicBezTo>
                  <a:cubicBezTo>
                    <a:pt x="0" y="3906"/>
                    <a:pt x="1112" y="5073"/>
                    <a:pt x="2523" y="5100"/>
                  </a:cubicBezTo>
                  <a:cubicBezTo>
                    <a:pt x="2540" y="5100"/>
                    <a:pt x="2556" y="5100"/>
                    <a:pt x="2573" y="5100"/>
                  </a:cubicBezTo>
                  <a:cubicBezTo>
                    <a:pt x="3960" y="5100"/>
                    <a:pt x="5073" y="3998"/>
                    <a:pt x="5127" y="2605"/>
                  </a:cubicBezTo>
                  <a:cubicBezTo>
                    <a:pt x="5154" y="1194"/>
                    <a:pt x="4042" y="28"/>
                    <a:pt x="2631" y="1"/>
                  </a:cubicBezTo>
                  <a:cubicBezTo>
                    <a:pt x="2614" y="0"/>
                    <a:pt x="2597" y="0"/>
                    <a:pt x="2581" y="0"/>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4"/>
            <p:cNvSpPr/>
            <p:nvPr/>
          </p:nvSpPr>
          <p:spPr>
            <a:xfrm>
              <a:off x="7028101" y="2398191"/>
              <a:ext cx="102524" cy="102524"/>
            </a:xfrm>
            <a:custGeom>
              <a:rect b="b" l="l" r="r" t="t"/>
              <a:pathLst>
                <a:path extrusionOk="0" h="4341" w="4341">
                  <a:moveTo>
                    <a:pt x="2171" y="1"/>
                  </a:moveTo>
                  <a:cubicBezTo>
                    <a:pt x="977" y="1"/>
                    <a:pt x="1" y="977"/>
                    <a:pt x="1" y="2171"/>
                  </a:cubicBezTo>
                  <a:cubicBezTo>
                    <a:pt x="1" y="3364"/>
                    <a:pt x="977" y="4340"/>
                    <a:pt x="2171" y="4340"/>
                  </a:cubicBezTo>
                  <a:cubicBezTo>
                    <a:pt x="3364" y="4340"/>
                    <a:pt x="4340" y="3364"/>
                    <a:pt x="4340" y="2171"/>
                  </a:cubicBezTo>
                  <a:cubicBezTo>
                    <a:pt x="4340" y="977"/>
                    <a:pt x="3364" y="1"/>
                    <a:pt x="2171" y="1"/>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4"/>
            <p:cNvSpPr/>
            <p:nvPr/>
          </p:nvSpPr>
          <p:spPr>
            <a:xfrm>
              <a:off x="7150456" y="2364893"/>
              <a:ext cx="102524" cy="102500"/>
            </a:xfrm>
            <a:custGeom>
              <a:rect b="b" l="l" r="r" t="t"/>
              <a:pathLst>
                <a:path extrusionOk="0" h="4340" w="4341">
                  <a:moveTo>
                    <a:pt x="2170" y="0"/>
                  </a:moveTo>
                  <a:cubicBezTo>
                    <a:pt x="977" y="0"/>
                    <a:pt x="0" y="977"/>
                    <a:pt x="0" y="2170"/>
                  </a:cubicBezTo>
                  <a:cubicBezTo>
                    <a:pt x="0" y="3364"/>
                    <a:pt x="977" y="4340"/>
                    <a:pt x="2170" y="4340"/>
                  </a:cubicBezTo>
                  <a:cubicBezTo>
                    <a:pt x="3364" y="4340"/>
                    <a:pt x="4340" y="3364"/>
                    <a:pt x="4340" y="2170"/>
                  </a:cubicBezTo>
                  <a:cubicBezTo>
                    <a:pt x="4340" y="977"/>
                    <a:pt x="3364" y="0"/>
                    <a:pt x="2170" y="0"/>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4"/>
            <p:cNvSpPr/>
            <p:nvPr/>
          </p:nvSpPr>
          <p:spPr>
            <a:xfrm>
              <a:off x="7056937" y="2449438"/>
              <a:ext cx="102524" cy="102524"/>
            </a:xfrm>
            <a:custGeom>
              <a:rect b="b" l="l" r="r" t="t"/>
              <a:pathLst>
                <a:path extrusionOk="0" h="4341" w="4341">
                  <a:moveTo>
                    <a:pt x="2170" y="1"/>
                  </a:moveTo>
                  <a:cubicBezTo>
                    <a:pt x="950" y="1"/>
                    <a:pt x="0" y="977"/>
                    <a:pt x="0" y="2170"/>
                  </a:cubicBezTo>
                  <a:cubicBezTo>
                    <a:pt x="0" y="3364"/>
                    <a:pt x="977" y="4340"/>
                    <a:pt x="2170" y="4340"/>
                  </a:cubicBezTo>
                  <a:cubicBezTo>
                    <a:pt x="3364" y="4340"/>
                    <a:pt x="4340" y="3364"/>
                    <a:pt x="4340" y="2170"/>
                  </a:cubicBezTo>
                  <a:cubicBezTo>
                    <a:pt x="4340" y="977"/>
                    <a:pt x="3364" y="1"/>
                    <a:pt x="2170" y="1"/>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4"/>
            <p:cNvSpPr/>
            <p:nvPr/>
          </p:nvSpPr>
          <p:spPr>
            <a:xfrm>
              <a:off x="7145969" y="2484673"/>
              <a:ext cx="72411" cy="72411"/>
            </a:xfrm>
            <a:custGeom>
              <a:rect b="b" l="l" r="r" t="t"/>
              <a:pathLst>
                <a:path extrusionOk="0" h="3066" w="3066">
                  <a:moveTo>
                    <a:pt x="1519" y="0"/>
                  </a:moveTo>
                  <a:cubicBezTo>
                    <a:pt x="679" y="0"/>
                    <a:pt x="0" y="678"/>
                    <a:pt x="0" y="1519"/>
                  </a:cubicBezTo>
                  <a:cubicBezTo>
                    <a:pt x="0" y="2387"/>
                    <a:pt x="679" y="3065"/>
                    <a:pt x="1519" y="3065"/>
                  </a:cubicBezTo>
                  <a:cubicBezTo>
                    <a:pt x="2360" y="3065"/>
                    <a:pt x="3065" y="2360"/>
                    <a:pt x="3065" y="1519"/>
                  </a:cubicBezTo>
                  <a:cubicBezTo>
                    <a:pt x="3065" y="678"/>
                    <a:pt x="2360" y="0"/>
                    <a:pt x="1519" y="0"/>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4"/>
            <p:cNvSpPr/>
            <p:nvPr/>
          </p:nvSpPr>
          <p:spPr>
            <a:xfrm>
              <a:off x="7140844" y="2331570"/>
              <a:ext cx="67286" cy="66649"/>
            </a:xfrm>
            <a:custGeom>
              <a:rect b="b" l="l" r="r" t="t"/>
              <a:pathLst>
                <a:path extrusionOk="0" h="2822" w="2849">
                  <a:moveTo>
                    <a:pt x="1411" y="1"/>
                  </a:moveTo>
                  <a:cubicBezTo>
                    <a:pt x="651" y="1"/>
                    <a:pt x="0" y="625"/>
                    <a:pt x="0" y="1411"/>
                  </a:cubicBezTo>
                  <a:cubicBezTo>
                    <a:pt x="0" y="2198"/>
                    <a:pt x="651" y="2822"/>
                    <a:pt x="1411" y="2822"/>
                  </a:cubicBezTo>
                  <a:cubicBezTo>
                    <a:pt x="2197" y="2822"/>
                    <a:pt x="2848" y="2198"/>
                    <a:pt x="2848" y="1411"/>
                  </a:cubicBezTo>
                  <a:cubicBezTo>
                    <a:pt x="2848" y="625"/>
                    <a:pt x="2197" y="1"/>
                    <a:pt x="1411" y="1"/>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4"/>
            <p:cNvSpPr/>
            <p:nvPr/>
          </p:nvSpPr>
          <p:spPr>
            <a:xfrm>
              <a:off x="7596278" y="2432127"/>
              <a:ext cx="121748" cy="119835"/>
            </a:xfrm>
            <a:custGeom>
              <a:rect b="b" l="l" r="r" t="t"/>
              <a:pathLst>
                <a:path extrusionOk="0" h="5074" w="5155">
                  <a:moveTo>
                    <a:pt x="2573" y="1"/>
                  </a:moveTo>
                  <a:cubicBezTo>
                    <a:pt x="2556" y="1"/>
                    <a:pt x="2540" y="1"/>
                    <a:pt x="2523" y="1"/>
                  </a:cubicBezTo>
                  <a:cubicBezTo>
                    <a:pt x="1113" y="28"/>
                    <a:pt x="1" y="1195"/>
                    <a:pt x="28" y="2605"/>
                  </a:cubicBezTo>
                  <a:cubicBezTo>
                    <a:pt x="54" y="3972"/>
                    <a:pt x="1193" y="5074"/>
                    <a:pt x="2581" y="5074"/>
                  </a:cubicBezTo>
                  <a:cubicBezTo>
                    <a:pt x="2598" y="5074"/>
                    <a:pt x="2615" y="5074"/>
                    <a:pt x="2632" y="5073"/>
                  </a:cubicBezTo>
                  <a:cubicBezTo>
                    <a:pt x="4042" y="5046"/>
                    <a:pt x="5154" y="3880"/>
                    <a:pt x="5100" y="2469"/>
                  </a:cubicBezTo>
                  <a:cubicBezTo>
                    <a:pt x="5073" y="1103"/>
                    <a:pt x="3934" y="1"/>
                    <a:pt x="2573" y="1"/>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4"/>
            <p:cNvSpPr/>
            <p:nvPr/>
          </p:nvSpPr>
          <p:spPr>
            <a:xfrm>
              <a:off x="7656498" y="2477612"/>
              <a:ext cx="121087" cy="119835"/>
            </a:xfrm>
            <a:custGeom>
              <a:rect b="b" l="l" r="r" t="t"/>
              <a:pathLst>
                <a:path extrusionOk="0" h="5074" w="5127">
                  <a:moveTo>
                    <a:pt x="2554" y="0"/>
                  </a:moveTo>
                  <a:cubicBezTo>
                    <a:pt x="1167" y="0"/>
                    <a:pt x="54" y="1103"/>
                    <a:pt x="27" y="2496"/>
                  </a:cubicBezTo>
                  <a:cubicBezTo>
                    <a:pt x="0" y="3907"/>
                    <a:pt x="1112" y="5046"/>
                    <a:pt x="2523" y="5073"/>
                  </a:cubicBezTo>
                  <a:cubicBezTo>
                    <a:pt x="2540" y="5073"/>
                    <a:pt x="2556" y="5074"/>
                    <a:pt x="2573" y="5074"/>
                  </a:cubicBezTo>
                  <a:cubicBezTo>
                    <a:pt x="3960" y="5074"/>
                    <a:pt x="5073" y="3971"/>
                    <a:pt x="5099" y="2578"/>
                  </a:cubicBezTo>
                  <a:cubicBezTo>
                    <a:pt x="5127" y="1167"/>
                    <a:pt x="4014" y="28"/>
                    <a:pt x="2604" y="1"/>
                  </a:cubicBezTo>
                  <a:cubicBezTo>
                    <a:pt x="2587" y="1"/>
                    <a:pt x="2570" y="0"/>
                    <a:pt x="2554" y="0"/>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4"/>
            <p:cNvSpPr/>
            <p:nvPr/>
          </p:nvSpPr>
          <p:spPr>
            <a:xfrm>
              <a:off x="7594365" y="2480824"/>
              <a:ext cx="121087" cy="120473"/>
            </a:xfrm>
            <a:custGeom>
              <a:rect b="b" l="l" r="r" t="t"/>
              <a:pathLst>
                <a:path extrusionOk="0" h="5101" w="5127">
                  <a:moveTo>
                    <a:pt x="2554" y="0"/>
                  </a:moveTo>
                  <a:cubicBezTo>
                    <a:pt x="1193" y="0"/>
                    <a:pt x="54" y="1102"/>
                    <a:pt x="27" y="2496"/>
                  </a:cubicBezTo>
                  <a:cubicBezTo>
                    <a:pt x="0" y="3906"/>
                    <a:pt x="1112" y="5073"/>
                    <a:pt x="2496" y="5100"/>
                  </a:cubicBezTo>
                  <a:cubicBezTo>
                    <a:pt x="2512" y="5100"/>
                    <a:pt x="2529" y="5100"/>
                    <a:pt x="2546" y="5100"/>
                  </a:cubicBezTo>
                  <a:cubicBezTo>
                    <a:pt x="3934" y="5100"/>
                    <a:pt x="5073" y="3998"/>
                    <a:pt x="5099" y="2604"/>
                  </a:cubicBezTo>
                  <a:cubicBezTo>
                    <a:pt x="5127" y="1194"/>
                    <a:pt x="4014" y="28"/>
                    <a:pt x="2604" y="1"/>
                  </a:cubicBezTo>
                  <a:cubicBezTo>
                    <a:pt x="2587" y="0"/>
                    <a:pt x="2571" y="0"/>
                    <a:pt x="2554" y="0"/>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4"/>
            <p:cNvSpPr/>
            <p:nvPr/>
          </p:nvSpPr>
          <p:spPr>
            <a:xfrm>
              <a:off x="7534782" y="2475699"/>
              <a:ext cx="102524" cy="102524"/>
            </a:xfrm>
            <a:custGeom>
              <a:rect b="b" l="l" r="r" t="t"/>
              <a:pathLst>
                <a:path extrusionOk="0" h="4341" w="4341">
                  <a:moveTo>
                    <a:pt x="2171" y="1"/>
                  </a:moveTo>
                  <a:cubicBezTo>
                    <a:pt x="977" y="1"/>
                    <a:pt x="1" y="977"/>
                    <a:pt x="1" y="2171"/>
                  </a:cubicBezTo>
                  <a:cubicBezTo>
                    <a:pt x="1" y="3364"/>
                    <a:pt x="977" y="4340"/>
                    <a:pt x="2171" y="4340"/>
                  </a:cubicBezTo>
                  <a:cubicBezTo>
                    <a:pt x="3364" y="4340"/>
                    <a:pt x="4340" y="3364"/>
                    <a:pt x="4340" y="2171"/>
                  </a:cubicBezTo>
                  <a:cubicBezTo>
                    <a:pt x="4340" y="977"/>
                    <a:pt x="3364" y="1"/>
                    <a:pt x="2171" y="1"/>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4"/>
            <p:cNvSpPr/>
            <p:nvPr/>
          </p:nvSpPr>
          <p:spPr>
            <a:xfrm>
              <a:off x="7657136" y="2442400"/>
              <a:ext cx="102524" cy="102500"/>
            </a:xfrm>
            <a:custGeom>
              <a:rect b="b" l="l" r="r" t="t"/>
              <a:pathLst>
                <a:path extrusionOk="0" h="4340" w="4341">
                  <a:moveTo>
                    <a:pt x="2170" y="0"/>
                  </a:moveTo>
                  <a:cubicBezTo>
                    <a:pt x="977" y="0"/>
                    <a:pt x="0" y="977"/>
                    <a:pt x="0" y="2170"/>
                  </a:cubicBezTo>
                  <a:cubicBezTo>
                    <a:pt x="0" y="3364"/>
                    <a:pt x="977" y="4340"/>
                    <a:pt x="2170" y="4340"/>
                  </a:cubicBezTo>
                  <a:cubicBezTo>
                    <a:pt x="3364" y="4340"/>
                    <a:pt x="4340" y="3364"/>
                    <a:pt x="4340" y="2170"/>
                  </a:cubicBezTo>
                  <a:cubicBezTo>
                    <a:pt x="4340" y="977"/>
                    <a:pt x="3364" y="0"/>
                    <a:pt x="2170" y="0"/>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4"/>
            <p:cNvSpPr/>
            <p:nvPr/>
          </p:nvSpPr>
          <p:spPr>
            <a:xfrm>
              <a:off x="7562979" y="2526946"/>
              <a:ext cx="102500" cy="102524"/>
            </a:xfrm>
            <a:custGeom>
              <a:rect b="b" l="l" r="r" t="t"/>
              <a:pathLst>
                <a:path extrusionOk="0" h="4341" w="4340">
                  <a:moveTo>
                    <a:pt x="2170" y="1"/>
                  </a:moveTo>
                  <a:cubicBezTo>
                    <a:pt x="977" y="1"/>
                    <a:pt x="0" y="977"/>
                    <a:pt x="0" y="2170"/>
                  </a:cubicBezTo>
                  <a:cubicBezTo>
                    <a:pt x="0" y="3364"/>
                    <a:pt x="977" y="4340"/>
                    <a:pt x="2170" y="4340"/>
                  </a:cubicBezTo>
                  <a:cubicBezTo>
                    <a:pt x="3391" y="4340"/>
                    <a:pt x="4340" y="3364"/>
                    <a:pt x="4340" y="2170"/>
                  </a:cubicBezTo>
                  <a:cubicBezTo>
                    <a:pt x="4340" y="977"/>
                    <a:pt x="3391" y="1"/>
                    <a:pt x="2170"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4"/>
            <p:cNvSpPr/>
            <p:nvPr/>
          </p:nvSpPr>
          <p:spPr>
            <a:xfrm>
              <a:off x="7652011" y="2562181"/>
              <a:ext cx="72411" cy="72411"/>
            </a:xfrm>
            <a:custGeom>
              <a:rect b="b" l="l" r="r" t="t"/>
              <a:pathLst>
                <a:path extrusionOk="0" h="3066" w="3066">
                  <a:moveTo>
                    <a:pt x="1546" y="0"/>
                  </a:moveTo>
                  <a:cubicBezTo>
                    <a:pt x="706" y="0"/>
                    <a:pt x="0" y="678"/>
                    <a:pt x="0" y="1546"/>
                  </a:cubicBezTo>
                  <a:cubicBezTo>
                    <a:pt x="0" y="2387"/>
                    <a:pt x="706" y="3065"/>
                    <a:pt x="1546" y="3065"/>
                  </a:cubicBezTo>
                  <a:cubicBezTo>
                    <a:pt x="2387" y="3065"/>
                    <a:pt x="3065" y="2387"/>
                    <a:pt x="3065" y="1546"/>
                  </a:cubicBezTo>
                  <a:cubicBezTo>
                    <a:pt x="3065" y="678"/>
                    <a:pt x="2387" y="0"/>
                    <a:pt x="1546" y="0"/>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4"/>
            <p:cNvSpPr/>
            <p:nvPr/>
          </p:nvSpPr>
          <p:spPr>
            <a:xfrm>
              <a:off x="7647524" y="2409078"/>
              <a:ext cx="66649" cy="66649"/>
            </a:xfrm>
            <a:custGeom>
              <a:rect b="b" l="l" r="r" t="t"/>
              <a:pathLst>
                <a:path extrusionOk="0" h="2822" w="2822">
                  <a:moveTo>
                    <a:pt x="1411" y="1"/>
                  </a:moveTo>
                  <a:cubicBezTo>
                    <a:pt x="651" y="1"/>
                    <a:pt x="0" y="625"/>
                    <a:pt x="0" y="1411"/>
                  </a:cubicBezTo>
                  <a:cubicBezTo>
                    <a:pt x="0" y="2198"/>
                    <a:pt x="651" y="2822"/>
                    <a:pt x="1411" y="2822"/>
                  </a:cubicBezTo>
                  <a:cubicBezTo>
                    <a:pt x="2197" y="2822"/>
                    <a:pt x="2821" y="2198"/>
                    <a:pt x="2821" y="1411"/>
                  </a:cubicBezTo>
                  <a:cubicBezTo>
                    <a:pt x="2821" y="625"/>
                    <a:pt x="2197" y="1"/>
                    <a:pt x="1411" y="1"/>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4"/>
            <p:cNvSpPr/>
            <p:nvPr/>
          </p:nvSpPr>
          <p:spPr>
            <a:xfrm>
              <a:off x="7042200" y="2510296"/>
              <a:ext cx="121725" cy="101862"/>
            </a:xfrm>
            <a:custGeom>
              <a:rect b="b" l="l" r="r" t="t"/>
              <a:pathLst>
                <a:path extrusionOk="0" h="4313" w="5154">
                  <a:moveTo>
                    <a:pt x="2170" y="0"/>
                  </a:moveTo>
                  <a:cubicBezTo>
                    <a:pt x="977" y="0"/>
                    <a:pt x="0" y="950"/>
                    <a:pt x="0" y="2143"/>
                  </a:cubicBezTo>
                  <a:cubicBezTo>
                    <a:pt x="0" y="3337"/>
                    <a:pt x="977" y="4313"/>
                    <a:pt x="2170" y="4313"/>
                  </a:cubicBezTo>
                  <a:lnTo>
                    <a:pt x="5154" y="4313"/>
                  </a:lnTo>
                  <a:lnTo>
                    <a:pt x="5154" y="0"/>
                  </a:lnTo>
                  <a:close/>
                </a:path>
              </a:pathLst>
            </a:custGeom>
            <a:solidFill>
              <a:srgbClr val="2D5C3F"/>
            </a:solidFill>
            <a:ln cap="flat" cmpd="sng" w="8825">
              <a:solidFill>
                <a:srgbClr val="2D5C3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4"/>
            <p:cNvSpPr/>
            <p:nvPr/>
          </p:nvSpPr>
          <p:spPr>
            <a:xfrm>
              <a:off x="7117134" y="2570493"/>
              <a:ext cx="46786" cy="24"/>
            </a:xfrm>
            <a:custGeom>
              <a:rect b="b" l="l" r="r" t="t"/>
              <a:pathLst>
                <a:path extrusionOk="0" h="1" w="1981">
                  <a:moveTo>
                    <a:pt x="1981" y="1"/>
                  </a:moveTo>
                  <a:lnTo>
                    <a:pt x="1"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4"/>
            <p:cNvSpPr/>
            <p:nvPr/>
          </p:nvSpPr>
          <p:spPr>
            <a:xfrm>
              <a:off x="7117134" y="2570493"/>
              <a:ext cx="46786" cy="24"/>
            </a:xfrm>
            <a:custGeom>
              <a:rect b="b" l="l" r="r" t="t"/>
              <a:pathLst>
                <a:path extrusionOk="0" fill="none" h="1" w="1981">
                  <a:moveTo>
                    <a:pt x="1981" y="1"/>
                  </a:moveTo>
                  <a:lnTo>
                    <a:pt x="1" y="1"/>
                  </a:lnTo>
                </a:path>
              </a:pathLst>
            </a:custGeom>
            <a:solidFill>
              <a:srgbClr val="2D5C3F"/>
            </a:solidFill>
            <a:ln cap="flat" cmpd="sng" w="8825">
              <a:solidFill>
                <a:srgbClr val="2D5C3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4"/>
            <p:cNvSpPr/>
            <p:nvPr/>
          </p:nvSpPr>
          <p:spPr>
            <a:xfrm>
              <a:off x="7088960" y="2588442"/>
              <a:ext cx="102524" cy="102524"/>
            </a:xfrm>
            <a:custGeom>
              <a:rect b="b" l="l" r="r" t="t"/>
              <a:pathLst>
                <a:path extrusionOk="0" h="4341" w="4341">
                  <a:moveTo>
                    <a:pt x="2170" y="0"/>
                  </a:moveTo>
                  <a:cubicBezTo>
                    <a:pt x="977" y="0"/>
                    <a:pt x="0" y="977"/>
                    <a:pt x="0" y="2170"/>
                  </a:cubicBezTo>
                  <a:cubicBezTo>
                    <a:pt x="0" y="3364"/>
                    <a:pt x="977" y="4340"/>
                    <a:pt x="2170" y="4340"/>
                  </a:cubicBezTo>
                  <a:cubicBezTo>
                    <a:pt x="3391" y="4340"/>
                    <a:pt x="4340" y="3364"/>
                    <a:pt x="4340" y="2170"/>
                  </a:cubicBezTo>
                  <a:cubicBezTo>
                    <a:pt x="4340" y="977"/>
                    <a:pt x="3364" y="0"/>
                    <a:pt x="2170" y="0"/>
                  </a:cubicBezTo>
                  <a:close/>
                </a:path>
              </a:pathLst>
            </a:custGeom>
            <a:solidFill>
              <a:srgbClr val="A6D3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4"/>
            <p:cNvSpPr/>
            <p:nvPr/>
          </p:nvSpPr>
          <p:spPr>
            <a:xfrm>
              <a:off x="7124195" y="2599329"/>
              <a:ext cx="49337" cy="49361"/>
            </a:xfrm>
            <a:custGeom>
              <a:rect b="b" l="l" r="r" t="t"/>
              <a:pathLst>
                <a:path extrusionOk="0" h="2090" w="2089">
                  <a:moveTo>
                    <a:pt x="1031" y="1"/>
                  </a:moveTo>
                  <a:cubicBezTo>
                    <a:pt x="461" y="1"/>
                    <a:pt x="0" y="462"/>
                    <a:pt x="0" y="1031"/>
                  </a:cubicBezTo>
                  <a:cubicBezTo>
                    <a:pt x="0" y="1628"/>
                    <a:pt x="461" y="2089"/>
                    <a:pt x="1031" y="2089"/>
                  </a:cubicBezTo>
                  <a:cubicBezTo>
                    <a:pt x="1628" y="2089"/>
                    <a:pt x="2089" y="1628"/>
                    <a:pt x="2089" y="1031"/>
                  </a:cubicBezTo>
                  <a:cubicBezTo>
                    <a:pt x="2089" y="462"/>
                    <a:pt x="1628" y="1"/>
                    <a:pt x="1031" y="1"/>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4"/>
            <p:cNvSpPr/>
            <p:nvPr/>
          </p:nvSpPr>
          <p:spPr>
            <a:xfrm>
              <a:off x="7602678" y="2510296"/>
              <a:ext cx="137761" cy="101862"/>
            </a:xfrm>
            <a:custGeom>
              <a:rect b="b" l="l" r="r" t="t"/>
              <a:pathLst>
                <a:path extrusionOk="0" h="4313" w="5833">
                  <a:moveTo>
                    <a:pt x="1" y="0"/>
                  </a:moveTo>
                  <a:lnTo>
                    <a:pt x="1" y="4313"/>
                  </a:lnTo>
                  <a:lnTo>
                    <a:pt x="3662" y="4313"/>
                  </a:lnTo>
                  <a:cubicBezTo>
                    <a:pt x="4856" y="4313"/>
                    <a:pt x="5832" y="3337"/>
                    <a:pt x="5832" y="2143"/>
                  </a:cubicBezTo>
                  <a:cubicBezTo>
                    <a:pt x="5832" y="950"/>
                    <a:pt x="4856" y="0"/>
                    <a:pt x="3662" y="0"/>
                  </a:cubicBezTo>
                  <a:close/>
                </a:path>
              </a:pathLst>
            </a:custGeom>
            <a:solidFill>
              <a:srgbClr val="2D5C3F"/>
            </a:solidFill>
            <a:ln cap="flat" cmpd="sng" w="8825">
              <a:solidFill>
                <a:srgbClr val="2D5C3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4"/>
            <p:cNvSpPr/>
            <p:nvPr/>
          </p:nvSpPr>
          <p:spPr>
            <a:xfrm>
              <a:off x="7602678" y="2570493"/>
              <a:ext cx="46786" cy="24"/>
            </a:xfrm>
            <a:custGeom>
              <a:rect b="b" l="l" r="r" t="t"/>
              <a:pathLst>
                <a:path extrusionOk="0" h="1" w="1981">
                  <a:moveTo>
                    <a:pt x="1" y="1"/>
                  </a:moveTo>
                  <a:lnTo>
                    <a:pt x="1981"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4"/>
            <p:cNvSpPr/>
            <p:nvPr/>
          </p:nvSpPr>
          <p:spPr>
            <a:xfrm>
              <a:off x="7602678" y="2570493"/>
              <a:ext cx="46786" cy="24"/>
            </a:xfrm>
            <a:custGeom>
              <a:rect b="b" l="l" r="r" t="t"/>
              <a:pathLst>
                <a:path extrusionOk="0" fill="none" h="1" w="1981">
                  <a:moveTo>
                    <a:pt x="1" y="1"/>
                  </a:moveTo>
                  <a:lnTo>
                    <a:pt x="1981" y="1"/>
                  </a:lnTo>
                </a:path>
              </a:pathLst>
            </a:custGeom>
            <a:solidFill>
              <a:srgbClr val="2D5C3F"/>
            </a:solidFill>
            <a:ln cap="flat" cmpd="sng" w="8825">
              <a:solidFill>
                <a:srgbClr val="2D5C3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4"/>
            <p:cNvSpPr/>
            <p:nvPr/>
          </p:nvSpPr>
          <p:spPr>
            <a:xfrm>
              <a:off x="7033864" y="2920884"/>
              <a:ext cx="823188" cy="996800"/>
            </a:xfrm>
            <a:custGeom>
              <a:rect b="b" l="l" r="r" t="t"/>
              <a:pathLst>
                <a:path extrusionOk="0" h="42206" w="34855">
                  <a:moveTo>
                    <a:pt x="17414" y="1"/>
                  </a:moveTo>
                  <a:cubicBezTo>
                    <a:pt x="7812" y="1"/>
                    <a:pt x="1" y="7812"/>
                    <a:pt x="1" y="17441"/>
                  </a:cubicBezTo>
                  <a:lnTo>
                    <a:pt x="1" y="42205"/>
                  </a:lnTo>
                  <a:lnTo>
                    <a:pt x="34855" y="42205"/>
                  </a:lnTo>
                  <a:lnTo>
                    <a:pt x="34855" y="17441"/>
                  </a:lnTo>
                  <a:cubicBezTo>
                    <a:pt x="34855" y="7812"/>
                    <a:pt x="27043" y="1"/>
                    <a:pt x="17414" y="1"/>
                  </a:cubicBezTo>
                  <a:close/>
                </a:path>
              </a:pathLst>
            </a:custGeom>
            <a:solidFill>
              <a:srgbClr val="ABFA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4"/>
            <p:cNvSpPr/>
            <p:nvPr/>
          </p:nvSpPr>
          <p:spPr>
            <a:xfrm>
              <a:off x="7344532" y="2785730"/>
              <a:ext cx="186437" cy="242812"/>
            </a:xfrm>
            <a:custGeom>
              <a:rect b="b" l="l" r="r" t="t"/>
              <a:pathLst>
                <a:path extrusionOk="0" h="10281" w="7894">
                  <a:moveTo>
                    <a:pt x="1" y="1"/>
                  </a:moveTo>
                  <a:lnTo>
                    <a:pt x="1" y="6320"/>
                  </a:lnTo>
                  <a:cubicBezTo>
                    <a:pt x="1" y="8517"/>
                    <a:pt x="1764" y="10280"/>
                    <a:pt x="3934" y="10280"/>
                  </a:cubicBezTo>
                  <a:cubicBezTo>
                    <a:pt x="6131" y="10280"/>
                    <a:pt x="7894" y="8517"/>
                    <a:pt x="7894" y="6320"/>
                  </a:cubicBezTo>
                  <a:lnTo>
                    <a:pt x="7894" y="1"/>
                  </a:lnTo>
                  <a:close/>
                </a:path>
              </a:pathLst>
            </a:custGeom>
            <a:solidFill>
              <a:srgbClr val="FFFFFF"/>
            </a:solidFill>
            <a:ln cap="flat" cmpd="sng" w="8825">
              <a:solidFill>
                <a:srgbClr val="2D5C3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4"/>
            <p:cNvSpPr/>
            <p:nvPr/>
          </p:nvSpPr>
          <p:spPr>
            <a:xfrm>
              <a:off x="7344532" y="2785730"/>
              <a:ext cx="186437" cy="156962"/>
            </a:xfrm>
            <a:custGeom>
              <a:rect b="b" l="l" r="r" t="t"/>
              <a:pathLst>
                <a:path extrusionOk="0" h="6646" w="7894">
                  <a:moveTo>
                    <a:pt x="1" y="1"/>
                  </a:moveTo>
                  <a:lnTo>
                    <a:pt x="1" y="6646"/>
                  </a:lnTo>
                  <a:lnTo>
                    <a:pt x="7894" y="3879"/>
                  </a:lnTo>
                  <a:lnTo>
                    <a:pt x="7894" y="1"/>
                  </a:lnTo>
                  <a:close/>
                </a:path>
              </a:pathLst>
            </a:custGeom>
            <a:solidFill>
              <a:srgbClr val="2D5C3F"/>
            </a:solidFill>
            <a:ln cap="flat" cmpd="sng" w="9525">
              <a:solidFill>
                <a:srgbClr val="2D5C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4"/>
            <p:cNvSpPr/>
            <p:nvPr/>
          </p:nvSpPr>
          <p:spPr>
            <a:xfrm>
              <a:off x="7155580" y="2271373"/>
              <a:ext cx="447150" cy="606025"/>
            </a:xfrm>
            <a:custGeom>
              <a:rect b="b" l="l" r="r" t="t"/>
              <a:pathLst>
                <a:path extrusionOk="0" h="25660" w="18933">
                  <a:moveTo>
                    <a:pt x="9467" y="0"/>
                  </a:moveTo>
                  <a:cubicBezTo>
                    <a:pt x="4232" y="0"/>
                    <a:pt x="0" y="4231"/>
                    <a:pt x="0" y="9466"/>
                  </a:cubicBezTo>
                  <a:lnTo>
                    <a:pt x="0" y="16193"/>
                  </a:lnTo>
                  <a:cubicBezTo>
                    <a:pt x="0" y="21428"/>
                    <a:pt x="4232" y="25659"/>
                    <a:pt x="9467" y="25659"/>
                  </a:cubicBezTo>
                  <a:cubicBezTo>
                    <a:pt x="14701" y="25659"/>
                    <a:pt x="18933" y="21428"/>
                    <a:pt x="18933" y="16193"/>
                  </a:cubicBezTo>
                  <a:lnTo>
                    <a:pt x="18933" y="9466"/>
                  </a:lnTo>
                  <a:cubicBezTo>
                    <a:pt x="18933" y="4231"/>
                    <a:pt x="14701" y="0"/>
                    <a:pt x="9467" y="0"/>
                  </a:cubicBezTo>
                  <a:close/>
                </a:path>
              </a:pathLst>
            </a:custGeom>
            <a:solidFill>
              <a:srgbClr val="FFFFFF"/>
            </a:solid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4"/>
            <p:cNvSpPr/>
            <p:nvPr/>
          </p:nvSpPr>
          <p:spPr>
            <a:xfrm>
              <a:off x="7155580" y="2271373"/>
              <a:ext cx="447150" cy="606025"/>
            </a:xfrm>
            <a:custGeom>
              <a:rect b="b" l="l" r="r" t="t"/>
              <a:pathLst>
                <a:path extrusionOk="0" fill="none" h="25660" w="18933">
                  <a:moveTo>
                    <a:pt x="9467" y="25659"/>
                  </a:moveTo>
                  <a:lnTo>
                    <a:pt x="9467" y="25659"/>
                  </a:lnTo>
                  <a:cubicBezTo>
                    <a:pt x="4232" y="25659"/>
                    <a:pt x="0" y="21428"/>
                    <a:pt x="0" y="16193"/>
                  </a:cubicBezTo>
                  <a:lnTo>
                    <a:pt x="0" y="9466"/>
                  </a:lnTo>
                  <a:cubicBezTo>
                    <a:pt x="0" y="4231"/>
                    <a:pt x="4232" y="0"/>
                    <a:pt x="9467" y="0"/>
                  </a:cubicBezTo>
                  <a:lnTo>
                    <a:pt x="9467" y="0"/>
                  </a:lnTo>
                  <a:cubicBezTo>
                    <a:pt x="14701" y="0"/>
                    <a:pt x="18933" y="4231"/>
                    <a:pt x="18933" y="9466"/>
                  </a:cubicBezTo>
                  <a:lnTo>
                    <a:pt x="18933" y="16193"/>
                  </a:lnTo>
                  <a:cubicBezTo>
                    <a:pt x="18933" y="21428"/>
                    <a:pt x="14701" y="25659"/>
                    <a:pt x="9467" y="25659"/>
                  </a:cubicBezTo>
                  <a:close/>
                </a:path>
              </a:pathLst>
            </a:custGeom>
            <a:solidFill>
              <a:srgbClr val="2D5C3F"/>
            </a:solidFill>
            <a:ln cap="flat" cmpd="sng" w="8825">
              <a:solidFill>
                <a:srgbClr val="2D5C3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4"/>
            <p:cNvSpPr/>
            <p:nvPr/>
          </p:nvSpPr>
          <p:spPr>
            <a:xfrm>
              <a:off x="7415639" y="2523734"/>
              <a:ext cx="27562" cy="27585"/>
            </a:xfrm>
            <a:custGeom>
              <a:rect b="b" l="l" r="r" t="t"/>
              <a:pathLst>
                <a:path extrusionOk="0" h="1168" w="1167">
                  <a:moveTo>
                    <a:pt x="570" y="1"/>
                  </a:moveTo>
                  <a:cubicBezTo>
                    <a:pt x="245" y="1"/>
                    <a:pt x="1" y="272"/>
                    <a:pt x="1" y="570"/>
                  </a:cubicBezTo>
                  <a:cubicBezTo>
                    <a:pt x="1" y="896"/>
                    <a:pt x="245" y="1167"/>
                    <a:pt x="570" y="1167"/>
                  </a:cubicBezTo>
                  <a:cubicBezTo>
                    <a:pt x="896" y="1167"/>
                    <a:pt x="1167" y="896"/>
                    <a:pt x="1167" y="570"/>
                  </a:cubicBezTo>
                  <a:cubicBezTo>
                    <a:pt x="1167" y="272"/>
                    <a:pt x="896" y="1"/>
                    <a:pt x="570" y="1"/>
                  </a:cubicBezTo>
                  <a:close/>
                </a:path>
              </a:pathLst>
            </a:custGeom>
            <a:solidFill>
              <a:srgbClr val="2D5C3F"/>
            </a:solidFill>
            <a:ln cap="flat" cmpd="sng" w="9525">
              <a:solidFill>
                <a:srgbClr val="2D5C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4"/>
            <p:cNvSpPr/>
            <p:nvPr/>
          </p:nvSpPr>
          <p:spPr>
            <a:xfrm>
              <a:off x="7296497" y="2523734"/>
              <a:ext cx="28199" cy="27585"/>
            </a:xfrm>
            <a:custGeom>
              <a:rect b="b" l="l" r="r" t="t"/>
              <a:pathLst>
                <a:path extrusionOk="0" h="1168" w="1194">
                  <a:moveTo>
                    <a:pt x="597" y="1"/>
                  </a:moveTo>
                  <a:cubicBezTo>
                    <a:pt x="272" y="1"/>
                    <a:pt x="1" y="272"/>
                    <a:pt x="1" y="570"/>
                  </a:cubicBezTo>
                  <a:cubicBezTo>
                    <a:pt x="1" y="896"/>
                    <a:pt x="272" y="1167"/>
                    <a:pt x="597" y="1167"/>
                  </a:cubicBezTo>
                  <a:cubicBezTo>
                    <a:pt x="923" y="1167"/>
                    <a:pt x="1194" y="896"/>
                    <a:pt x="1194" y="570"/>
                  </a:cubicBezTo>
                  <a:cubicBezTo>
                    <a:pt x="1194" y="272"/>
                    <a:pt x="923" y="1"/>
                    <a:pt x="597" y="1"/>
                  </a:cubicBezTo>
                  <a:close/>
                </a:path>
              </a:pathLst>
            </a:custGeom>
            <a:solidFill>
              <a:srgbClr val="2D5C3F"/>
            </a:solidFill>
            <a:ln cap="flat" cmpd="sng" w="9525">
              <a:solidFill>
                <a:srgbClr val="2D5C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4"/>
            <p:cNvSpPr/>
            <p:nvPr/>
          </p:nvSpPr>
          <p:spPr>
            <a:xfrm>
              <a:off x="7154943" y="2612790"/>
              <a:ext cx="447788" cy="24"/>
            </a:xfrm>
            <a:custGeom>
              <a:rect b="b" l="l" r="r" t="t"/>
              <a:pathLst>
                <a:path extrusionOk="0" fill="none" h="1" w="18960">
                  <a:moveTo>
                    <a:pt x="0" y="0"/>
                  </a:moveTo>
                  <a:lnTo>
                    <a:pt x="18960" y="0"/>
                  </a:lnTo>
                </a:path>
              </a:pathLst>
            </a:custGeom>
            <a:solidFill>
              <a:srgbClr val="2D5C3F"/>
            </a:solidFill>
            <a:ln cap="flat" cmpd="sng" w="8825">
              <a:solidFill>
                <a:srgbClr val="2D5C3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4"/>
            <p:cNvSpPr/>
            <p:nvPr/>
          </p:nvSpPr>
          <p:spPr>
            <a:xfrm>
              <a:off x="7348381" y="2547444"/>
              <a:ext cx="17312" cy="65373"/>
            </a:xfrm>
            <a:custGeom>
              <a:rect b="b" l="l" r="r" t="t"/>
              <a:pathLst>
                <a:path extrusionOk="0" fill="none" h="2768" w="733">
                  <a:moveTo>
                    <a:pt x="733" y="0"/>
                  </a:moveTo>
                  <a:lnTo>
                    <a:pt x="1" y="2767"/>
                  </a:lnTo>
                </a:path>
              </a:pathLst>
            </a:custGeom>
            <a:solidFill>
              <a:srgbClr val="2D5C3F"/>
            </a:solidFill>
            <a:ln cap="flat" cmpd="sng" w="8825">
              <a:solidFill>
                <a:srgbClr val="2D5C3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4"/>
            <p:cNvSpPr/>
            <p:nvPr/>
          </p:nvSpPr>
          <p:spPr>
            <a:xfrm>
              <a:off x="7155580" y="2653787"/>
              <a:ext cx="117899" cy="24"/>
            </a:xfrm>
            <a:custGeom>
              <a:rect b="b" l="l" r="r" t="t"/>
              <a:pathLst>
                <a:path extrusionOk="0" fill="none" h="1" w="4992">
                  <a:moveTo>
                    <a:pt x="0" y="0"/>
                  </a:moveTo>
                  <a:lnTo>
                    <a:pt x="4991" y="0"/>
                  </a:lnTo>
                </a:path>
              </a:pathLst>
            </a:custGeom>
            <a:solidFill>
              <a:srgbClr val="2D5C3F"/>
            </a:solidFill>
            <a:ln cap="flat" cmpd="sng" w="8825">
              <a:solidFill>
                <a:srgbClr val="2D5C3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4"/>
            <p:cNvSpPr/>
            <p:nvPr/>
          </p:nvSpPr>
          <p:spPr>
            <a:xfrm>
              <a:off x="7214502" y="2678111"/>
              <a:ext cx="58973" cy="24"/>
            </a:xfrm>
            <a:custGeom>
              <a:rect b="b" l="l" r="r" t="t"/>
              <a:pathLst>
                <a:path extrusionOk="0" fill="none" h="1" w="2497">
                  <a:moveTo>
                    <a:pt x="1" y="1"/>
                  </a:moveTo>
                  <a:lnTo>
                    <a:pt x="2496" y="1"/>
                  </a:lnTo>
                </a:path>
              </a:pathLst>
            </a:custGeom>
            <a:solidFill>
              <a:srgbClr val="2D5C3F"/>
            </a:solidFill>
            <a:ln cap="flat" cmpd="sng" w="8825">
              <a:solidFill>
                <a:srgbClr val="2D5C3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4"/>
            <p:cNvSpPr/>
            <p:nvPr/>
          </p:nvSpPr>
          <p:spPr>
            <a:xfrm>
              <a:off x="7462399" y="2724234"/>
              <a:ext cx="129424" cy="24"/>
            </a:xfrm>
            <a:custGeom>
              <a:rect b="b" l="l" r="r" t="t"/>
              <a:pathLst>
                <a:path extrusionOk="0" fill="none" h="1" w="5480">
                  <a:moveTo>
                    <a:pt x="5480" y="1"/>
                  </a:moveTo>
                  <a:lnTo>
                    <a:pt x="1" y="1"/>
                  </a:lnTo>
                </a:path>
              </a:pathLst>
            </a:custGeom>
            <a:solidFill>
              <a:srgbClr val="2D5C3F"/>
            </a:solidFill>
            <a:ln cap="flat" cmpd="sng" w="8825">
              <a:solidFill>
                <a:srgbClr val="2D5C3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4"/>
            <p:cNvSpPr/>
            <p:nvPr/>
          </p:nvSpPr>
          <p:spPr>
            <a:xfrm>
              <a:off x="7429100" y="2748582"/>
              <a:ext cx="46786" cy="24"/>
            </a:xfrm>
            <a:custGeom>
              <a:rect b="b" l="l" r="r" t="t"/>
              <a:pathLst>
                <a:path extrusionOk="0" fill="none" h="1" w="1981">
                  <a:moveTo>
                    <a:pt x="0" y="0"/>
                  </a:moveTo>
                  <a:lnTo>
                    <a:pt x="1980" y="0"/>
                  </a:lnTo>
                </a:path>
              </a:pathLst>
            </a:custGeom>
            <a:solidFill>
              <a:srgbClr val="2D5C3F"/>
            </a:solidFill>
            <a:ln cap="flat" cmpd="sng" w="8825">
              <a:solidFill>
                <a:srgbClr val="2D5C3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4"/>
            <p:cNvSpPr/>
            <p:nvPr/>
          </p:nvSpPr>
          <p:spPr>
            <a:xfrm>
              <a:off x="7554643" y="2319385"/>
              <a:ext cx="121725" cy="120496"/>
            </a:xfrm>
            <a:custGeom>
              <a:rect b="b" l="l" r="r" t="t"/>
              <a:pathLst>
                <a:path extrusionOk="0" h="5102" w="5154">
                  <a:moveTo>
                    <a:pt x="2573" y="1"/>
                  </a:moveTo>
                  <a:cubicBezTo>
                    <a:pt x="2557" y="1"/>
                    <a:pt x="2540" y="1"/>
                    <a:pt x="2523" y="1"/>
                  </a:cubicBezTo>
                  <a:cubicBezTo>
                    <a:pt x="1113" y="29"/>
                    <a:pt x="0" y="1195"/>
                    <a:pt x="28" y="2605"/>
                  </a:cubicBezTo>
                  <a:cubicBezTo>
                    <a:pt x="54" y="3972"/>
                    <a:pt x="1194" y="5101"/>
                    <a:pt x="2582" y="5101"/>
                  </a:cubicBezTo>
                  <a:cubicBezTo>
                    <a:pt x="2599" y="5101"/>
                    <a:pt x="2615" y="5101"/>
                    <a:pt x="2631" y="5101"/>
                  </a:cubicBezTo>
                  <a:cubicBezTo>
                    <a:pt x="4042" y="5074"/>
                    <a:pt x="5154" y="3907"/>
                    <a:pt x="5127" y="2497"/>
                  </a:cubicBezTo>
                  <a:cubicBezTo>
                    <a:pt x="5100" y="1103"/>
                    <a:pt x="3961" y="1"/>
                    <a:pt x="2573" y="1"/>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4"/>
            <p:cNvSpPr/>
            <p:nvPr/>
          </p:nvSpPr>
          <p:spPr>
            <a:xfrm>
              <a:off x="7614863" y="2364869"/>
              <a:ext cx="121725" cy="120473"/>
            </a:xfrm>
            <a:custGeom>
              <a:rect b="b" l="l" r="r" t="t"/>
              <a:pathLst>
                <a:path extrusionOk="0" h="5101" w="5154">
                  <a:moveTo>
                    <a:pt x="2581" y="1"/>
                  </a:moveTo>
                  <a:cubicBezTo>
                    <a:pt x="1193" y="1"/>
                    <a:pt x="54" y="1103"/>
                    <a:pt x="27" y="2497"/>
                  </a:cubicBezTo>
                  <a:cubicBezTo>
                    <a:pt x="0" y="3907"/>
                    <a:pt x="1112" y="5073"/>
                    <a:pt x="2523" y="5100"/>
                  </a:cubicBezTo>
                  <a:cubicBezTo>
                    <a:pt x="2539" y="5101"/>
                    <a:pt x="2556" y="5101"/>
                    <a:pt x="2572" y="5101"/>
                  </a:cubicBezTo>
                  <a:cubicBezTo>
                    <a:pt x="3960" y="5101"/>
                    <a:pt x="5100" y="3972"/>
                    <a:pt x="5127" y="2605"/>
                  </a:cubicBezTo>
                  <a:cubicBezTo>
                    <a:pt x="5154" y="1195"/>
                    <a:pt x="4014" y="28"/>
                    <a:pt x="2631" y="1"/>
                  </a:cubicBezTo>
                  <a:cubicBezTo>
                    <a:pt x="2614" y="1"/>
                    <a:pt x="2597" y="1"/>
                    <a:pt x="2581" y="1"/>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4"/>
            <p:cNvSpPr/>
            <p:nvPr/>
          </p:nvSpPr>
          <p:spPr>
            <a:xfrm>
              <a:off x="7552730" y="2368718"/>
              <a:ext cx="121087" cy="119835"/>
            </a:xfrm>
            <a:custGeom>
              <a:rect b="b" l="l" r="r" t="t"/>
              <a:pathLst>
                <a:path extrusionOk="0" h="5074" w="5127">
                  <a:moveTo>
                    <a:pt x="2554" y="0"/>
                  </a:moveTo>
                  <a:cubicBezTo>
                    <a:pt x="1193" y="0"/>
                    <a:pt x="54" y="1103"/>
                    <a:pt x="27" y="2496"/>
                  </a:cubicBezTo>
                  <a:cubicBezTo>
                    <a:pt x="0" y="3907"/>
                    <a:pt x="1112" y="5046"/>
                    <a:pt x="2523" y="5073"/>
                  </a:cubicBezTo>
                  <a:cubicBezTo>
                    <a:pt x="2539" y="5073"/>
                    <a:pt x="2556" y="5074"/>
                    <a:pt x="2573" y="5074"/>
                  </a:cubicBezTo>
                  <a:cubicBezTo>
                    <a:pt x="3961" y="5074"/>
                    <a:pt x="5099" y="3971"/>
                    <a:pt x="5099" y="2578"/>
                  </a:cubicBezTo>
                  <a:cubicBezTo>
                    <a:pt x="5126" y="1194"/>
                    <a:pt x="4014" y="28"/>
                    <a:pt x="2604" y="1"/>
                  </a:cubicBezTo>
                  <a:cubicBezTo>
                    <a:pt x="2587" y="1"/>
                    <a:pt x="2571" y="0"/>
                    <a:pt x="2554" y="0"/>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4"/>
            <p:cNvSpPr/>
            <p:nvPr/>
          </p:nvSpPr>
          <p:spPr>
            <a:xfrm>
              <a:off x="7493147" y="2362956"/>
              <a:ext cx="102524" cy="102524"/>
            </a:xfrm>
            <a:custGeom>
              <a:rect b="b" l="l" r="r" t="t"/>
              <a:pathLst>
                <a:path extrusionOk="0" h="4341" w="4341">
                  <a:moveTo>
                    <a:pt x="2170" y="1"/>
                  </a:moveTo>
                  <a:cubicBezTo>
                    <a:pt x="977" y="1"/>
                    <a:pt x="1" y="977"/>
                    <a:pt x="1" y="2171"/>
                  </a:cubicBezTo>
                  <a:cubicBezTo>
                    <a:pt x="1" y="3364"/>
                    <a:pt x="977" y="4341"/>
                    <a:pt x="2170" y="4341"/>
                  </a:cubicBezTo>
                  <a:cubicBezTo>
                    <a:pt x="3364" y="4341"/>
                    <a:pt x="4340" y="3364"/>
                    <a:pt x="4340" y="2171"/>
                  </a:cubicBezTo>
                  <a:cubicBezTo>
                    <a:pt x="4340" y="977"/>
                    <a:pt x="3364" y="1"/>
                    <a:pt x="2170" y="1"/>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4"/>
            <p:cNvSpPr/>
            <p:nvPr/>
          </p:nvSpPr>
          <p:spPr>
            <a:xfrm>
              <a:off x="7615501" y="2329658"/>
              <a:ext cx="102524" cy="102524"/>
            </a:xfrm>
            <a:custGeom>
              <a:rect b="b" l="l" r="r" t="t"/>
              <a:pathLst>
                <a:path extrusionOk="0" h="4341" w="4341">
                  <a:moveTo>
                    <a:pt x="2170" y="0"/>
                  </a:moveTo>
                  <a:cubicBezTo>
                    <a:pt x="977" y="0"/>
                    <a:pt x="0" y="977"/>
                    <a:pt x="0" y="2170"/>
                  </a:cubicBezTo>
                  <a:cubicBezTo>
                    <a:pt x="0" y="3364"/>
                    <a:pt x="977" y="4340"/>
                    <a:pt x="2170" y="4340"/>
                  </a:cubicBezTo>
                  <a:cubicBezTo>
                    <a:pt x="3364" y="4340"/>
                    <a:pt x="4340" y="3364"/>
                    <a:pt x="4340" y="2170"/>
                  </a:cubicBezTo>
                  <a:cubicBezTo>
                    <a:pt x="4340" y="977"/>
                    <a:pt x="3364" y="0"/>
                    <a:pt x="2170" y="0"/>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4"/>
            <p:cNvSpPr/>
            <p:nvPr/>
          </p:nvSpPr>
          <p:spPr>
            <a:xfrm>
              <a:off x="7521982" y="2414203"/>
              <a:ext cx="102500" cy="102524"/>
            </a:xfrm>
            <a:custGeom>
              <a:rect b="b" l="l" r="r" t="t"/>
              <a:pathLst>
                <a:path extrusionOk="0" h="4341" w="4340">
                  <a:moveTo>
                    <a:pt x="2170" y="1"/>
                  </a:moveTo>
                  <a:cubicBezTo>
                    <a:pt x="949" y="1"/>
                    <a:pt x="0" y="977"/>
                    <a:pt x="0" y="2171"/>
                  </a:cubicBezTo>
                  <a:cubicBezTo>
                    <a:pt x="0" y="3364"/>
                    <a:pt x="977" y="4341"/>
                    <a:pt x="2170" y="4341"/>
                  </a:cubicBezTo>
                  <a:cubicBezTo>
                    <a:pt x="3363" y="4341"/>
                    <a:pt x="4340" y="3364"/>
                    <a:pt x="4340" y="2171"/>
                  </a:cubicBezTo>
                  <a:cubicBezTo>
                    <a:pt x="4340" y="977"/>
                    <a:pt x="3363" y="1"/>
                    <a:pt x="2170" y="1"/>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4"/>
            <p:cNvSpPr/>
            <p:nvPr/>
          </p:nvSpPr>
          <p:spPr>
            <a:xfrm>
              <a:off x="7611014" y="2449438"/>
              <a:ext cx="72411" cy="72411"/>
            </a:xfrm>
            <a:custGeom>
              <a:rect b="b" l="l" r="r" t="t"/>
              <a:pathLst>
                <a:path extrusionOk="0" h="3066" w="3066">
                  <a:moveTo>
                    <a:pt x="1519" y="1"/>
                  </a:moveTo>
                  <a:cubicBezTo>
                    <a:pt x="678" y="1"/>
                    <a:pt x="0" y="706"/>
                    <a:pt x="0" y="1547"/>
                  </a:cubicBezTo>
                  <a:cubicBezTo>
                    <a:pt x="0" y="2387"/>
                    <a:pt x="678" y="3066"/>
                    <a:pt x="1519" y="3066"/>
                  </a:cubicBezTo>
                  <a:cubicBezTo>
                    <a:pt x="2360" y="3066"/>
                    <a:pt x="3065" y="2387"/>
                    <a:pt x="3065" y="1547"/>
                  </a:cubicBezTo>
                  <a:cubicBezTo>
                    <a:pt x="3065" y="679"/>
                    <a:pt x="2360" y="1"/>
                    <a:pt x="1519" y="1"/>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4"/>
            <p:cNvSpPr/>
            <p:nvPr/>
          </p:nvSpPr>
          <p:spPr>
            <a:xfrm>
              <a:off x="7606527" y="2296335"/>
              <a:ext cx="66649" cy="66649"/>
            </a:xfrm>
            <a:custGeom>
              <a:rect b="b" l="l" r="r" t="t"/>
              <a:pathLst>
                <a:path extrusionOk="0" h="2822" w="2822">
                  <a:moveTo>
                    <a:pt x="1411" y="1"/>
                  </a:moveTo>
                  <a:cubicBezTo>
                    <a:pt x="624" y="1"/>
                    <a:pt x="0" y="652"/>
                    <a:pt x="0" y="1411"/>
                  </a:cubicBezTo>
                  <a:cubicBezTo>
                    <a:pt x="0" y="2198"/>
                    <a:pt x="624" y="2822"/>
                    <a:pt x="1411" y="2822"/>
                  </a:cubicBezTo>
                  <a:cubicBezTo>
                    <a:pt x="2170" y="2822"/>
                    <a:pt x="2821" y="2198"/>
                    <a:pt x="2821" y="1411"/>
                  </a:cubicBezTo>
                  <a:cubicBezTo>
                    <a:pt x="2821" y="652"/>
                    <a:pt x="2170" y="1"/>
                    <a:pt x="1411" y="1"/>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4"/>
            <p:cNvSpPr/>
            <p:nvPr/>
          </p:nvSpPr>
          <p:spPr>
            <a:xfrm>
              <a:off x="7415002" y="2227967"/>
              <a:ext cx="135824" cy="120142"/>
            </a:xfrm>
            <a:custGeom>
              <a:rect b="b" l="l" r="r" t="t"/>
              <a:pathLst>
                <a:path extrusionOk="0" h="5087" w="5751">
                  <a:moveTo>
                    <a:pt x="2887" y="1"/>
                  </a:moveTo>
                  <a:cubicBezTo>
                    <a:pt x="2343" y="1"/>
                    <a:pt x="1794" y="174"/>
                    <a:pt x="1330" y="536"/>
                  </a:cubicBezTo>
                  <a:cubicBezTo>
                    <a:pt x="217" y="1404"/>
                    <a:pt x="0" y="3004"/>
                    <a:pt x="868" y="4117"/>
                  </a:cubicBezTo>
                  <a:cubicBezTo>
                    <a:pt x="1374" y="4749"/>
                    <a:pt x="2128" y="5086"/>
                    <a:pt x="2890" y="5086"/>
                  </a:cubicBezTo>
                  <a:cubicBezTo>
                    <a:pt x="3435" y="5086"/>
                    <a:pt x="3985" y="4913"/>
                    <a:pt x="4449" y="4551"/>
                  </a:cubicBezTo>
                  <a:cubicBezTo>
                    <a:pt x="5561" y="3683"/>
                    <a:pt x="5751" y="2082"/>
                    <a:pt x="4883" y="970"/>
                  </a:cubicBezTo>
                  <a:cubicBezTo>
                    <a:pt x="4393" y="338"/>
                    <a:pt x="3645" y="1"/>
                    <a:pt x="2887" y="1"/>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4"/>
            <p:cNvSpPr/>
            <p:nvPr/>
          </p:nvSpPr>
          <p:spPr>
            <a:xfrm>
              <a:off x="7490596" y="2226999"/>
              <a:ext cx="135824" cy="120024"/>
            </a:xfrm>
            <a:custGeom>
              <a:rect b="b" l="l" r="r" t="t"/>
              <a:pathLst>
                <a:path extrusionOk="0" h="5082" w="5751">
                  <a:moveTo>
                    <a:pt x="2860" y="1"/>
                  </a:moveTo>
                  <a:cubicBezTo>
                    <a:pt x="2315" y="1"/>
                    <a:pt x="1766" y="172"/>
                    <a:pt x="1302" y="523"/>
                  </a:cubicBezTo>
                  <a:cubicBezTo>
                    <a:pt x="190" y="1391"/>
                    <a:pt x="0" y="2991"/>
                    <a:pt x="868" y="4103"/>
                  </a:cubicBezTo>
                  <a:cubicBezTo>
                    <a:pt x="1370" y="4746"/>
                    <a:pt x="2108" y="5081"/>
                    <a:pt x="2856" y="5081"/>
                  </a:cubicBezTo>
                  <a:cubicBezTo>
                    <a:pt x="3401" y="5081"/>
                    <a:pt x="3952" y="4903"/>
                    <a:pt x="4421" y="4537"/>
                  </a:cubicBezTo>
                  <a:cubicBezTo>
                    <a:pt x="5533" y="3696"/>
                    <a:pt x="5750" y="2096"/>
                    <a:pt x="4882" y="984"/>
                  </a:cubicBezTo>
                  <a:cubicBezTo>
                    <a:pt x="4376" y="336"/>
                    <a:pt x="3622" y="1"/>
                    <a:pt x="2860" y="1"/>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4"/>
            <p:cNvSpPr/>
            <p:nvPr/>
          </p:nvSpPr>
          <p:spPr>
            <a:xfrm>
              <a:off x="7443837" y="2268138"/>
              <a:ext cx="135187" cy="120001"/>
            </a:xfrm>
            <a:custGeom>
              <a:rect b="b" l="l" r="r" t="t"/>
              <a:pathLst>
                <a:path extrusionOk="0" h="5081" w="5724">
                  <a:moveTo>
                    <a:pt x="2878" y="0"/>
                  </a:moveTo>
                  <a:cubicBezTo>
                    <a:pt x="2327" y="0"/>
                    <a:pt x="1771" y="178"/>
                    <a:pt x="1302" y="544"/>
                  </a:cubicBezTo>
                  <a:cubicBezTo>
                    <a:pt x="190" y="1385"/>
                    <a:pt x="0" y="2985"/>
                    <a:pt x="841" y="4097"/>
                  </a:cubicBezTo>
                  <a:cubicBezTo>
                    <a:pt x="1347" y="4745"/>
                    <a:pt x="2102" y="5080"/>
                    <a:pt x="2864" y="5080"/>
                  </a:cubicBezTo>
                  <a:cubicBezTo>
                    <a:pt x="3409" y="5080"/>
                    <a:pt x="3957" y="4909"/>
                    <a:pt x="4421" y="4558"/>
                  </a:cubicBezTo>
                  <a:cubicBezTo>
                    <a:pt x="5533" y="3690"/>
                    <a:pt x="5723" y="2090"/>
                    <a:pt x="4882" y="978"/>
                  </a:cubicBezTo>
                  <a:cubicBezTo>
                    <a:pt x="4380" y="335"/>
                    <a:pt x="3633" y="0"/>
                    <a:pt x="2878" y="0"/>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4"/>
            <p:cNvSpPr/>
            <p:nvPr/>
          </p:nvSpPr>
          <p:spPr>
            <a:xfrm>
              <a:off x="7390654" y="2307978"/>
              <a:ext cx="115348" cy="102311"/>
            </a:xfrm>
            <a:custGeom>
              <a:rect b="b" l="l" r="r" t="t"/>
              <a:pathLst>
                <a:path extrusionOk="0" h="4332" w="4884">
                  <a:moveTo>
                    <a:pt x="2447" y="0"/>
                  </a:moveTo>
                  <a:cubicBezTo>
                    <a:pt x="1982" y="0"/>
                    <a:pt x="1511" y="150"/>
                    <a:pt x="1113" y="457"/>
                  </a:cubicBezTo>
                  <a:cubicBezTo>
                    <a:pt x="163" y="1190"/>
                    <a:pt x="1" y="2546"/>
                    <a:pt x="733" y="3495"/>
                  </a:cubicBezTo>
                  <a:cubicBezTo>
                    <a:pt x="1158" y="4046"/>
                    <a:pt x="1793" y="4332"/>
                    <a:pt x="2437" y="4332"/>
                  </a:cubicBezTo>
                  <a:cubicBezTo>
                    <a:pt x="2902" y="4332"/>
                    <a:pt x="3372" y="4182"/>
                    <a:pt x="3771" y="3875"/>
                  </a:cubicBezTo>
                  <a:cubicBezTo>
                    <a:pt x="4720" y="3143"/>
                    <a:pt x="4883" y="1786"/>
                    <a:pt x="4151" y="837"/>
                  </a:cubicBezTo>
                  <a:cubicBezTo>
                    <a:pt x="3726" y="286"/>
                    <a:pt x="3091" y="0"/>
                    <a:pt x="2447" y="0"/>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4"/>
            <p:cNvSpPr/>
            <p:nvPr/>
          </p:nvSpPr>
          <p:spPr>
            <a:xfrm>
              <a:off x="7466886" y="2206760"/>
              <a:ext cx="115324" cy="102335"/>
            </a:xfrm>
            <a:custGeom>
              <a:rect b="b" l="l" r="r" t="t"/>
              <a:pathLst>
                <a:path extrusionOk="0" h="4333" w="4883">
                  <a:moveTo>
                    <a:pt x="2447" y="1"/>
                  </a:moveTo>
                  <a:cubicBezTo>
                    <a:pt x="1981" y="1"/>
                    <a:pt x="1511" y="150"/>
                    <a:pt x="1113" y="458"/>
                  </a:cubicBezTo>
                  <a:cubicBezTo>
                    <a:pt x="163" y="1190"/>
                    <a:pt x="0" y="2546"/>
                    <a:pt x="733" y="3496"/>
                  </a:cubicBezTo>
                  <a:cubicBezTo>
                    <a:pt x="1158" y="4046"/>
                    <a:pt x="1793" y="4332"/>
                    <a:pt x="2436" y="4332"/>
                  </a:cubicBezTo>
                  <a:cubicBezTo>
                    <a:pt x="2902" y="4332"/>
                    <a:pt x="3372" y="4183"/>
                    <a:pt x="3771" y="3875"/>
                  </a:cubicBezTo>
                  <a:cubicBezTo>
                    <a:pt x="4720" y="3143"/>
                    <a:pt x="4883" y="1787"/>
                    <a:pt x="4150" y="837"/>
                  </a:cubicBezTo>
                  <a:cubicBezTo>
                    <a:pt x="3726" y="287"/>
                    <a:pt x="3091" y="1"/>
                    <a:pt x="2447" y="1"/>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4"/>
            <p:cNvSpPr/>
            <p:nvPr/>
          </p:nvSpPr>
          <p:spPr>
            <a:xfrm>
              <a:off x="7444474" y="2331027"/>
              <a:ext cx="115962" cy="102335"/>
            </a:xfrm>
            <a:custGeom>
              <a:rect b="b" l="l" r="r" t="t"/>
              <a:pathLst>
                <a:path extrusionOk="0" h="4333" w="4910">
                  <a:moveTo>
                    <a:pt x="2447" y="1"/>
                  </a:moveTo>
                  <a:cubicBezTo>
                    <a:pt x="1981" y="1"/>
                    <a:pt x="1511" y="150"/>
                    <a:pt x="1112" y="458"/>
                  </a:cubicBezTo>
                  <a:cubicBezTo>
                    <a:pt x="163" y="1190"/>
                    <a:pt x="0" y="2546"/>
                    <a:pt x="732" y="3496"/>
                  </a:cubicBezTo>
                  <a:cubicBezTo>
                    <a:pt x="1157" y="4046"/>
                    <a:pt x="1802" y="4332"/>
                    <a:pt x="2448" y="4332"/>
                  </a:cubicBezTo>
                  <a:cubicBezTo>
                    <a:pt x="2915" y="4332"/>
                    <a:pt x="3383" y="4183"/>
                    <a:pt x="3770" y="3875"/>
                  </a:cubicBezTo>
                  <a:cubicBezTo>
                    <a:pt x="4720" y="3143"/>
                    <a:pt x="4910" y="1787"/>
                    <a:pt x="4150" y="837"/>
                  </a:cubicBezTo>
                  <a:cubicBezTo>
                    <a:pt x="3725" y="287"/>
                    <a:pt x="3090" y="1"/>
                    <a:pt x="2447" y="1"/>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4"/>
            <p:cNvSpPr/>
            <p:nvPr/>
          </p:nvSpPr>
          <p:spPr>
            <a:xfrm>
              <a:off x="7532231" y="2316456"/>
              <a:ext cx="81362" cy="72553"/>
            </a:xfrm>
            <a:custGeom>
              <a:rect b="b" l="l" r="r" t="t"/>
              <a:pathLst>
                <a:path extrusionOk="0" h="3072" w="3445">
                  <a:moveTo>
                    <a:pt x="1718" y="0"/>
                  </a:moveTo>
                  <a:cubicBezTo>
                    <a:pt x="1394" y="0"/>
                    <a:pt x="1067" y="102"/>
                    <a:pt x="787" y="315"/>
                  </a:cubicBezTo>
                  <a:cubicBezTo>
                    <a:pt x="109" y="858"/>
                    <a:pt x="0" y="1807"/>
                    <a:pt x="515" y="2485"/>
                  </a:cubicBezTo>
                  <a:cubicBezTo>
                    <a:pt x="818" y="2867"/>
                    <a:pt x="1278" y="3071"/>
                    <a:pt x="1739" y="3071"/>
                  </a:cubicBezTo>
                  <a:cubicBezTo>
                    <a:pt x="2064" y="3071"/>
                    <a:pt x="2389" y="2970"/>
                    <a:pt x="2658" y="2756"/>
                  </a:cubicBezTo>
                  <a:cubicBezTo>
                    <a:pt x="3336" y="2214"/>
                    <a:pt x="3445" y="1265"/>
                    <a:pt x="2929" y="587"/>
                  </a:cubicBezTo>
                  <a:cubicBezTo>
                    <a:pt x="2627" y="205"/>
                    <a:pt x="2176" y="0"/>
                    <a:pt x="1718" y="0"/>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4"/>
            <p:cNvSpPr/>
            <p:nvPr/>
          </p:nvSpPr>
          <p:spPr>
            <a:xfrm>
              <a:off x="7434225" y="2200738"/>
              <a:ext cx="74962" cy="66979"/>
            </a:xfrm>
            <a:custGeom>
              <a:rect b="b" l="l" r="r" t="t"/>
              <a:pathLst>
                <a:path extrusionOk="0" h="2836" w="3174">
                  <a:moveTo>
                    <a:pt x="1585" y="0"/>
                  </a:moveTo>
                  <a:cubicBezTo>
                    <a:pt x="1279" y="0"/>
                    <a:pt x="968" y="100"/>
                    <a:pt x="705" y="306"/>
                  </a:cubicBezTo>
                  <a:cubicBezTo>
                    <a:pt x="109" y="794"/>
                    <a:pt x="0" y="1662"/>
                    <a:pt x="461" y="2286"/>
                  </a:cubicBezTo>
                  <a:cubicBezTo>
                    <a:pt x="744" y="2647"/>
                    <a:pt x="1154" y="2835"/>
                    <a:pt x="1570" y="2835"/>
                  </a:cubicBezTo>
                  <a:cubicBezTo>
                    <a:pt x="1872" y="2835"/>
                    <a:pt x="2179" y="2736"/>
                    <a:pt x="2441" y="2530"/>
                  </a:cubicBezTo>
                  <a:cubicBezTo>
                    <a:pt x="3065" y="2042"/>
                    <a:pt x="3174" y="1174"/>
                    <a:pt x="2685" y="550"/>
                  </a:cubicBezTo>
                  <a:cubicBezTo>
                    <a:pt x="2419" y="189"/>
                    <a:pt x="2006" y="0"/>
                    <a:pt x="1585" y="0"/>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4"/>
            <p:cNvSpPr/>
            <p:nvPr/>
          </p:nvSpPr>
          <p:spPr>
            <a:xfrm>
              <a:off x="7268961" y="2215592"/>
              <a:ext cx="135824" cy="120024"/>
            </a:xfrm>
            <a:custGeom>
              <a:rect b="b" l="l" r="r" t="t"/>
              <a:pathLst>
                <a:path extrusionOk="0" h="5082" w="5751">
                  <a:moveTo>
                    <a:pt x="2895" y="1"/>
                  </a:moveTo>
                  <a:cubicBezTo>
                    <a:pt x="2349" y="1"/>
                    <a:pt x="1798" y="179"/>
                    <a:pt x="1329" y="545"/>
                  </a:cubicBezTo>
                  <a:cubicBezTo>
                    <a:pt x="217" y="1386"/>
                    <a:pt x="0" y="2986"/>
                    <a:pt x="868" y="4098"/>
                  </a:cubicBezTo>
                  <a:cubicBezTo>
                    <a:pt x="1374" y="4746"/>
                    <a:pt x="2129" y="5081"/>
                    <a:pt x="2891" y="5081"/>
                  </a:cubicBezTo>
                  <a:cubicBezTo>
                    <a:pt x="3436" y="5081"/>
                    <a:pt x="3985" y="4910"/>
                    <a:pt x="4449" y="4559"/>
                  </a:cubicBezTo>
                  <a:cubicBezTo>
                    <a:pt x="5561" y="3691"/>
                    <a:pt x="5750" y="2091"/>
                    <a:pt x="4883" y="979"/>
                  </a:cubicBezTo>
                  <a:cubicBezTo>
                    <a:pt x="4381" y="336"/>
                    <a:pt x="3643" y="1"/>
                    <a:pt x="2895" y="1"/>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4"/>
            <p:cNvSpPr/>
            <p:nvPr/>
          </p:nvSpPr>
          <p:spPr>
            <a:xfrm>
              <a:off x="7344532" y="2214530"/>
              <a:ext cx="135187" cy="120119"/>
            </a:xfrm>
            <a:custGeom>
              <a:rect b="b" l="l" r="r" t="t"/>
              <a:pathLst>
                <a:path extrusionOk="0" h="5086" w="5724">
                  <a:moveTo>
                    <a:pt x="2862" y="0"/>
                  </a:moveTo>
                  <a:cubicBezTo>
                    <a:pt x="2316" y="0"/>
                    <a:pt x="1767" y="173"/>
                    <a:pt x="1303" y="536"/>
                  </a:cubicBezTo>
                  <a:cubicBezTo>
                    <a:pt x="191" y="1404"/>
                    <a:pt x="1" y="3004"/>
                    <a:pt x="869" y="4116"/>
                  </a:cubicBezTo>
                  <a:cubicBezTo>
                    <a:pt x="1359" y="4748"/>
                    <a:pt x="2106" y="5085"/>
                    <a:pt x="2865" y="5085"/>
                  </a:cubicBezTo>
                  <a:cubicBezTo>
                    <a:pt x="3409" y="5085"/>
                    <a:pt x="3958" y="4912"/>
                    <a:pt x="4422" y="4550"/>
                  </a:cubicBezTo>
                  <a:cubicBezTo>
                    <a:pt x="5534" y="3682"/>
                    <a:pt x="5724" y="2082"/>
                    <a:pt x="4883" y="970"/>
                  </a:cubicBezTo>
                  <a:cubicBezTo>
                    <a:pt x="4377" y="337"/>
                    <a:pt x="3623" y="0"/>
                    <a:pt x="2862" y="0"/>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4"/>
            <p:cNvSpPr/>
            <p:nvPr/>
          </p:nvSpPr>
          <p:spPr>
            <a:xfrm>
              <a:off x="7297772" y="2255551"/>
              <a:ext cx="135187" cy="120284"/>
            </a:xfrm>
            <a:custGeom>
              <a:rect b="b" l="l" r="r" t="t"/>
              <a:pathLst>
                <a:path extrusionOk="0" h="5093" w="5724">
                  <a:moveTo>
                    <a:pt x="2851" y="1"/>
                  </a:moveTo>
                  <a:cubicBezTo>
                    <a:pt x="2310" y="1"/>
                    <a:pt x="1764" y="174"/>
                    <a:pt x="1303" y="535"/>
                  </a:cubicBezTo>
                  <a:cubicBezTo>
                    <a:pt x="191" y="1402"/>
                    <a:pt x="1" y="3003"/>
                    <a:pt x="842" y="4115"/>
                  </a:cubicBezTo>
                  <a:cubicBezTo>
                    <a:pt x="1344" y="4758"/>
                    <a:pt x="2091" y="5093"/>
                    <a:pt x="2846" y="5093"/>
                  </a:cubicBezTo>
                  <a:cubicBezTo>
                    <a:pt x="3397" y="5093"/>
                    <a:pt x="3953" y="4915"/>
                    <a:pt x="4422" y="4549"/>
                  </a:cubicBezTo>
                  <a:cubicBezTo>
                    <a:pt x="5534" y="3708"/>
                    <a:pt x="5724" y="2108"/>
                    <a:pt x="4856" y="996"/>
                  </a:cubicBezTo>
                  <a:cubicBezTo>
                    <a:pt x="4364" y="345"/>
                    <a:pt x="3612" y="1"/>
                    <a:pt x="2851" y="1"/>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4"/>
            <p:cNvSpPr/>
            <p:nvPr/>
          </p:nvSpPr>
          <p:spPr>
            <a:xfrm>
              <a:off x="7244612" y="2295792"/>
              <a:ext cx="115324" cy="102335"/>
            </a:xfrm>
            <a:custGeom>
              <a:rect b="b" l="l" r="r" t="t"/>
              <a:pathLst>
                <a:path extrusionOk="0" h="4333" w="4883">
                  <a:moveTo>
                    <a:pt x="2447" y="1"/>
                  </a:moveTo>
                  <a:cubicBezTo>
                    <a:pt x="1981" y="1"/>
                    <a:pt x="1511" y="151"/>
                    <a:pt x="1113" y="458"/>
                  </a:cubicBezTo>
                  <a:cubicBezTo>
                    <a:pt x="163" y="1190"/>
                    <a:pt x="1" y="2546"/>
                    <a:pt x="733" y="3496"/>
                  </a:cubicBezTo>
                  <a:cubicBezTo>
                    <a:pt x="1158" y="4047"/>
                    <a:pt x="1793" y="4333"/>
                    <a:pt x="2436" y="4333"/>
                  </a:cubicBezTo>
                  <a:cubicBezTo>
                    <a:pt x="2902" y="4333"/>
                    <a:pt x="3372" y="4183"/>
                    <a:pt x="3771" y="3876"/>
                  </a:cubicBezTo>
                  <a:cubicBezTo>
                    <a:pt x="4720" y="3143"/>
                    <a:pt x="4883" y="1787"/>
                    <a:pt x="4150" y="838"/>
                  </a:cubicBezTo>
                  <a:cubicBezTo>
                    <a:pt x="3726" y="287"/>
                    <a:pt x="3091" y="1"/>
                    <a:pt x="2447" y="1"/>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4"/>
            <p:cNvSpPr/>
            <p:nvPr/>
          </p:nvSpPr>
          <p:spPr>
            <a:xfrm>
              <a:off x="7320845" y="2194149"/>
              <a:ext cx="115324" cy="102783"/>
            </a:xfrm>
            <a:custGeom>
              <a:rect b="b" l="l" r="r" t="t"/>
              <a:pathLst>
                <a:path extrusionOk="0" h="4352" w="4883">
                  <a:moveTo>
                    <a:pt x="2430" y="0"/>
                  </a:moveTo>
                  <a:cubicBezTo>
                    <a:pt x="1970" y="0"/>
                    <a:pt x="1506" y="145"/>
                    <a:pt x="1112" y="449"/>
                  </a:cubicBezTo>
                  <a:cubicBezTo>
                    <a:pt x="163" y="1209"/>
                    <a:pt x="0" y="2565"/>
                    <a:pt x="733" y="3514"/>
                  </a:cubicBezTo>
                  <a:cubicBezTo>
                    <a:pt x="1158" y="4065"/>
                    <a:pt x="1792" y="4351"/>
                    <a:pt x="2436" y="4351"/>
                  </a:cubicBezTo>
                  <a:cubicBezTo>
                    <a:pt x="2902" y="4351"/>
                    <a:pt x="3372" y="4201"/>
                    <a:pt x="3770" y="3894"/>
                  </a:cubicBezTo>
                  <a:cubicBezTo>
                    <a:pt x="4720" y="3162"/>
                    <a:pt x="4883" y="1778"/>
                    <a:pt x="4150" y="829"/>
                  </a:cubicBezTo>
                  <a:cubicBezTo>
                    <a:pt x="3722" y="289"/>
                    <a:pt x="3079" y="0"/>
                    <a:pt x="2430" y="0"/>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4"/>
            <p:cNvSpPr/>
            <p:nvPr/>
          </p:nvSpPr>
          <p:spPr>
            <a:xfrm>
              <a:off x="7298410" y="2318582"/>
              <a:ext cx="115348" cy="102618"/>
            </a:xfrm>
            <a:custGeom>
              <a:rect b="b" l="l" r="r" t="t"/>
              <a:pathLst>
                <a:path extrusionOk="0" h="4345" w="4884">
                  <a:moveTo>
                    <a:pt x="2440" y="1"/>
                  </a:moveTo>
                  <a:cubicBezTo>
                    <a:pt x="1976" y="1"/>
                    <a:pt x="1509" y="152"/>
                    <a:pt x="1113" y="469"/>
                  </a:cubicBezTo>
                  <a:cubicBezTo>
                    <a:pt x="164" y="1202"/>
                    <a:pt x="1" y="2558"/>
                    <a:pt x="733" y="3507"/>
                  </a:cubicBezTo>
                  <a:cubicBezTo>
                    <a:pt x="1158" y="4058"/>
                    <a:pt x="1793" y="4344"/>
                    <a:pt x="2437" y="4344"/>
                  </a:cubicBezTo>
                  <a:cubicBezTo>
                    <a:pt x="2902" y="4344"/>
                    <a:pt x="3373" y="4194"/>
                    <a:pt x="3771" y="3887"/>
                  </a:cubicBezTo>
                  <a:cubicBezTo>
                    <a:pt x="4720" y="3155"/>
                    <a:pt x="4883" y="1771"/>
                    <a:pt x="4151" y="849"/>
                  </a:cubicBezTo>
                  <a:cubicBezTo>
                    <a:pt x="3724" y="296"/>
                    <a:pt x="3086" y="1"/>
                    <a:pt x="2440" y="1"/>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4"/>
            <p:cNvSpPr/>
            <p:nvPr/>
          </p:nvSpPr>
          <p:spPr>
            <a:xfrm>
              <a:off x="7386167" y="2304081"/>
              <a:ext cx="81386" cy="72317"/>
            </a:xfrm>
            <a:custGeom>
              <a:rect b="b" l="l" r="r" t="t"/>
              <a:pathLst>
                <a:path extrusionOk="0" h="3062" w="3446">
                  <a:moveTo>
                    <a:pt x="1735" y="1"/>
                  </a:moveTo>
                  <a:cubicBezTo>
                    <a:pt x="1406" y="1"/>
                    <a:pt x="1073" y="107"/>
                    <a:pt x="787" y="324"/>
                  </a:cubicBezTo>
                  <a:cubicBezTo>
                    <a:pt x="109" y="839"/>
                    <a:pt x="1" y="1816"/>
                    <a:pt x="516" y="2467"/>
                  </a:cubicBezTo>
                  <a:cubicBezTo>
                    <a:pt x="815" y="2859"/>
                    <a:pt x="1268" y="3061"/>
                    <a:pt x="1723" y="3061"/>
                  </a:cubicBezTo>
                  <a:cubicBezTo>
                    <a:pt x="2054" y="3061"/>
                    <a:pt x="2385" y="2955"/>
                    <a:pt x="2659" y="2738"/>
                  </a:cubicBezTo>
                  <a:cubicBezTo>
                    <a:pt x="3337" y="2223"/>
                    <a:pt x="3446" y="1273"/>
                    <a:pt x="2930" y="595"/>
                  </a:cubicBezTo>
                  <a:cubicBezTo>
                    <a:pt x="2632" y="202"/>
                    <a:pt x="2188" y="1"/>
                    <a:pt x="1735" y="1"/>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4"/>
            <p:cNvSpPr/>
            <p:nvPr/>
          </p:nvSpPr>
          <p:spPr>
            <a:xfrm>
              <a:off x="7287523" y="2188576"/>
              <a:ext cx="75623" cy="66507"/>
            </a:xfrm>
            <a:custGeom>
              <a:rect b="b" l="l" r="r" t="t"/>
              <a:pathLst>
                <a:path extrusionOk="0" h="2816" w="3202">
                  <a:moveTo>
                    <a:pt x="1613" y="0"/>
                  </a:moveTo>
                  <a:cubicBezTo>
                    <a:pt x="1307" y="0"/>
                    <a:pt x="996" y="100"/>
                    <a:pt x="733" y="306"/>
                  </a:cubicBezTo>
                  <a:cubicBezTo>
                    <a:pt x="136" y="767"/>
                    <a:pt x="1" y="1662"/>
                    <a:pt x="489" y="2286"/>
                  </a:cubicBezTo>
                  <a:cubicBezTo>
                    <a:pt x="774" y="2633"/>
                    <a:pt x="1187" y="2815"/>
                    <a:pt x="1606" y="2815"/>
                  </a:cubicBezTo>
                  <a:cubicBezTo>
                    <a:pt x="1906" y="2815"/>
                    <a:pt x="2209" y="2722"/>
                    <a:pt x="2469" y="2530"/>
                  </a:cubicBezTo>
                  <a:cubicBezTo>
                    <a:pt x="3093" y="2041"/>
                    <a:pt x="3201" y="1146"/>
                    <a:pt x="2713" y="550"/>
                  </a:cubicBezTo>
                  <a:cubicBezTo>
                    <a:pt x="2446" y="189"/>
                    <a:pt x="2034" y="0"/>
                    <a:pt x="1613" y="0"/>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4"/>
            <p:cNvSpPr/>
            <p:nvPr/>
          </p:nvSpPr>
          <p:spPr>
            <a:xfrm>
              <a:off x="7119708" y="2279308"/>
              <a:ext cx="131975" cy="120166"/>
            </a:xfrm>
            <a:custGeom>
              <a:rect b="b" l="l" r="r" t="t"/>
              <a:pathLst>
                <a:path extrusionOk="0" h="5088" w="5588">
                  <a:moveTo>
                    <a:pt x="2787" y="1"/>
                  </a:moveTo>
                  <a:cubicBezTo>
                    <a:pt x="2592" y="1"/>
                    <a:pt x="2395" y="24"/>
                    <a:pt x="2197" y="71"/>
                  </a:cubicBezTo>
                  <a:cubicBezTo>
                    <a:pt x="814" y="396"/>
                    <a:pt x="0" y="1780"/>
                    <a:pt x="326" y="3136"/>
                  </a:cubicBezTo>
                  <a:cubicBezTo>
                    <a:pt x="601" y="4306"/>
                    <a:pt x="1633" y="5088"/>
                    <a:pt x="2765" y="5088"/>
                  </a:cubicBezTo>
                  <a:cubicBezTo>
                    <a:pt x="2972" y="5088"/>
                    <a:pt x="3182" y="5062"/>
                    <a:pt x="3391" y="5008"/>
                  </a:cubicBezTo>
                  <a:cubicBezTo>
                    <a:pt x="4747" y="4682"/>
                    <a:pt x="5588" y="3326"/>
                    <a:pt x="5262" y="1943"/>
                  </a:cubicBezTo>
                  <a:cubicBezTo>
                    <a:pt x="4984" y="784"/>
                    <a:pt x="3934" y="1"/>
                    <a:pt x="2787" y="1"/>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4"/>
            <p:cNvSpPr/>
            <p:nvPr/>
          </p:nvSpPr>
          <p:spPr>
            <a:xfrm>
              <a:off x="7149180" y="2210137"/>
              <a:ext cx="132612" cy="120166"/>
            </a:xfrm>
            <a:custGeom>
              <a:rect b="b" l="l" r="r" t="t"/>
              <a:pathLst>
                <a:path extrusionOk="0" h="5088" w="5615">
                  <a:moveTo>
                    <a:pt x="2796" y="1"/>
                  </a:moveTo>
                  <a:cubicBezTo>
                    <a:pt x="2599" y="1"/>
                    <a:pt x="2398" y="23"/>
                    <a:pt x="2197" y="71"/>
                  </a:cubicBezTo>
                  <a:cubicBezTo>
                    <a:pt x="841" y="396"/>
                    <a:pt x="0" y="1779"/>
                    <a:pt x="326" y="3136"/>
                  </a:cubicBezTo>
                  <a:cubicBezTo>
                    <a:pt x="601" y="4306"/>
                    <a:pt x="1633" y="5088"/>
                    <a:pt x="2765" y="5088"/>
                  </a:cubicBezTo>
                  <a:cubicBezTo>
                    <a:pt x="2972" y="5088"/>
                    <a:pt x="3181" y="5062"/>
                    <a:pt x="3391" y="5007"/>
                  </a:cubicBezTo>
                  <a:cubicBezTo>
                    <a:pt x="4774" y="4682"/>
                    <a:pt x="5615" y="3325"/>
                    <a:pt x="5262" y="1942"/>
                  </a:cubicBezTo>
                  <a:cubicBezTo>
                    <a:pt x="4984" y="783"/>
                    <a:pt x="3953" y="1"/>
                    <a:pt x="2796" y="1"/>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4"/>
            <p:cNvSpPr/>
            <p:nvPr/>
          </p:nvSpPr>
          <p:spPr>
            <a:xfrm>
              <a:off x="7167743" y="2269720"/>
              <a:ext cx="132636" cy="120544"/>
            </a:xfrm>
            <a:custGeom>
              <a:rect b="b" l="l" r="r" t="t"/>
              <a:pathLst>
                <a:path extrusionOk="0" h="5104" w="5616">
                  <a:moveTo>
                    <a:pt x="2788" y="0"/>
                  </a:moveTo>
                  <a:cubicBezTo>
                    <a:pt x="2593" y="0"/>
                    <a:pt x="2395" y="23"/>
                    <a:pt x="2198" y="70"/>
                  </a:cubicBezTo>
                  <a:cubicBezTo>
                    <a:pt x="841" y="423"/>
                    <a:pt x="1" y="1779"/>
                    <a:pt x="326" y="3162"/>
                  </a:cubicBezTo>
                  <a:cubicBezTo>
                    <a:pt x="604" y="4321"/>
                    <a:pt x="1655" y="5104"/>
                    <a:pt x="2801" y="5104"/>
                  </a:cubicBezTo>
                  <a:cubicBezTo>
                    <a:pt x="2996" y="5104"/>
                    <a:pt x="3194" y="5081"/>
                    <a:pt x="3391" y="5034"/>
                  </a:cubicBezTo>
                  <a:cubicBezTo>
                    <a:pt x="4774" y="4681"/>
                    <a:pt x="5615" y="3325"/>
                    <a:pt x="5263" y="1942"/>
                  </a:cubicBezTo>
                  <a:cubicBezTo>
                    <a:pt x="4985" y="783"/>
                    <a:pt x="3934" y="0"/>
                    <a:pt x="2788" y="0"/>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4"/>
            <p:cNvSpPr/>
            <p:nvPr/>
          </p:nvSpPr>
          <p:spPr>
            <a:xfrm>
              <a:off x="7179905" y="2349212"/>
              <a:ext cx="112774" cy="102264"/>
            </a:xfrm>
            <a:custGeom>
              <a:rect b="b" l="l" r="r" t="t"/>
              <a:pathLst>
                <a:path extrusionOk="0" h="4330" w="4775">
                  <a:moveTo>
                    <a:pt x="2400" y="1"/>
                  </a:moveTo>
                  <a:cubicBezTo>
                    <a:pt x="2226" y="1"/>
                    <a:pt x="2049" y="22"/>
                    <a:pt x="1873" y="67"/>
                  </a:cubicBezTo>
                  <a:cubicBezTo>
                    <a:pt x="706" y="339"/>
                    <a:pt x="1" y="1505"/>
                    <a:pt x="272" y="2671"/>
                  </a:cubicBezTo>
                  <a:cubicBezTo>
                    <a:pt x="528" y="3669"/>
                    <a:pt x="1418" y="4330"/>
                    <a:pt x="2401" y="4330"/>
                  </a:cubicBezTo>
                  <a:cubicBezTo>
                    <a:pt x="2566" y="4330"/>
                    <a:pt x="2735" y="4311"/>
                    <a:pt x="2903" y="4272"/>
                  </a:cubicBezTo>
                  <a:cubicBezTo>
                    <a:pt x="4070" y="4000"/>
                    <a:pt x="4775" y="2807"/>
                    <a:pt x="4504" y="1641"/>
                  </a:cubicBezTo>
                  <a:cubicBezTo>
                    <a:pt x="4250" y="674"/>
                    <a:pt x="3373" y="1"/>
                    <a:pt x="2400" y="1"/>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4"/>
            <p:cNvSpPr/>
            <p:nvPr/>
          </p:nvSpPr>
          <p:spPr>
            <a:xfrm>
              <a:off x="7092809" y="2419233"/>
              <a:ext cx="113411" cy="102713"/>
            </a:xfrm>
            <a:custGeom>
              <a:rect b="b" l="l" r="r" t="t"/>
              <a:pathLst>
                <a:path extrusionOk="0" h="4349" w="4802">
                  <a:moveTo>
                    <a:pt x="2401" y="1"/>
                  </a:moveTo>
                  <a:cubicBezTo>
                    <a:pt x="2236" y="1"/>
                    <a:pt x="2067" y="20"/>
                    <a:pt x="1899" y="59"/>
                  </a:cubicBezTo>
                  <a:cubicBezTo>
                    <a:pt x="732" y="357"/>
                    <a:pt x="0" y="1524"/>
                    <a:pt x="299" y="2690"/>
                  </a:cubicBezTo>
                  <a:cubicBezTo>
                    <a:pt x="531" y="3688"/>
                    <a:pt x="1438" y="4348"/>
                    <a:pt x="2408" y="4348"/>
                  </a:cubicBezTo>
                  <a:cubicBezTo>
                    <a:pt x="2572" y="4348"/>
                    <a:pt x="2738" y="4329"/>
                    <a:pt x="2902" y="4290"/>
                  </a:cubicBezTo>
                  <a:cubicBezTo>
                    <a:pt x="4069" y="3992"/>
                    <a:pt x="4801" y="2826"/>
                    <a:pt x="4503" y="1659"/>
                  </a:cubicBezTo>
                  <a:cubicBezTo>
                    <a:pt x="4271" y="661"/>
                    <a:pt x="3383" y="1"/>
                    <a:pt x="2401" y="1"/>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4"/>
            <p:cNvSpPr/>
            <p:nvPr/>
          </p:nvSpPr>
          <p:spPr>
            <a:xfrm>
              <a:off x="7118432" y="2237957"/>
              <a:ext cx="113411" cy="102713"/>
            </a:xfrm>
            <a:custGeom>
              <a:rect b="b" l="l" r="r" t="t"/>
              <a:pathLst>
                <a:path extrusionOk="0" h="4349" w="4802">
                  <a:moveTo>
                    <a:pt x="2393" y="1"/>
                  </a:moveTo>
                  <a:cubicBezTo>
                    <a:pt x="2229" y="1"/>
                    <a:pt x="2063" y="20"/>
                    <a:pt x="1899" y="59"/>
                  </a:cubicBezTo>
                  <a:cubicBezTo>
                    <a:pt x="732" y="357"/>
                    <a:pt x="0" y="1524"/>
                    <a:pt x="298" y="2690"/>
                  </a:cubicBezTo>
                  <a:cubicBezTo>
                    <a:pt x="531" y="3688"/>
                    <a:pt x="1418" y="4348"/>
                    <a:pt x="2400" y="4348"/>
                  </a:cubicBezTo>
                  <a:cubicBezTo>
                    <a:pt x="2566" y="4348"/>
                    <a:pt x="2734" y="4329"/>
                    <a:pt x="2902" y="4290"/>
                  </a:cubicBezTo>
                  <a:cubicBezTo>
                    <a:pt x="4069" y="3992"/>
                    <a:pt x="4801" y="2826"/>
                    <a:pt x="4503" y="1659"/>
                  </a:cubicBezTo>
                  <a:cubicBezTo>
                    <a:pt x="4271" y="661"/>
                    <a:pt x="3363" y="1"/>
                    <a:pt x="2393" y="1"/>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4"/>
            <p:cNvSpPr/>
            <p:nvPr/>
          </p:nvSpPr>
          <p:spPr>
            <a:xfrm>
              <a:off x="7222839" y="2309064"/>
              <a:ext cx="112774" cy="102689"/>
            </a:xfrm>
            <a:custGeom>
              <a:rect b="b" l="l" r="r" t="t"/>
              <a:pathLst>
                <a:path extrusionOk="0" h="4348" w="4775">
                  <a:moveTo>
                    <a:pt x="2374" y="1"/>
                  </a:moveTo>
                  <a:cubicBezTo>
                    <a:pt x="2209" y="1"/>
                    <a:pt x="2040" y="20"/>
                    <a:pt x="1872" y="59"/>
                  </a:cubicBezTo>
                  <a:cubicBezTo>
                    <a:pt x="706" y="357"/>
                    <a:pt x="0" y="1523"/>
                    <a:pt x="272" y="2690"/>
                  </a:cubicBezTo>
                  <a:cubicBezTo>
                    <a:pt x="527" y="3688"/>
                    <a:pt x="1418" y="4348"/>
                    <a:pt x="2400" y="4348"/>
                  </a:cubicBezTo>
                  <a:cubicBezTo>
                    <a:pt x="2566" y="4348"/>
                    <a:pt x="2734" y="4329"/>
                    <a:pt x="2903" y="4290"/>
                  </a:cubicBezTo>
                  <a:cubicBezTo>
                    <a:pt x="4069" y="3992"/>
                    <a:pt x="4774" y="2825"/>
                    <a:pt x="4503" y="1659"/>
                  </a:cubicBezTo>
                  <a:cubicBezTo>
                    <a:pt x="4248" y="661"/>
                    <a:pt x="3357" y="1"/>
                    <a:pt x="2374" y="1"/>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4"/>
            <p:cNvSpPr/>
            <p:nvPr/>
          </p:nvSpPr>
          <p:spPr>
            <a:xfrm>
              <a:off x="7115858" y="2360311"/>
              <a:ext cx="112774" cy="102689"/>
            </a:xfrm>
            <a:custGeom>
              <a:rect b="b" l="l" r="r" t="t"/>
              <a:pathLst>
                <a:path extrusionOk="0" h="4348" w="4775">
                  <a:moveTo>
                    <a:pt x="2375" y="1"/>
                  </a:moveTo>
                  <a:cubicBezTo>
                    <a:pt x="2209" y="1"/>
                    <a:pt x="2041" y="19"/>
                    <a:pt x="1872" y="59"/>
                  </a:cubicBezTo>
                  <a:cubicBezTo>
                    <a:pt x="706" y="357"/>
                    <a:pt x="1" y="1523"/>
                    <a:pt x="272" y="2690"/>
                  </a:cubicBezTo>
                  <a:cubicBezTo>
                    <a:pt x="527" y="3688"/>
                    <a:pt x="1418" y="4348"/>
                    <a:pt x="2400" y="4348"/>
                  </a:cubicBezTo>
                  <a:cubicBezTo>
                    <a:pt x="2566" y="4348"/>
                    <a:pt x="2734" y="4329"/>
                    <a:pt x="2903" y="4290"/>
                  </a:cubicBezTo>
                  <a:cubicBezTo>
                    <a:pt x="4069" y="3992"/>
                    <a:pt x="4774" y="2825"/>
                    <a:pt x="4503" y="1659"/>
                  </a:cubicBezTo>
                  <a:cubicBezTo>
                    <a:pt x="4248" y="661"/>
                    <a:pt x="3357" y="1"/>
                    <a:pt x="2375" y="1"/>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4"/>
            <p:cNvSpPr/>
            <p:nvPr/>
          </p:nvSpPr>
          <p:spPr>
            <a:xfrm>
              <a:off x="7241401" y="2247781"/>
              <a:ext cx="80111" cy="72577"/>
            </a:xfrm>
            <a:custGeom>
              <a:rect b="b" l="l" r="r" t="t"/>
              <a:pathLst>
                <a:path extrusionOk="0" h="3073" w="3392">
                  <a:moveTo>
                    <a:pt x="1708" y="0"/>
                  </a:moveTo>
                  <a:cubicBezTo>
                    <a:pt x="1583" y="0"/>
                    <a:pt x="1456" y="16"/>
                    <a:pt x="1330" y="50"/>
                  </a:cubicBezTo>
                  <a:cubicBezTo>
                    <a:pt x="516" y="240"/>
                    <a:pt x="1" y="1080"/>
                    <a:pt x="218" y="1894"/>
                  </a:cubicBezTo>
                  <a:cubicBezTo>
                    <a:pt x="381" y="2594"/>
                    <a:pt x="1005" y="3073"/>
                    <a:pt x="1712" y="3073"/>
                  </a:cubicBezTo>
                  <a:cubicBezTo>
                    <a:pt x="1827" y="3073"/>
                    <a:pt x="1944" y="3060"/>
                    <a:pt x="2062" y="3033"/>
                  </a:cubicBezTo>
                  <a:cubicBezTo>
                    <a:pt x="2876" y="2816"/>
                    <a:pt x="3391" y="2003"/>
                    <a:pt x="3174" y="1162"/>
                  </a:cubicBezTo>
                  <a:cubicBezTo>
                    <a:pt x="3014" y="475"/>
                    <a:pt x="2389" y="0"/>
                    <a:pt x="1708" y="0"/>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4"/>
            <p:cNvSpPr/>
            <p:nvPr/>
          </p:nvSpPr>
          <p:spPr>
            <a:xfrm>
              <a:off x="7094722" y="2294706"/>
              <a:ext cx="73687" cy="66696"/>
            </a:xfrm>
            <a:custGeom>
              <a:rect b="b" l="l" r="r" t="t"/>
              <a:pathLst>
                <a:path extrusionOk="0" h="2824" w="3120">
                  <a:moveTo>
                    <a:pt x="1584" y="0"/>
                  </a:moveTo>
                  <a:cubicBezTo>
                    <a:pt x="1472" y="0"/>
                    <a:pt x="1360" y="14"/>
                    <a:pt x="1248" y="43"/>
                  </a:cubicBezTo>
                  <a:cubicBezTo>
                    <a:pt x="489" y="206"/>
                    <a:pt x="1" y="992"/>
                    <a:pt x="190" y="1752"/>
                  </a:cubicBezTo>
                  <a:cubicBezTo>
                    <a:pt x="352" y="2376"/>
                    <a:pt x="929" y="2823"/>
                    <a:pt x="1566" y="2823"/>
                  </a:cubicBezTo>
                  <a:cubicBezTo>
                    <a:pt x="1676" y="2823"/>
                    <a:pt x="1788" y="2810"/>
                    <a:pt x="1899" y="2782"/>
                  </a:cubicBezTo>
                  <a:cubicBezTo>
                    <a:pt x="2659" y="2592"/>
                    <a:pt x="3120" y="1833"/>
                    <a:pt x="2930" y="1074"/>
                  </a:cubicBezTo>
                  <a:cubicBezTo>
                    <a:pt x="2792" y="430"/>
                    <a:pt x="2205" y="0"/>
                    <a:pt x="1584" y="0"/>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4"/>
            <p:cNvSpPr/>
            <p:nvPr/>
          </p:nvSpPr>
          <p:spPr>
            <a:xfrm>
              <a:off x="7079348" y="2348739"/>
              <a:ext cx="73049" cy="66908"/>
            </a:xfrm>
            <a:custGeom>
              <a:rect b="b" l="l" r="r" t="t"/>
              <a:pathLst>
                <a:path extrusionOk="0" h="2833" w="3093">
                  <a:moveTo>
                    <a:pt x="1528" y="1"/>
                  </a:moveTo>
                  <a:cubicBezTo>
                    <a:pt x="1426" y="1"/>
                    <a:pt x="1324" y="11"/>
                    <a:pt x="1221" y="33"/>
                  </a:cubicBezTo>
                  <a:cubicBezTo>
                    <a:pt x="462" y="223"/>
                    <a:pt x="1" y="983"/>
                    <a:pt x="190" y="1742"/>
                  </a:cubicBezTo>
                  <a:cubicBezTo>
                    <a:pt x="331" y="2399"/>
                    <a:pt x="918" y="2832"/>
                    <a:pt x="1566" y="2832"/>
                  </a:cubicBezTo>
                  <a:cubicBezTo>
                    <a:pt x="1667" y="2832"/>
                    <a:pt x="1769" y="2822"/>
                    <a:pt x="1872" y="2800"/>
                  </a:cubicBezTo>
                  <a:cubicBezTo>
                    <a:pt x="2632" y="2610"/>
                    <a:pt x="3093" y="1851"/>
                    <a:pt x="2930" y="1091"/>
                  </a:cubicBezTo>
                  <a:cubicBezTo>
                    <a:pt x="2766" y="434"/>
                    <a:pt x="2176" y="1"/>
                    <a:pt x="1528" y="1"/>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4"/>
            <p:cNvSpPr/>
            <p:nvPr/>
          </p:nvSpPr>
          <p:spPr>
            <a:xfrm>
              <a:off x="7580266" y="2594204"/>
              <a:ext cx="102524" cy="102524"/>
            </a:xfrm>
            <a:custGeom>
              <a:rect b="b" l="l" r="r" t="t"/>
              <a:pathLst>
                <a:path extrusionOk="0" h="4341" w="4341">
                  <a:moveTo>
                    <a:pt x="2170" y="1"/>
                  </a:moveTo>
                  <a:cubicBezTo>
                    <a:pt x="977" y="1"/>
                    <a:pt x="0" y="977"/>
                    <a:pt x="0" y="2170"/>
                  </a:cubicBezTo>
                  <a:cubicBezTo>
                    <a:pt x="0" y="3364"/>
                    <a:pt x="950" y="4340"/>
                    <a:pt x="2170" y="4340"/>
                  </a:cubicBezTo>
                  <a:cubicBezTo>
                    <a:pt x="3364" y="4340"/>
                    <a:pt x="4340" y="3364"/>
                    <a:pt x="4340" y="2170"/>
                  </a:cubicBezTo>
                  <a:cubicBezTo>
                    <a:pt x="4340" y="977"/>
                    <a:pt x="3364" y="1"/>
                    <a:pt x="2170" y="1"/>
                  </a:cubicBezTo>
                  <a:close/>
                </a:path>
              </a:pathLst>
            </a:custGeom>
            <a:solidFill>
              <a:srgbClr val="A6D3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4"/>
            <p:cNvSpPr/>
            <p:nvPr/>
          </p:nvSpPr>
          <p:spPr>
            <a:xfrm>
              <a:off x="7614863" y="2604453"/>
              <a:ext cx="49337" cy="49361"/>
            </a:xfrm>
            <a:custGeom>
              <a:rect b="b" l="l" r="r" t="t"/>
              <a:pathLst>
                <a:path extrusionOk="0" h="2090" w="2089">
                  <a:moveTo>
                    <a:pt x="1058" y="0"/>
                  </a:moveTo>
                  <a:cubicBezTo>
                    <a:pt x="461" y="0"/>
                    <a:pt x="0" y="462"/>
                    <a:pt x="0" y="1031"/>
                  </a:cubicBezTo>
                  <a:cubicBezTo>
                    <a:pt x="0" y="1628"/>
                    <a:pt x="461" y="2089"/>
                    <a:pt x="1058" y="2089"/>
                  </a:cubicBezTo>
                  <a:cubicBezTo>
                    <a:pt x="1628" y="2089"/>
                    <a:pt x="2089" y="1628"/>
                    <a:pt x="2089" y="1031"/>
                  </a:cubicBezTo>
                  <a:cubicBezTo>
                    <a:pt x="2089" y="462"/>
                    <a:pt x="1628" y="0"/>
                    <a:pt x="1058" y="0"/>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4"/>
            <p:cNvSpPr/>
            <p:nvPr/>
          </p:nvSpPr>
          <p:spPr>
            <a:xfrm>
              <a:off x="7114583" y="3059888"/>
              <a:ext cx="129424" cy="129424"/>
            </a:xfrm>
            <a:custGeom>
              <a:rect b="b" l="l" r="r" t="t"/>
              <a:pathLst>
                <a:path extrusionOk="0" fill="none" h="5480" w="5480">
                  <a:moveTo>
                    <a:pt x="3309" y="326"/>
                  </a:moveTo>
                  <a:cubicBezTo>
                    <a:pt x="4639" y="624"/>
                    <a:pt x="5479" y="1981"/>
                    <a:pt x="5154" y="3310"/>
                  </a:cubicBezTo>
                  <a:cubicBezTo>
                    <a:pt x="4856" y="4666"/>
                    <a:pt x="3499" y="5480"/>
                    <a:pt x="2170" y="5181"/>
                  </a:cubicBezTo>
                  <a:cubicBezTo>
                    <a:pt x="814" y="4856"/>
                    <a:pt x="0" y="3499"/>
                    <a:pt x="299" y="2170"/>
                  </a:cubicBezTo>
                  <a:cubicBezTo>
                    <a:pt x="624" y="841"/>
                    <a:pt x="1953" y="1"/>
                    <a:pt x="3309" y="326"/>
                  </a:cubicBezTo>
                  <a:close/>
                </a:path>
              </a:pathLst>
            </a:custGeom>
            <a:noFill/>
            <a:ln cap="flat" cmpd="sng" w="8125">
              <a:solidFill>
                <a:srgbClr val="FFFFF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4"/>
            <p:cNvSpPr/>
            <p:nvPr/>
          </p:nvSpPr>
          <p:spPr>
            <a:xfrm>
              <a:off x="7304196" y="3147007"/>
              <a:ext cx="190263" cy="190286"/>
            </a:xfrm>
            <a:custGeom>
              <a:rect b="b" l="l" r="r" t="t"/>
              <a:pathLst>
                <a:path extrusionOk="0" fill="none" h="8057" w="8056">
                  <a:moveTo>
                    <a:pt x="8056" y="4042"/>
                  </a:moveTo>
                  <a:cubicBezTo>
                    <a:pt x="8056" y="6266"/>
                    <a:pt x="6266" y="8056"/>
                    <a:pt x="4041" y="8056"/>
                  </a:cubicBezTo>
                  <a:cubicBezTo>
                    <a:pt x="1817" y="8056"/>
                    <a:pt x="0" y="6266"/>
                    <a:pt x="0" y="4042"/>
                  </a:cubicBezTo>
                  <a:cubicBezTo>
                    <a:pt x="0" y="1818"/>
                    <a:pt x="1817" y="0"/>
                    <a:pt x="4041" y="0"/>
                  </a:cubicBezTo>
                  <a:cubicBezTo>
                    <a:pt x="6266" y="0"/>
                    <a:pt x="8056" y="1818"/>
                    <a:pt x="8056" y="4042"/>
                  </a:cubicBezTo>
                  <a:close/>
                </a:path>
              </a:pathLst>
            </a:custGeom>
            <a:noFill/>
            <a:ln cap="flat" cmpd="sng" w="8825">
              <a:solidFill>
                <a:srgbClr val="FFFFF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4"/>
            <p:cNvSpPr/>
            <p:nvPr/>
          </p:nvSpPr>
          <p:spPr>
            <a:xfrm>
              <a:off x="7102421" y="3336596"/>
              <a:ext cx="139013" cy="139036"/>
            </a:xfrm>
            <a:custGeom>
              <a:rect b="b" l="l" r="r" t="t"/>
              <a:pathLst>
                <a:path extrusionOk="0" fill="none" h="5887" w="5886">
                  <a:moveTo>
                    <a:pt x="5886" y="2930"/>
                  </a:moveTo>
                  <a:cubicBezTo>
                    <a:pt x="5886" y="4558"/>
                    <a:pt x="4584" y="5887"/>
                    <a:pt x="2957" y="5887"/>
                  </a:cubicBezTo>
                  <a:cubicBezTo>
                    <a:pt x="1329" y="5887"/>
                    <a:pt x="0" y="4558"/>
                    <a:pt x="0" y="2930"/>
                  </a:cubicBezTo>
                  <a:cubicBezTo>
                    <a:pt x="0" y="1303"/>
                    <a:pt x="1329" y="1"/>
                    <a:pt x="2957" y="1"/>
                  </a:cubicBezTo>
                  <a:cubicBezTo>
                    <a:pt x="4584" y="1"/>
                    <a:pt x="5886" y="1303"/>
                    <a:pt x="5886" y="2930"/>
                  </a:cubicBezTo>
                  <a:close/>
                </a:path>
              </a:pathLst>
            </a:custGeom>
            <a:noFill/>
            <a:ln cap="flat" cmpd="sng" w="8825">
              <a:solidFill>
                <a:srgbClr val="FFFFF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4"/>
            <p:cNvSpPr/>
            <p:nvPr/>
          </p:nvSpPr>
          <p:spPr>
            <a:xfrm>
              <a:off x="7389378" y="3417953"/>
              <a:ext cx="172337" cy="172998"/>
            </a:xfrm>
            <a:custGeom>
              <a:rect b="b" l="l" r="r" t="t"/>
              <a:pathLst>
                <a:path extrusionOk="0" fill="none" h="7325" w="7297">
                  <a:moveTo>
                    <a:pt x="7297" y="3662"/>
                  </a:moveTo>
                  <a:cubicBezTo>
                    <a:pt x="7297" y="5697"/>
                    <a:pt x="5669" y="7324"/>
                    <a:pt x="3662" y="7324"/>
                  </a:cubicBezTo>
                  <a:cubicBezTo>
                    <a:pt x="1628" y="7324"/>
                    <a:pt x="0" y="5697"/>
                    <a:pt x="0" y="3662"/>
                  </a:cubicBezTo>
                  <a:cubicBezTo>
                    <a:pt x="0" y="1655"/>
                    <a:pt x="1628" y="1"/>
                    <a:pt x="3662" y="1"/>
                  </a:cubicBezTo>
                  <a:cubicBezTo>
                    <a:pt x="5669" y="1"/>
                    <a:pt x="7297" y="1655"/>
                    <a:pt x="7297" y="3662"/>
                  </a:cubicBezTo>
                  <a:close/>
                </a:path>
              </a:pathLst>
            </a:custGeom>
            <a:noFill/>
            <a:ln cap="flat" cmpd="sng" w="8825">
              <a:solidFill>
                <a:srgbClr val="FFFFF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4"/>
            <p:cNvSpPr/>
            <p:nvPr/>
          </p:nvSpPr>
          <p:spPr>
            <a:xfrm>
              <a:off x="7681460" y="2995203"/>
              <a:ext cx="106373" cy="106350"/>
            </a:xfrm>
            <a:custGeom>
              <a:rect b="b" l="l" r="r" t="t"/>
              <a:pathLst>
                <a:path extrusionOk="0" fill="none" h="4503" w="4504">
                  <a:moveTo>
                    <a:pt x="4422" y="4503"/>
                  </a:moveTo>
                  <a:cubicBezTo>
                    <a:pt x="4476" y="4258"/>
                    <a:pt x="4504" y="4014"/>
                    <a:pt x="4504" y="3743"/>
                  </a:cubicBezTo>
                  <a:cubicBezTo>
                    <a:pt x="4504" y="1682"/>
                    <a:pt x="2822" y="0"/>
                    <a:pt x="760" y="0"/>
                  </a:cubicBezTo>
                  <a:cubicBezTo>
                    <a:pt x="489" y="0"/>
                    <a:pt x="245" y="27"/>
                    <a:pt x="1" y="81"/>
                  </a:cubicBezTo>
                </a:path>
              </a:pathLst>
            </a:custGeom>
            <a:noFill/>
            <a:ln cap="flat" cmpd="sng" w="8825">
              <a:solidFill>
                <a:srgbClr val="FFFFF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4"/>
            <p:cNvSpPr/>
            <p:nvPr/>
          </p:nvSpPr>
          <p:spPr>
            <a:xfrm>
              <a:off x="7611014" y="2997116"/>
              <a:ext cx="175549" cy="174911"/>
            </a:xfrm>
            <a:custGeom>
              <a:rect b="b" l="l" r="r" t="t"/>
              <a:pathLst>
                <a:path extrusionOk="0" fill="none" h="7406" w="7433">
                  <a:moveTo>
                    <a:pt x="2984" y="0"/>
                  </a:moveTo>
                  <a:cubicBezTo>
                    <a:pt x="1275" y="353"/>
                    <a:pt x="0" y="1845"/>
                    <a:pt x="0" y="3662"/>
                  </a:cubicBezTo>
                  <a:cubicBezTo>
                    <a:pt x="0" y="5751"/>
                    <a:pt x="1682" y="7405"/>
                    <a:pt x="3743" y="7405"/>
                  </a:cubicBezTo>
                  <a:cubicBezTo>
                    <a:pt x="5561" y="7405"/>
                    <a:pt x="7080" y="6130"/>
                    <a:pt x="7432" y="4422"/>
                  </a:cubicBezTo>
                </a:path>
              </a:pathLst>
            </a:custGeom>
            <a:noFill/>
            <a:ln cap="flat" cmpd="sng" w="8825">
              <a:solidFill>
                <a:srgbClr val="FFFFF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4"/>
            <p:cNvSpPr/>
            <p:nvPr/>
          </p:nvSpPr>
          <p:spPr>
            <a:xfrm>
              <a:off x="7662898" y="3357756"/>
              <a:ext cx="155049" cy="155049"/>
            </a:xfrm>
            <a:custGeom>
              <a:rect b="b" l="l" r="r" t="t"/>
              <a:pathLst>
                <a:path extrusionOk="0" fill="none" h="6565" w="6565">
                  <a:moveTo>
                    <a:pt x="6564" y="3282"/>
                  </a:moveTo>
                  <a:cubicBezTo>
                    <a:pt x="6564" y="5099"/>
                    <a:pt x="5100" y="6564"/>
                    <a:pt x="3282" y="6564"/>
                  </a:cubicBezTo>
                  <a:cubicBezTo>
                    <a:pt x="1465" y="6564"/>
                    <a:pt x="0" y="5099"/>
                    <a:pt x="0" y="3282"/>
                  </a:cubicBezTo>
                  <a:cubicBezTo>
                    <a:pt x="0" y="1465"/>
                    <a:pt x="1465" y="0"/>
                    <a:pt x="3282" y="0"/>
                  </a:cubicBezTo>
                  <a:cubicBezTo>
                    <a:pt x="5100" y="0"/>
                    <a:pt x="6564" y="1465"/>
                    <a:pt x="6564" y="3282"/>
                  </a:cubicBezTo>
                  <a:close/>
                </a:path>
              </a:pathLst>
            </a:custGeom>
            <a:noFill/>
            <a:ln cap="flat" cmpd="sng" w="8825">
              <a:solidFill>
                <a:srgbClr val="FFFFF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4"/>
            <p:cNvSpPr/>
            <p:nvPr/>
          </p:nvSpPr>
          <p:spPr>
            <a:xfrm>
              <a:off x="7175441" y="3692111"/>
              <a:ext cx="167850" cy="167873"/>
            </a:xfrm>
            <a:custGeom>
              <a:rect b="b" l="l" r="r" t="t"/>
              <a:pathLst>
                <a:path extrusionOk="0" fill="none" h="7108" w="7107">
                  <a:moveTo>
                    <a:pt x="7107" y="3554"/>
                  </a:moveTo>
                  <a:cubicBezTo>
                    <a:pt x="7107" y="5534"/>
                    <a:pt x="5506" y="7107"/>
                    <a:pt x="3553" y="7107"/>
                  </a:cubicBezTo>
                  <a:cubicBezTo>
                    <a:pt x="1573" y="7107"/>
                    <a:pt x="0" y="5534"/>
                    <a:pt x="0" y="3554"/>
                  </a:cubicBezTo>
                  <a:cubicBezTo>
                    <a:pt x="0" y="1601"/>
                    <a:pt x="1573" y="1"/>
                    <a:pt x="3553" y="1"/>
                  </a:cubicBezTo>
                  <a:cubicBezTo>
                    <a:pt x="5506" y="1"/>
                    <a:pt x="7107" y="1601"/>
                    <a:pt x="7107" y="3554"/>
                  </a:cubicBezTo>
                  <a:close/>
                </a:path>
              </a:pathLst>
            </a:custGeom>
            <a:noFill/>
            <a:ln cap="flat" cmpd="sng" w="8825">
              <a:solidFill>
                <a:srgbClr val="FFFFF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4"/>
            <p:cNvSpPr/>
            <p:nvPr/>
          </p:nvSpPr>
          <p:spPr>
            <a:xfrm>
              <a:off x="6626465" y="4269262"/>
              <a:ext cx="164024" cy="153112"/>
            </a:xfrm>
            <a:custGeom>
              <a:rect b="b" l="l" r="r" t="t"/>
              <a:pathLst>
                <a:path extrusionOk="0" h="6483" w="6945">
                  <a:moveTo>
                    <a:pt x="1" y="0"/>
                  </a:moveTo>
                  <a:lnTo>
                    <a:pt x="1" y="6483"/>
                  </a:lnTo>
                  <a:lnTo>
                    <a:pt x="6945" y="6483"/>
                  </a:lnTo>
                  <a:lnTo>
                    <a:pt x="69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4"/>
            <p:cNvSpPr/>
            <p:nvPr/>
          </p:nvSpPr>
          <p:spPr>
            <a:xfrm>
              <a:off x="6398429" y="4412729"/>
              <a:ext cx="387587" cy="151223"/>
            </a:xfrm>
            <a:custGeom>
              <a:rect b="b" l="l" r="r" t="t"/>
              <a:pathLst>
                <a:path extrusionOk="0" h="6403" w="16411">
                  <a:moveTo>
                    <a:pt x="6402" y="1"/>
                  </a:moveTo>
                  <a:cubicBezTo>
                    <a:pt x="2876" y="1"/>
                    <a:pt x="1" y="2876"/>
                    <a:pt x="1" y="6402"/>
                  </a:cubicBezTo>
                  <a:lnTo>
                    <a:pt x="16411" y="6402"/>
                  </a:lnTo>
                  <a:lnTo>
                    <a:pt x="16411" y="1"/>
                  </a:lnTo>
                  <a:close/>
                </a:path>
              </a:pathLst>
            </a:custGeom>
            <a:solidFill>
              <a:srgbClr val="50A7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4"/>
            <p:cNvSpPr/>
            <p:nvPr/>
          </p:nvSpPr>
          <p:spPr>
            <a:xfrm>
              <a:off x="6626465" y="4408266"/>
              <a:ext cx="164024" cy="41024"/>
            </a:xfrm>
            <a:custGeom>
              <a:rect b="b" l="l" r="r" t="t"/>
              <a:pathLst>
                <a:path extrusionOk="0" h="1737" w="6945">
                  <a:moveTo>
                    <a:pt x="1" y="0"/>
                  </a:moveTo>
                  <a:cubicBezTo>
                    <a:pt x="1" y="949"/>
                    <a:pt x="760" y="1736"/>
                    <a:pt x="1737" y="1736"/>
                  </a:cubicBezTo>
                  <a:lnTo>
                    <a:pt x="6945" y="1736"/>
                  </a:lnTo>
                  <a:lnTo>
                    <a:pt x="69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4"/>
            <p:cNvSpPr/>
            <p:nvPr/>
          </p:nvSpPr>
          <p:spPr>
            <a:xfrm>
              <a:off x="6394604" y="4563919"/>
              <a:ext cx="395900" cy="23712"/>
            </a:xfrm>
            <a:custGeom>
              <a:rect b="b" l="l" r="r" t="t"/>
              <a:pathLst>
                <a:path extrusionOk="0" h="1004" w="16763">
                  <a:moveTo>
                    <a:pt x="0" y="0"/>
                  </a:moveTo>
                  <a:lnTo>
                    <a:pt x="0" y="1004"/>
                  </a:lnTo>
                  <a:lnTo>
                    <a:pt x="16763" y="1004"/>
                  </a:lnTo>
                  <a:lnTo>
                    <a:pt x="16763" y="0"/>
                  </a:lnTo>
                  <a:close/>
                </a:path>
              </a:pathLst>
            </a:custGeom>
            <a:solidFill>
              <a:srgbClr val="ABFA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4"/>
            <p:cNvSpPr/>
            <p:nvPr/>
          </p:nvSpPr>
          <p:spPr>
            <a:xfrm>
              <a:off x="6957655" y="4268625"/>
              <a:ext cx="164638" cy="153112"/>
            </a:xfrm>
            <a:custGeom>
              <a:rect b="b" l="l" r="r" t="t"/>
              <a:pathLst>
                <a:path extrusionOk="0" h="6483" w="6971">
                  <a:moveTo>
                    <a:pt x="0" y="0"/>
                  </a:moveTo>
                  <a:lnTo>
                    <a:pt x="0" y="6483"/>
                  </a:lnTo>
                  <a:lnTo>
                    <a:pt x="6971" y="6483"/>
                  </a:lnTo>
                  <a:lnTo>
                    <a:pt x="69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4"/>
            <p:cNvSpPr/>
            <p:nvPr/>
          </p:nvSpPr>
          <p:spPr>
            <a:xfrm>
              <a:off x="6734721" y="4412729"/>
              <a:ext cx="387587" cy="151223"/>
            </a:xfrm>
            <a:custGeom>
              <a:rect b="b" l="l" r="r" t="t"/>
              <a:pathLst>
                <a:path extrusionOk="0" h="6403" w="16411">
                  <a:moveTo>
                    <a:pt x="6402" y="1"/>
                  </a:moveTo>
                  <a:cubicBezTo>
                    <a:pt x="2849" y="1"/>
                    <a:pt x="1" y="2876"/>
                    <a:pt x="1" y="6402"/>
                  </a:cubicBezTo>
                  <a:lnTo>
                    <a:pt x="16411" y="6402"/>
                  </a:lnTo>
                  <a:lnTo>
                    <a:pt x="16411" y="1"/>
                  </a:lnTo>
                  <a:close/>
                </a:path>
              </a:pathLst>
            </a:custGeom>
            <a:solidFill>
              <a:srgbClr val="A6D3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4"/>
            <p:cNvSpPr/>
            <p:nvPr/>
          </p:nvSpPr>
          <p:spPr>
            <a:xfrm>
              <a:off x="6957655" y="4407605"/>
              <a:ext cx="164000" cy="41024"/>
            </a:xfrm>
            <a:custGeom>
              <a:rect b="b" l="l" r="r" t="t"/>
              <a:pathLst>
                <a:path extrusionOk="0" h="1737" w="6944">
                  <a:moveTo>
                    <a:pt x="0" y="1"/>
                  </a:moveTo>
                  <a:cubicBezTo>
                    <a:pt x="0" y="950"/>
                    <a:pt x="787" y="1737"/>
                    <a:pt x="1736" y="1737"/>
                  </a:cubicBezTo>
                  <a:lnTo>
                    <a:pt x="6944" y="1737"/>
                  </a:lnTo>
                  <a:lnTo>
                    <a:pt x="694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4"/>
            <p:cNvSpPr/>
            <p:nvPr/>
          </p:nvSpPr>
          <p:spPr>
            <a:xfrm>
              <a:off x="6730257" y="4563919"/>
              <a:ext cx="395900" cy="24350"/>
            </a:xfrm>
            <a:custGeom>
              <a:rect b="b" l="l" r="r" t="t"/>
              <a:pathLst>
                <a:path extrusionOk="0" h="1031" w="16763">
                  <a:moveTo>
                    <a:pt x="0" y="0"/>
                  </a:moveTo>
                  <a:lnTo>
                    <a:pt x="0" y="1031"/>
                  </a:lnTo>
                  <a:lnTo>
                    <a:pt x="16763" y="1031"/>
                  </a:lnTo>
                  <a:lnTo>
                    <a:pt x="1676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4"/>
            <p:cNvSpPr/>
            <p:nvPr/>
          </p:nvSpPr>
          <p:spPr>
            <a:xfrm>
              <a:off x="6561781" y="3774106"/>
              <a:ext cx="791163" cy="584250"/>
            </a:xfrm>
            <a:custGeom>
              <a:rect b="b" l="l" r="r" t="t"/>
              <a:pathLst>
                <a:path extrusionOk="0" h="24738" w="33499">
                  <a:moveTo>
                    <a:pt x="5751" y="1"/>
                  </a:moveTo>
                  <a:cubicBezTo>
                    <a:pt x="2577" y="1"/>
                    <a:pt x="0" y="2577"/>
                    <a:pt x="0" y="5751"/>
                  </a:cubicBezTo>
                  <a:lnTo>
                    <a:pt x="0" y="15000"/>
                  </a:lnTo>
                  <a:lnTo>
                    <a:pt x="0" y="24737"/>
                  </a:lnTo>
                  <a:lnTo>
                    <a:pt x="15515" y="24737"/>
                  </a:lnTo>
                  <a:lnTo>
                    <a:pt x="15515" y="15000"/>
                  </a:lnTo>
                  <a:lnTo>
                    <a:pt x="33498" y="15000"/>
                  </a:lnTo>
                  <a:lnTo>
                    <a:pt x="33498" y="1"/>
                  </a:lnTo>
                  <a:close/>
                </a:path>
              </a:pathLst>
            </a:custGeom>
            <a:solidFill>
              <a:srgbClr val="D569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4"/>
            <p:cNvSpPr/>
            <p:nvPr/>
          </p:nvSpPr>
          <p:spPr>
            <a:xfrm>
              <a:off x="6798791" y="3774106"/>
              <a:ext cx="791163" cy="584250"/>
            </a:xfrm>
            <a:custGeom>
              <a:rect b="b" l="l" r="r" t="t"/>
              <a:pathLst>
                <a:path extrusionOk="0" h="24738" w="33499">
                  <a:moveTo>
                    <a:pt x="5723" y="1"/>
                  </a:moveTo>
                  <a:cubicBezTo>
                    <a:pt x="2550" y="1"/>
                    <a:pt x="0" y="2577"/>
                    <a:pt x="0" y="5751"/>
                  </a:cubicBezTo>
                  <a:lnTo>
                    <a:pt x="0" y="15000"/>
                  </a:lnTo>
                  <a:lnTo>
                    <a:pt x="0" y="24737"/>
                  </a:lnTo>
                  <a:lnTo>
                    <a:pt x="15515" y="24737"/>
                  </a:lnTo>
                  <a:lnTo>
                    <a:pt x="15515" y="15000"/>
                  </a:lnTo>
                  <a:lnTo>
                    <a:pt x="33498" y="15000"/>
                  </a:lnTo>
                  <a:lnTo>
                    <a:pt x="33498" y="1"/>
                  </a:lnTo>
                  <a:close/>
                </a:path>
              </a:pathLst>
            </a:custGeom>
            <a:solidFill>
              <a:srgbClr val="FFAB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4"/>
            <p:cNvSpPr/>
            <p:nvPr/>
          </p:nvSpPr>
          <p:spPr>
            <a:xfrm>
              <a:off x="7006328" y="3986130"/>
              <a:ext cx="583612" cy="370936"/>
            </a:xfrm>
            <a:custGeom>
              <a:rect b="b" l="l" r="r" t="t"/>
              <a:pathLst>
                <a:path extrusionOk="0" fill="none" h="15706" w="24711">
                  <a:moveTo>
                    <a:pt x="0" y="15705"/>
                  </a:moveTo>
                  <a:lnTo>
                    <a:pt x="0" y="3120"/>
                  </a:lnTo>
                  <a:cubicBezTo>
                    <a:pt x="0" y="1384"/>
                    <a:pt x="1384" y="1"/>
                    <a:pt x="3093" y="1"/>
                  </a:cubicBezTo>
                  <a:lnTo>
                    <a:pt x="24710" y="1"/>
                  </a:lnTo>
                </a:path>
              </a:pathLst>
            </a:custGeom>
            <a:noFill/>
            <a:ln cap="flat" cmpd="sng" w="8825">
              <a:solidFill>
                <a:srgbClr val="D56969"/>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4"/>
            <p:cNvSpPr/>
            <p:nvPr/>
          </p:nvSpPr>
          <p:spPr>
            <a:xfrm>
              <a:off x="7159430" y="3647926"/>
              <a:ext cx="1214577" cy="939764"/>
            </a:xfrm>
            <a:custGeom>
              <a:rect b="b" l="l" r="r" t="t"/>
              <a:pathLst>
                <a:path extrusionOk="0" h="39791" w="51427">
                  <a:moveTo>
                    <a:pt x="5723" y="0"/>
                  </a:moveTo>
                  <a:cubicBezTo>
                    <a:pt x="2550" y="0"/>
                    <a:pt x="0" y="2550"/>
                    <a:pt x="0" y="5696"/>
                  </a:cubicBezTo>
                  <a:lnTo>
                    <a:pt x="0" y="34068"/>
                  </a:lnTo>
                  <a:cubicBezTo>
                    <a:pt x="0" y="37241"/>
                    <a:pt x="2550" y="39791"/>
                    <a:pt x="5723" y="39791"/>
                  </a:cubicBezTo>
                  <a:lnTo>
                    <a:pt x="45731" y="39791"/>
                  </a:lnTo>
                  <a:cubicBezTo>
                    <a:pt x="48877" y="39791"/>
                    <a:pt x="51427" y="37241"/>
                    <a:pt x="51427" y="34068"/>
                  </a:cubicBezTo>
                  <a:lnTo>
                    <a:pt x="51427" y="5696"/>
                  </a:lnTo>
                  <a:cubicBezTo>
                    <a:pt x="51427" y="2550"/>
                    <a:pt x="48877" y="0"/>
                    <a:pt x="45731" y="0"/>
                  </a:cubicBezTo>
                  <a:close/>
                </a:path>
              </a:pathLst>
            </a:custGeom>
            <a:solidFill>
              <a:srgbClr val="50A7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4"/>
            <p:cNvSpPr/>
            <p:nvPr/>
          </p:nvSpPr>
          <p:spPr>
            <a:xfrm>
              <a:off x="7215777" y="3695961"/>
              <a:ext cx="181312" cy="843688"/>
            </a:xfrm>
            <a:custGeom>
              <a:rect b="b" l="l" r="r" t="t"/>
              <a:pathLst>
                <a:path extrusionOk="0" h="35723" w="7677">
                  <a:moveTo>
                    <a:pt x="3853" y="0"/>
                  </a:moveTo>
                  <a:cubicBezTo>
                    <a:pt x="1737" y="0"/>
                    <a:pt x="1" y="1709"/>
                    <a:pt x="1" y="3825"/>
                  </a:cubicBezTo>
                  <a:lnTo>
                    <a:pt x="1" y="31898"/>
                  </a:lnTo>
                  <a:cubicBezTo>
                    <a:pt x="1" y="34014"/>
                    <a:pt x="1737" y="35722"/>
                    <a:pt x="3853" y="35722"/>
                  </a:cubicBezTo>
                  <a:cubicBezTo>
                    <a:pt x="5968" y="35722"/>
                    <a:pt x="7677" y="34014"/>
                    <a:pt x="7677" y="31898"/>
                  </a:cubicBezTo>
                  <a:lnTo>
                    <a:pt x="7677" y="3825"/>
                  </a:lnTo>
                  <a:cubicBezTo>
                    <a:pt x="7677" y="1709"/>
                    <a:pt x="5968" y="0"/>
                    <a:pt x="3853" y="0"/>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4"/>
            <p:cNvSpPr/>
            <p:nvPr/>
          </p:nvSpPr>
          <p:spPr>
            <a:xfrm>
              <a:off x="7469436" y="3788205"/>
              <a:ext cx="782212" cy="445237"/>
            </a:xfrm>
            <a:custGeom>
              <a:rect b="b" l="l" r="r" t="t"/>
              <a:pathLst>
                <a:path extrusionOk="0" fill="none" h="18852" w="33120">
                  <a:moveTo>
                    <a:pt x="33119" y="0"/>
                  </a:moveTo>
                  <a:lnTo>
                    <a:pt x="5317" y="0"/>
                  </a:lnTo>
                  <a:cubicBezTo>
                    <a:pt x="2361" y="0"/>
                    <a:pt x="1" y="2387"/>
                    <a:pt x="1" y="5317"/>
                  </a:cubicBezTo>
                  <a:lnTo>
                    <a:pt x="1" y="18851"/>
                  </a:lnTo>
                </a:path>
              </a:pathLst>
            </a:custGeom>
            <a:solidFill>
              <a:srgbClr val="A6D3B8"/>
            </a:solidFill>
            <a:ln cap="flat" cmpd="sng" w="8825">
              <a:solidFill>
                <a:srgbClr val="2D5C3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4"/>
            <p:cNvSpPr/>
            <p:nvPr/>
          </p:nvSpPr>
          <p:spPr>
            <a:xfrm>
              <a:off x="7043475" y="3307785"/>
              <a:ext cx="725175" cy="474617"/>
            </a:xfrm>
            <a:custGeom>
              <a:rect b="b" l="l" r="r" t="t"/>
              <a:pathLst>
                <a:path extrusionOk="0" h="20096" w="30705">
                  <a:moveTo>
                    <a:pt x="30705" y="0"/>
                  </a:moveTo>
                  <a:lnTo>
                    <a:pt x="20805" y="55"/>
                  </a:lnTo>
                  <a:lnTo>
                    <a:pt x="20805" y="8355"/>
                  </a:lnTo>
                  <a:lnTo>
                    <a:pt x="21781" y="8355"/>
                  </a:lnTo>
                  <a:lnTo>
                    <a:pt x="21781" y="8544"/>
                  </a:lnTo>
                  <a:lnTo>
                    <a:pt x="8626" y="8544"/>
                  </a:lnTo>
                  <a:cubicBezTo>
                    <a:pt x="7134" y="8544"/>
                    <a:pt x="5724" y="9114"/>
                    <a:pt x="4666" y="10172"/>
                  </a:cubicBezTo>
                  <a:lnTo>
                    <a:pt x="3364" y="11474"/>
                  </a:lnTo>
                  <a:lnTo>
                    <a:pt x="462" y="14376"/>
                  </a:lnTo>
                  <a:cubicBezTo>
                    <a:pt x="1" y="14837"/>
                    <a:pt x="1" y="15569"/>
                    <a:pt x="462" y="16031"/>
                  </a:cubicBezTo>
                  <a:cubicBezTo>
                    <a:pt x="692" y="16261"/>
                    <a:pt x="991" y="16376"/>
                    <a:pt x="1289" y="16376"/>
                  </a:cubicBezTo>
                  <a:cubicBezTo>
                    <a:pt x="1587" y="16376"/>
                    <a:pt x="1886" y="16261"/>
                    <a:pt x="2116" y="16031"/>
                  </a:cubicBezTo>
                  <a:lnTo>
                    <a:pt x="4774" y="13400"/>
                  </a:lnTo>
                  <a:lnTo>
                    <a:pt x="4829" y="13454"/>
                  </a:lnTo>
                  <a:lnTo>
                    <a:pt x="4910" y="13535"/>
                  </a:lnTo>
                  <a:lnTo>
                    <a:pt x="4964" y="13617"/>
                  </a:lnTo>
                  <a:lnTo>
                    <a:pt x="2333" y="16248"/>
                  </a:lnTo>
                  <a:cubicBezTo>
                    <a:pt x="1872" y="16709"/>
                    <a:pt x="1872" y="17441"/>
                    <a:pt x="2333" y="17902"/>
                  </a:cubicBezTo>
                  <a:cubicBezTo>
                    <a:pt x="2564" y="18133"/>
                    <a:pt x="2862" y="18248"/>
                    <a:pt x="3161" y="18248"/>
                  </a:cubicBezTo>
                  <a:cubicBezTo>
                    <a:pt x="3459" y="18248"/>
                    <a:pt x="3757" y="18133"/>
                    <a:pt x="3988" y="17902"/>
                  </a:cubicBezTo>
                  <a:lnTo>
                    <a:pt x="6727" y="15163"/>
                  </a:lnTo>
                  <a:lnTo>
                    <a:pt x="6782" y="15217"/>
                  </a:lnTo>
                  <a:lnTo>
                    <a:pt x="6863" y="15325"/>
                  </a:lnTo>
                  <a:lnTo>
                    <a:pt x="6917" y="15380"/>
                  </a:lnTo>
                  <a:lnTo>
                    <a:pt x="4178" y="18092"/>
                  </a:lnTo>
                  <a:cubicBezTo>
                    <a:pt x="3744" y="18553"/>
                    <a:pt x="3744" y="19313"/>
                    <a:pt x="4178" y="19747"/>
                  </a:cubicBezTo>
                  <a:cubicBezTo>
                    <a:pt x="4412" y="19981"/>
                    <a:pt x="4723" y="20096"/>
                    <a:pt x="5029" y="20096"/>
                  </a:cubicBezTo>
                  <a:cubicBezTo>
                    <a:pt x="5326" y="20096"/>
                    <a:pt x="5619" y="19987"/>
                    <a:pt x="5832" y="19774"/>
                  </a:cubicBezTo>
                  <a:lnTo>
                    <a:pt x="7867" y="17767"/>
                  </a:lnTo>
                  <a:cubicBezTo>
                    <a:pt x="8436" y="17170"/>
                    <a:pt x="9196" y="16736"/>
                    <a:pt x="9982" y="16492"/>
                  </a:cubicBezTo>
                  <a:cubicBezTo>
                    <a:pt x="10443" y="16356"/>
                    <a:pt x="10959" y="16275"/>
                    <a:pt x="11447" y="16275"/>
                  </a:cubicBezTo>
                  <a:lnTo>
                    <a:pt x="23870" y="16275"/>
                  </a:lnTo>
                  <a:cubicBezTo>
                    <a:pt x="23902" y="16275"/>
                    <a:pt x="23935" y="16275"/>
                    <a:pt x="23967" y="16275"/>
                  </a:cubicBezTo>
                  <a:cubicBezTo>
                    <a:pt x="25748" y="16275"/>
                    <a:pt x="27419" y="15547"/>
                    <a:pt x="28671" y="14295"/>
                  </a:cubicBezTo>
                  <a:cubicBezTo>
                    <a:pt x="29972" y="13020"/>
                    <a:pt x="30678" y="11311"/>
                    <a:pt x="30678" y="9467"/>
                  </a:cubicBezTo>
                  <a:lnTo>
                    <a:pt x="30705" y="0"/>
                  </a:lnTo>
                  <a:close/>
                </a:path>
              </a:pathLst>
            </a:custGeom>
            <a:solidFill>
              <a:srgbClr val="ABFA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4"/>
            <p:cNvSpPr/>
            <p:nvPr/>
          </p:nvSpPr>
          <p:spPr>
            <a:xfrm>
              <a:off x="7043475" y="3509560"/>
              <a:ext cx="328661" cy="272924"/>
            </a:xfrm>
            <a:custGeom>
              <a:rect b="b" l="l" r="r" t="t"/>
              <a:pathLst>
                <a:path extrusionOk="0" h="11556" w="13916">
                  <a:moveTo>
                    <a:pt x="8626" y="0"/>
                  </a:moveTo>
                  <a:cubicBezTo>
                    <a:pt x="7134" y="0"/>
                    <a:pt x="5724" y="570"/>
                    <a:pt x="4666" y="1628"/>
                  </a:cubicBezTo>
                  <a:lnTo>
                    <a:pt x="3364" y="2930"/>
                  </a:lnTo>
                  <a:lnTo>
                    <a:pt x="462" y="5832"/>
                  </a:lnTo>
                  <a:cubicBezTo>
                    <a:pt x="1" y="6293"/>
                    <a:pt x="1" y="7025"/>
                    <a:pt x="462" y="7487"/>
                  </a:cubicBezTo>
                  <a:cubicBezTo>
                    <a:pt x="692" y="7717"/>
                    <a:pt x="991" y="7832"/>
                    <a:pt x="1289" y="7832"/>
                  </a:cubicBezTo>
                  <a:cubicBezTo>
                    <a:pt x="1587" y="7832"/>
                    <a:pt x="1886" y="7717"/>
                    <a:pt x="2116" y="7487"/>
                  </a:cubicBezTo>
                  <a:lnTo>
                    <a:pt x="4774" y="4856"/>
                  </a:lnTo>
                  <a:lnTo>
                    <a:pt x="4829" y="4910"/>
                  </a:lnTo>
                  <a:lnTo>
                    <a:pt x="4910" y="5018"/>
                  </a:lnTo>
                  <a:lnTo>
                    <a:pt x="4964" y="5073"/>
                  </a:lnTo>
                  <a:lnTo>
                    <a:pt x="2333" y="7704"/>
                  </a:lnTo>
                  <a:cubicBezTo>
                    <a:pt x="1872" y="8165"/>
                    <a:pt x="1872" y="8897"/>
                    <a:pt x="2333" y="9358"/>
                  </a:cubicBezTo>
                  <a:cubicBezTo>
                    <a:pt x="2564" y="9589"/>
                    <a:pt x="2862" y="9704"/>
                    <a:pt x="3161" y="9704"/>
                  </a:cubicBezTo>
                  <a:cubicBezTo>
                    <a:pt x="3459" y="9704"/>
                    <a:pt x="3757" y="9589"/>
                    <a:pt x="3988" y="9358"/>
                  </a:cubicBezTo>
                  <a:lnTo>
                    <a:pt x="6727" y="6619"/>
                  </a:lnTo>
                  <a:lnTo>
                    <a:pt x="6782" y="6673"/>
                  </a:lnTo>
                  <a:lnTo>
                    <a:pt x="6863" y="6781"/>
                  </a:lnTo>
                  <a:lnTo>
                    <a:pt x="6917" y="6836"/>
                  </a:lnTo>
                  <a:lnTo>
                    <a:pt x="4178" y="9548"/>
                  </a:lnTo>
                  <a:cubicBezTo>
                    <a:pt x="3744" y="10009"/>
                    <a:pt x="3744" y="10769"/>
                    <a:pt x="4178" y="11230"/>
                  </a:cubicBezTo>
                  <a:cubicBezTo>
                    <a:pt x="4408" y="11447"/>
                    <a:pt x="4713" y="11555"/>
                    <a:pt x="5015" y="11555"/>
                  </a:cubicBezTo>
                  <a:cubicBezTo>
                    <a:pt x="5317" y="11555"/>
                    <a:pt x="5615" y="11447"/>
                    <a:pt x="5832" y="11230"/>
                  </a:cubicBezTo>
                  <a:lnTo>
                    <a:pt x="7867" y="9223"/>
                  </a:lnTo>
                  <a:cubicBezTo>
                    <a:pt x="8436" y="8626"/>
                    <a:pt x="9196" y="8192"/>
                    <a:pt x="9982" y="7948"/>
                  </a:cubicBezTo>
                  <a:cubicBezTo>
                    <a:pt x="10443" y="7812"/>
                    <a:pt x="10959" y="7731"/>
                    <a:pt x="11447" y="7731"/>
                  </a:cubicBezTo>
                  <a:lnTo>
                    <a:pt x="13915" y="7731"/>
                  </a:lnTo>
                  <a:lnTo>
                    <a:pt x="1350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4"/>
            <p:cNvSpPr/>
            <p:nvPr/>
          </p:nvSpPr>
          <p:spPr>
            <a:xfrm>
              <a:off x="7091510" y="3505309"/>
              <a:ext cx="101248" cy="74749"/>
            </a:xfrm>
            <a:custGeom>
              <a:rect b="b" l="l" r="r" t="t"/>
              <a:pathLst>
                <a:path extrusionOk="0" h="3165" w="4287">
                  <a:moveTo>
                    <a:pt x="3112" y="1"/>
                  </a:moveTo>
                  <a:cubicBezTo>
                    <a:pt x="3034" y="1"/>
                    <a:pt x="2956" y="6"/>
                    <a:pt x="2876" y="18"/>
                  </a:cubicBezTo>
                  <a:lnTo>
                    <a:pt x="1384" y="235"/>
                  </a:lnTo>
                  <a:cubicBezTo>
                    <a:pt x="543" y="370"/>
                    <a:pt x="1" y="1157"/>
                    <a:pt x="109" y="1971"/>
                  </a:cubicBezTo>
                  <a:cubicBezTo>
                    <a:pt x="218" y="2540"/>
                    <a:pt x="625" y="3001"/>
                    <a:pt x="1140" y="3164"/>
                  </a:cubicBezTo>
                  <a:lnTo>
                    <a:pt x="4286" y="560"/>
                  </a:lnTo>
                  <a:cubicBezTo>
                    <a:pt x="4007" y="210"/>
                    <a:pt x="3586" y="1"/>
                    <a:pt x="31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4"/>
            <p:cNvSpPr/>
            <p:nvPr/>
          </p:nvSpPr>
          <p:spPr>
            <a:xfrm>
              <a:off x="7040925" y="3577456"/>
              <a:ext cx="117237" cy="122386"/>
            </a:xfrm>
            <a:custGeom>
              <a:rect b="b" l="l" r="r" t="t"/>
              <a:pathLst>
                <a:path extrusionOk="0" fill="none" h="5182" w="4964">
                  <a:moveTo>
                    <a:pt x="4964" y="2062"/>
                  </a:moveTo>
                  <a:lnTo>
                    <a:pt x="2306" y="4693"/>
                  </a:lnTo>
                  <a:cubicBezTo>
                    <a:pt x="1817" y="5181"/>
                    <a:pt x="1004" y="5181"/>
                    <a:pt x="515" y="4693"/>
                  </a:cubicBezTo>
                  <a:lnTo>
                    <a:pt x="515" y="4693"/>
                  </a:lnTo>
                  <a:cubicBezTo>
                    <a:pt x="0" y="4178"/>
                    <a:pt x="0" y="3364"/>
                    <a:pt x="515" y="2876"/>
                  </a:cubicBezTo>
                  <a:lnTo>
                    <a:pt x="3391" y="1"/>
                  </a:lnTo>
                </a:path>
              </a:pathLst>
            </a:custGeom>
            <a:noFill/>
            <a:ln cap="flat" cmpd="sng" w="8825">
              <a:solidFill>
                <a:srgbClr val="2D5C3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4"/>
            <p:cNvSpPr/>
            <p:nvPr/>
          </p:nvSpPr>
          <p:spPr>
            <a:xfrm>
              <a:off x="7085110" y="3627427"/>
              <a:ext cx="119174" cy="116600"/>
            </a:xfrm>
            <a:custGeom>
              <a:rect b="b" l="l" r="r" t="t"/>
              <a:pathLst>
                <a:path extrusionOk="0" fill="none" h="4937" w="5046">
                  <a:moveTo>
                    <a:pt x="5046" y="1709"/>
                  </a:moveTo>
                  <a:lnTo>
                    <a:pt x="2306" y="4448"/>
                  </a:lnTo>
                  <a:cubicBezTo>
                    <a:pt x="1791" y="4937"/>
                    <a:pt x="977" y="4937"/>
                    <a:pt x="489" y="4421"/>
                  </a:cubicBezTo>
                  <a:lnTo>
                    <a:pt x="489" y="4421"/>
                  </a:lnTo>
                  <a:cubicBezTo>
                    <a:pt x="1" y="3933"/>
                    <a:pt x="1" y="3119"/>
                    <a:pt x="489" y="2631"/>
                  </a:cubicBezTo>
                  <a:lnTo>
                    <a:pt x="3147" y="0"/>
                  </a:lnTo>
                </a:path>
              </a:pathLst>
            </a:custGeom>
            <a:noFill/>
            <a:ln cap="flat" cmpd="sng" w="8825">
              <a:solidFill>
                <a:srgbClr val="2D5C3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4"/>
            <p:cNvSpPr/>
            <p:nvPr/>
          </p:nvSpPr>
          <p:spPr>
            <a:xfrm>
              <a:off x="7121621" y="3506985"/>
              <a:ext cx="456125" cy="70498"/>
            </a:xfrm>
            <a:custGeom>
              <a:rect b="b" l="l" r="r" t="t"/>
              <a:pathLst>
                <a:path extrusionOk="0" fill="none" h="2985" w="19313">
                  <a:moveTo>
                    <a:pt x="1" y="2985"/>
                  </a:moveTo>
                  <a:lnTo>
                    <a:pt x="1303" y="1655"/>
                  </a:lnTo>
                  <a:cubicBezTo>
                    <a:pt x="2360" y="598"/>
                    <a:pt x="3825" y="1"/>
                    <a:pt x="5344" y="1"/>
                  </a:cubicBezTo>
                  <a:lnTo>
                    <a:pt x="19313" y="1"/>
                  </a:lnTo>
                </a:path>
              </a:pathLst>
            </a:custGeom>
            <a:noFill/>
            <a:ln cap="flat" cmpd="sng" w="8825">
              <a:solidFill>
                <a:srgbClr val="2D5C3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4"/>
            <p:cNvSpPr/>
            <p:nvPr/>
          </p:nvSpPr>
          <p:spPr>
            <a:xfrm>
              <a:off x="7128682" y="3305210"/>
              <a:ext cx="642538" cy="482411"/>
            </a:xfrm>
            <a:custGeom>
              <a:rect b="b" l="l" r="r" t="t"/>
              <a:pathLst>
                <a:path extrusionOk="0" fill="none" h="20426" w="27206">
                  <a:moveTo>
                    <a:pt x="27205" y="1"/>
                  </a:moveTo>
                  <a:lnTo>
                    <a:pt x="27178" y="9576"/>
                  </a:lnTo>
                  <a:cubicBezTo>
                    <a:pt x="27178" y="13400"/>
                    <a:pt x="24086" y="16492"/>
                    <a:pt x="20262" y="16492"/>
                  </a:cubicBezTo>
                  <a:lnTo>
                    <a:pt x="7839" y="16492"/>
                  </a:lnTo>
                  <a:cubicBezTo>
                    <a:pt x="7351" y="16492"/>
                    <a:pt x="6862" y="16546"/>
                    <a:pt x="6401" y="16682"/>
                  </a:cubicBezTo>
                  <a:lnTo>
                    <a:pt x="6401" y="16682"/>
                  </a:lnTo>
                  <a:cubicBezTo>
                    <a:pt x="5615" y="16926"/>
                    <a:pt x="4910" y="17360"/>
                    <a:pt x="4313" y="17930"/>
                  </a:cubicBezTo>
                  <a:lnTo>
                    <a:pt x="2306" y="19937"/>
                  </a:lnTo>
                  <a:cubicBezTo>
                    <a:pt x="1817" y="20425"/>
                    <a:pt x="1004" y="20425"/>
                    <a:pt x="515" y="19937"/>
                  </a:cubicBezTo>
                  <a:lnTo>
                    <a:pt x="515" y="19937"/>
                  </a:lnTo>
                  <a:cubicBezTo>
                    <a:pt x="0" y="19449"/>
                    <a:pt x="0" y="18635"/>
                    <a:pt x="515" y="18120"/>
                  </a:cubicBezTo>
                  <a:lnTo>
                    <a:pt x="3255" y="15407"/>
                  </a:lnTo>
                </a:path>
              </a:pathLst>
            </a:custGeom>
            <a:noFill/>
            <a:ln cap="flat" cmpd="sng" w="8825">
              <a:solidFill>
                <a:srgbClr val="2D5C3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4"/>
            <p:cNvSpPr/>
            <p:nvPr/>
          </p:nvSpPr>
          <p:spPr>
            <a:xfrm>
              <a:off x="7532231" y="3306509"/>
              <a:ext cx="24" cy="199237"/>
            </a:xfrm>
            <a:custGeom>
              <a:rect b="b" l="l" r="r" t="t"/>
              <a:pathLst>
                <a:path extrusionOk="0" fill="none" h="8436" w="1">
                  <a:moveTo>
                    <a:pt x="0" y="8436"/>
                  </a:moveTo>
                  <a:lnTo>
                    <a:pt x="0" y="0"/>
                  </a:lnTo>
                </a:path>
              </a:pathLst>
            </a:custGeom>
            <a:noFill/>
            <a:ln cap="flat" cmpd="sng" w="8825">
              <a:solidFill>
                <a:srgbClr val="2D5C3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4"/>
            <p:cNvSpPr/>
            <p:nvPr/>
          </p:nvSpPr>
          <p:spPr>
            <a:xfrm>
              <a:off x="7768580" y="3304573"/>
              <a:ext cx="33986" cy="162111"/>
            </a:xfrm>
            <a:custGeom>
              <a:rect b="b" l="l" r="r" t="t"/>
              <a:pathLst>
                <a:path extrusionOk="0" h="6864" w="1439">
                  <a:moveTo>
                    <a:pt x="1" y="1"/>
                  </a:moveTo>
                  <a:lnTo>
                    <a:pt x="1" y="6863"/>
                  </a:lnTo>
                  <a:lnTo>
                    <a:pt x="1438" y="55"/>
                  </a:lnTo>
                  <a:lnTo>
                    <a:pt x="1" y="1"/>
                  </a:lnTo>
                  <a:close/>
                </a:path>
              </a:pathLst>
            </a:custGeom>
            <a:solidFill>
              <a:srgbClr val="2D5C3F"/>
            </a:solidFill>
            <a:ln cap="flat" cmpd="sng" w="9525">
              <a:solidFill>
                <a:srgbClr val="2D5C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4"/>
            <p:cNvSpPr/>
            <p:nvPr/>
          </p:nvSpPr>
          <p:spPr>
            <a:xfrm>
              <a:off x="8007738" y="3465232"/>
              <a:ext cx="284142" cy="655480"/>
            </a:xfrm>
            <a:custGeom>
              <a:rect b="b" l="l" r="r" t="t"/>
              <a:pathLst>
                <a:path extrusionOk="0" h="27754" w="12031">
                  <a:moveTo>
                    <a:pt x="2761" y="1"/>
                  </a:moveTo>
                  <a:cubicBezTo>
                    <a:pt x="2705" y="1"/>
                    <a:pt x="2660" y="47"/>
                    <a:pt x="2676" y="114"/>
                  </a:cubicBezTo>
                  <a:cubicBezTo>
                    <a:pt x="2758" y="1118"/>
                    <a:pt x="2839" y="2094"/>
                    <a:pt x="3083" y="3125"/>
                  </a:cubicBezTo>
                  <a:cubicBezTo>
                    <a:pt x="3463" y="4671"/>
                    <a:pt x="4141" y="6027"/>
                    <a:pt x="5117" y="7194"/>
                  </a:cubicBezTo>
                  <a:cubicBezTo>
                    <a:pt x="5334" y="8197"/>
                    <a:pt x="5524" y="9174"/>
                    <a:pt x="5687" y="10177"/>
                  </a:cubicBezTo>
                  <a:cubicBezTo>
                    <a:pt x="5362" y="9228"/>
                    <a:pt x="4873" y="8387"/>
                    <a:pt x="4222" y="7628"/>
                  </a:cubicBezTo>
                  <a:cubicBezTo>
                    <a:pt x="3110" y="6326"/>
                    <a:pt x="1781" y="5295"/>
                    <a:pt x="371" y="4861"/>
                  </a:cubicBezTo>
                  <a:cubicBezTo>
                    <a:pt x="360" y="4857"/>
                    <a:pt x="349" y="4856"/>
                    <a:pt x="338" y="4856"/>
                  </a:cubicBezTo>
                  <a:cubicBezTo>
                    <a:pt x="264" y="4856"/>
                    <a:pt x="188" y="4930"/>
                    <a:pt x="235" y="5024"/>
                  </a:cubicBezTo>
                  <a:cubicBezTo>
                    <a:pt x="1483" y="7872"/>
                    <a:pt x="3680" y="10123"/>
                    <a:pt x="5931" y="11886"/>
                  </a:cubicBezTo>
                  <a:cubicBezTo>
                    <a:pt x="6067" y="13161"/>
                    <a:pt x="6148" y="14436"/>
                    <a:pt x="6202" y="15711"/>
                  </a:cubicBezTo>
                  <a:cubicBezTo>
                    <a:pt x="6202" y="15982"/>
                    <a:pt x="6202" y="16253"/>
                    <a:pt x="6202" y="16497"/>
                  </a:cubicBezTo>
                  <a:cubicBezTo>
                    <a:pt x="5768" y="15466"/>
                    <a:pt x="5199" y="14517"/>
                    <a:pt x="4439" y="13812"/>
                  </a:cubicBezTo>
                  <a:cubicBezTo>
                    <a:pt x="3463" y="12944"/>
                    <a:pt x="2297" y="12401"/>
                    <a:pt x="1184" y="11995"/>
                  </a:cubicBezTo>
                  <a:cubicBezTo>
                    <a:pt x="1176" y="11993"/>
                    <a:pt x="1168" y="11992"/>
                    <a:pt x="1160" y="11992"/>
                  </a:cubicBezTo>
                  <a:cubicBezTo>
                    <a:pt x="1064" y="11992"/>
                    <a:pt x="999" y="12136"/>
                    <a:pt x="1049" y="12212"/>
                  </a:cubicBezTo>
                  <a:cubicBezTo>
                    <a:pt x="2351" y="14381"/>
                    <a:pt x="4060" y="16389"/>
                    <a:pt x="6202" y="17474"/>
                  </a:cubicBezTo>
                  <a:cubicBezTo>
                    <a:pt x="6175" y="18911"/>
                    <a:pt x="6094" y="20376"/>
                    <a:pt x="5904" y="21786"/>
                  </a:cubicBezTo>
                  <a:cubicBezTo>
                    <a:pt x="5443" y="20511"/>
                    <a:pt x="4494" y="19454"/>
                    <a:pt x="3626" y="18667"/>
                  </a:cubicBezTo>
                  <a:cubicBezTo>
                    <a:pt x="3165" y="18260"/>
                    <a:pt x="2676" y="17935"/>
                    <a:pt x="2161" y="17636"/>
                  </a:cubicBezTo>
                  <a:cubicBezTo>
                    <a:pt x="1700" y="17392"/>
                    <a:pt x="1184" y="17121"/>
                    <a:pt x="669" y="17040"/>
                  </a:cubicBezTo>
                  <a:cubicBezTo>
                    <a:pt x="661" y="17038"/>
                    <a:pt x="653" y="17037"/>
                    <a:pt x="646" y="17037"/>
                  </a:cubicBezTo>
                  <a:cubicBezTo>
                    <a:pt x="557" y="17037"/>
                    <a:pt x="538" y="17181"/>
                    <a:pt x="588" y="17257"/>
                  </a:cubicBezTo>
                  <a:cubicBezTo>
                    <a:pt x="1944" y="19427"/>
                    <a:pt x="3626" y="21325"/>
                    <a:pt x="5850" y="22437"/>
                  </a:cubicBezTo>
                  <a:cubicBezTo>
                    <a:pt x="5633" y="24038"/>
                    <a:pt x="5307" y="25611"/>
                    <a:pt x="4928" y="27184"/>
                  </a:cubicBezTo>
                  <a:cubicBezTo>
                    <a:pt x="4656" y="25801"/>
                    <a:pt x="4222" y="24499"/>
                    <a:pt x="3571" y="23387"/>
                  </a:cubicBezTo>
                  <a:cubicBezTo>
                    <a:pt x="2703" y="21976"/>
                    <a:pt x="1537" y="20918"/>
                    <a:pt x="208" y="20186"/>
                  </a:cubicBezTo>
                  <a:cubicBezTo>
                    <a:pt x="193" y="20176"/>
                    <a:pt x="176" y="20172"/>
                    <a:pt x="159" y="20172"/>
                  </a:cubicBezTo>
                  <a:cubicBezTo>
                    <a:pt x="83" y="20172"/>
                    <a:pt x="1" y="20260"/>
                    <a:pt x="45" y="20349"/>
                  </a:cubicBezTo>
                  <a:cubicBezTo>
                    <a:pt x="534" y="21732"/>
                    <a:pt x="1212" y="23061"/>
                    <a:pt x="2080" y="24282"/>
                  </a:cubicBezTo>
                  <a:cubicBezTo>
                    <a:pt x="2893" y="25448"/>
                    <a:pt x="3816" y="26506"/>
                    <a:pt x="4738" y="27591"/>
                  </a:cubicBezTo>
                  <a:lnTo>
                    <a:pt x="5036" y="27754"/>
                  </a:lnTo>
                  <a:cubicBezTo>
                    <a:pt x="7694" y="26994"/>
                    <a:pt x="10379" y="25041"/>
                    <a:pt x="11980" y="21732"/>
                  </a:cubicBezTo>
                  <a:cubicBezTo>
                    <a:pt x="12031" y="21630"/>
                    <a:pt x="12010" y="21431"/>
                    <a:pt x="11916" y="21431"/>
                  </a:cubicBezTo>
                  <a:cubicBezTo>
                    <a:pt x="11911" y="21431"/>
                    <a:pt x="11905" y="21432"/>
                    <a:pt x="11898" y="21434"/>
                  </a:cubicBezTo>
                  <a:cubicBezTo>
                    <a:pt x="9295" y="22275"/>
                    <a:pt x="7097" y="24499"/>
                    <a:pt x="5226" y="27021"/>
                  </a:cubicBezTo>
                  <a:cubicBezTo>
                    <a:pt x="5606" y="25529"/>
                    <a:pt x="5877" y="24010"/>
                    <a:pt x="6094" y="22464"/>
                  </a:cubicBezTo>
                  <a:cubicBezTo>
                    <a:pt x="8454" y="21705"/>
                    <a:pt x="10515" y="19399"/>
                    <a:pt x="11356" y="16117"/>
                  </a:cubicBezTo>
                  <a:cubicBezTo>
                    <a:pt x="11402" y="16003"/>
                    <a:pt x="11312" y="15888"/>
                    <a:pt x="11234" y="15888"/>
                  </a:cubicBezTo>
                  <a:cubicBezTo>
                    <a:pt x="11220" y="15888"/>
                    <a:pt x="11206" y="15892"/>
                    <a:pt x="11193" y="15900"/>
                  </a:cubicBezTo>
                  <a:cubicBezTo>
                    <a:pt x="9213" y="17257"/>
                    <a:pt x="7423" y="19264"/>
                    <a:pt x="6175" y="21732"/>
                  </a:cubicBezTo>
                  <a:cubicBezTo>
                    <a:pt x="6338" y="20294"/>
                    <a:pt x="6447" y="18830"/>
                    <a:pt x="6447" y="17392"/>
                  </a:cubicBezTo>
                  <a:cubicBezTo>
                    <a:pt x="8562" y="16551"/>
                    <a:pt x="9837" y="13676"/>
                    <a:pt x="10000" y="10638"/>
                  </a:cubicBezTo>
                  <a:cubicBezTo>
                    <a:pt x="10000" y="10534"/>
                    <a:pt x="9919" y="10413"/>
                    <a:pt x="9857" y="10413"/>
                  </a:cubicBezTo>
                  <a:cubicBezTo>
                    <a:pt x="9839" y="10413"/>
                    <a:pt x="9822" y="10424"/>
                    <a:pt x="9810" y="10449"/>
                  </a:cubicBezTo>
                  <a:cubicBezTo>
                    <a:pt x="8481" y="11967"/>
                    <a:pt x="7206" y="14002"/>
                    <a:pt x="6447" y="16172"/>
                  </a:cubicBezTo>
                  <a:cubicBezTo>
                    <a:pt x="6419" y="14761"/>
                    <a:pt x="6338" y="13351"/>
                    <a:pt x="6175" y="11913"/>
                  </a:cubicBezTo>
                  <a:cubicBezTo>
                    <a:pt x="7803" y="10259"/>
                    <a:pt x="8779" y="7709"/>
                    <a:pt x="8644" y="4644"/>
                  </a:cubicBezTo>
                  <a:cubicBezTo>
                    <a:pt x="8622" y="4537"/>
                    <a:pt x="8550" y="4430"/>
                    <a:pt x="8480" y="4430"/>
                  </a:cubicBezTo>
                  <a:cubicBezTo>
                    <a:pt x="8462" y="4430"/>
                    <a:pt x="8444" y="4437"/>
                    <a:pt x="8427" y="4454"/>
                  </a:cubicBezTo>
                  <a:cubicBezTo>
                    <a:pt x="7586" y="5159"/>
                    <a:pt x="7070" y="6299"/>
                    <a:pt x="6664" y="7519"/>
                  </a:cubicBezTo>
                  <a:cubicBezTo>
                    <a:pt x="6392" y="8387"/>
                    <a:pt x="6121" y="9336"/>
                    <a:pt x="5958" y="10313"/>
                  </a:cubicBezTo>
                  <a:cubicBezTo>
                    <a:pt x="5796" y="9255"/>
                    <a:pt x="5606" y="8197"/>
                    <a:pt x="5362" y="7167"/>
                  </a:cubicBezTo>
                  <a:lnTo>
                    <a:pt x="5362" y="7139"/>
                  </a:lnTo>
                  <a:cubicBezTo>
                    <a:pt x="5768" y="4834"/>
                    <a:pt x="4738" y="1905"/>
                    <a:pt x="2866" y="60"/>
                  </a:cubicBezTo>
                  <a:cubicBezTo>
                    <a:pt x="2835" y="19"/>
                    <a:pt x="2796" y="1"/>
                    <a:pt x="27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4"/>
            <p:cNvSpPr/>
            <p:nvPr/>
          </p:nvSpPr>
          <p:spPr>
            <a:xfrm>
              <a:off x="7964592" y="3746924"/>
              <a:ext cx="591949" cy="607584"/>
            </a:xfrm>
            <a:custGeom>
              <a:rect b="b" l="l" r="r" t="t"/>
              <a:pathLst>
                <a:path extrusionOk="0" h="25726" w="25064">
                  <a:moveTo>
                    <a:pt x="17793" y="0"/>
                  </a:moveTo>
                  <a:cubicBezTo>
                    <a:pt x="15092" y="0"/>
                    <a:pt x="13319" y="6875"/>
                    <a:pt x="13319" y="6875"/>
                  </a:cubicBezTo>
                  <a:cubicBezTo>
                    <a:pt x="13319" y="6875"/>
                    <a:pt x="14096" y="1409"/>
                    <a:pt x="11757" y="1409"/>
                  </a:cubicBezTo>
                  <a:cubicBezTo>
                    <a:pt x="11476" y="1409"/>
                    <a:pt x="11148" y="1489"/>
                    <a:pt x="10769" y="1667"/>
                  </a:cubicBezTo>
                  <a:cubicBezTo>
                    <a:pt x="7602" y="3153"/>
                    <a:pt x="8264" y="12014"/>
                    <a:pt x="8432" y="13802"/>
                  </a:cubicBezTo>
                  <a:lnTo>
                    <a:pt x="8432" y="13802"/>
                  </a:lnTo>
                  <a:cubicBezTo>
                    <a:pt x="8302" y="12707"/>
                    <a:pt x="7700" y="9127"/>
                    <a:pt x="5396" y="9127"/>
                  </a:cubicBezTo>
                  <a:cubicBezTo>
                    <a:pt x="4983" y="9127"/>
                    <a:pt x="4517" y="9241"/>
                    <a:pt x="3988" y="9506"/>
                  </a:cubicBezTo>
                  <a:cubicBezTo>
                    <a:pt x="1" y="11540"/>
                    <a:pt x="8491" y="25726"/>
                    <a:pt x="8491" y="25726"/>
                  </a:cubicBezTo>
                  <a:cubicBezTo>
                    <a:pt x="8491" y="25726"/>
                    <a:pt x="21646" y="20708"/>
                    <a:pt x="21998" y="16422"/>
                  </a:cubicBezTo>
                  <a:cubicBezTo>
                    <a:pt x="22121" y="14810"/>
                    <a:pt x="21491" y="14307"/>
                    <a:pt x="20657" y="14307"/>
                  </a:cubicBezTo>
                  <a:cubicBezTo>
                    <a:pt x="19275" y="14307"/>
                    <a:pt x="17333" y="15690"/>
                    <a:pt x="17333" y="15690"/>
                  </a:cubicBezTo>
                  <a:cubicBezTo>
                    <a:pt x="17333" y="15690"/>
                    <a:pt x="25063" y="9099"/>
                    <a:pt x="22486" y="6983"/>
                  </a:cubicBezTo>
                  <a:cubicBezTo>
                    <a:pt x="21966" y="6556"/>
                    <a:pt x="21436" y="6385"/>
                    <a:pt x="20923" y="6385"/>
                  </a:cubicBezTo>
                  <a:cubicBezTo>
                    <a:pt x="19110" y="6385"/>
                    <a:pt x="17496" y="8510"/>
                    <a:pt x="17174" y="8961"/>
                  </a:cubicBezTo>
                  <a:lnTo>
                    <a:pt x="17174" y="8961"/>
                  </a:lnTo>
                  <a:cubicBezTo>
                    <a:pt x="17714" y="8178"/>
                    <a:pt x="21761" y="2109"/>
                    <a:pt x="18743" y="284"/>
                  </a:cubicBezTo>
                  <a:cubicBezTo>
                    <a:pt x="18415" y="88"/>
                    <a:pt x="18098" y="0"/>
                    <a:pt x="17793" y="0"/>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4"/>
            <p:cNvSpPr/>
            <p:nvPr/>
          </p:nvSpPr>
          <p:spPr>
            <a:xfrm>
              <a:off x="7764754" y="3787850"/>
              <a:ext cx="452913" cy="525655"/>
            </a:xfrm>
            <a:custGeom>
              <a:rect b="b" l="l" r="r" t="t"/>
              <a:pathLst>
                <a:path extrusionOk="0" h="22257" w="19177">
                  <a:moveTo>
                    <a:pt x="6887" y="0"/>
                  </a:moveTo>
                  <a:cubicBezTo>
                    <a:pt x="6808" y="0"/>
                    <a:pt x="6728" y="5"/>
                    <a:pt x="6645" y="15"/>
                  </a:cubicBezTo>
                  <a:cubicBezTo>
                    <a:pt x="3472" y="422"/>
                    <a:pt x="6456" y="7230"/>
                    <a:pt x="6456" y="7230"/>
                  </a:cubicBezTo>
                  <a:cubicBezTo>
                    <a:pt x="6456" y="7230"/>
                    <a:pt x="4688" y="4153"/>
                    <a:pt x="3199" y="4153"/>
                  </a:cubicBezTo>
                  <a:cubicBezTo>
                    <a:pt x="2772" y="4153"/>
                    <a:pt x="2367" y="4407"/>
                    <a:pt x="2034" y="5060"/>
                  </a:cubicBezTo>
                  <a:cubicBezTo>
                    <a:pt x="705" y="7695"/>
                    <a:pt x="5665" y="13172"/>
                    <a:pt x="6761" y="14334"/>
                  </a:cubicBezTo>
                  <a:lnTo>
                    <a:pt x="6761" y="14334"/>
                  </a:lnTo>
                  <a:cubicBezTo>
                    <a:pt x="6224" y="13795"/>
                    <a:pt x="4750" y="12450"/>
                    <a:pt x="3409" y="12450"/>
                  </a:cubicBezTo>
                  <a:cubicBezTo>
                    <a:pt x="2724" y="12450"/>
                    <a:pt x="2073" y="12802"/>
                    <a:pt x="1600" y="13794"/>
                  </a:cubicBezTo>
                  <a:cubicBezTo>
                    <a:pt x="0" y="17239"/>
                    <a:pt x="13020" y="22257"/>
                    <a:pt x="13020" y="22257"/>
                  </a:cubicBezTo>
                  <a:cubicBezTo>
                    <a:pt x="13020" y="22257"/>
                    <a:pt x="19177" y="12112"/>
                    <a:pt x="17169" y="9075"/>
                  </a:cubicBezTo>
                  <a:cubicBezTo>
                    <a:pt x="16797" y="8511"/>
                    <a:pt x="16429" y="8282"/>
                    <a:pt x="16076" y="8282"/>
                  </a:cubicBezTo>
                  <a:cubicBezTo>
                    <a:pt x="14523" y="8282"/>
                    <a:pt x="13264" y="12709"/>
                    <a:pt x="13264" y="12709"/>
                  </a:cubicBezTo>
                  <a:cubicBezTo>
                    <a:pt x="13264" y="12709"/>
                    <a:pt x="15406" y="2592"/>
                    <a:pt x="12613" y="2538"/>
                  </a:cubicBezTo>
                  <a:cubicBezTo>
                    <a:pt x="12586" y="2537"/>
                    <a:pt x="12559" y="2537"/>
                    <a:pt x="12533" y="2537"/>
                  </a:cubicBezTo>
                  <a:cubicBezTo>
                    <a:pt x="10037" y="2537"/>
                    <a:pt x="10085" y="5995"/>
                    <a:pt x="10112" y="6598"/>
                  </a:cubicBezTo>
                  <a:lnTo>
                    <a:pt x="10112" y="6598"/>
                  </a:lnTo>
                  <a:cubicBezTo>
                    <a:pt x="10063" y="5805"/>
                    <a:pt x="9609" y="0"/>
                    <a:pt x="6887" y="0"/>
                  </a:cubicBezTo>
                  <a:close/>
                </a:path>
              </a:pathLst>
            </a:custGeom>
            <a:solidFill>
              <a:srgbClr val="A6D3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4"/>
            <p:cNvSpPr/>
            <p:nvPr/>
          </p:nvSpPr>
          <p:spPr>
            <a:xfrm>
              <a:off x="7812789" y="4156520"/>
              <a:ext cx="622038" cy="406811"/>
            </a:xfrm>
            <a:custGeom>
              <a:rect b="b" l="l" r="r" t="t"/>
              <a:pathLst>
                <a:path extrusionOk="0" h="17225" w="26338">
                  <a:moveTo>
                    <a:pt x="0" y="0"/>
                  </a:moveTo>
                  <a:lnTo>
                    <a:pt x="0" y="17224"/>
                  </a:lnTo>
                  <a:lnTo>
                    <a:pt x="26338" y="17224"/>
                  </a:lnTo>
                  <a:lnTo>
                    <a:pt x="26338" y="0"/>
                  </a:lnTo>
                  <a:close/>
                </a:path>
              </a:pathLst>
            </a:custGeom>
            <a:solidFill>
              <a:srgbClr val="D569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4"/>
            <p:cNvSpPr/>
            <p:nvPr/>
          </p:nvSpPr>
          <p:spPr>
            <a:xfrm>
              <a:off x="7935143" y="4563281"/>
              <a:ext cx="377974" cy="24350"/>
            </a:xfrm>
            <a:custGeom>
              <a:rect b="b" l="l" r="r" t="t"/>
              <a:pathLst>
                <a:path extrusionOk="0" h="1031" w="16004">
                  <a:moveTo>
                    <a:pt x="0" y="0"/>
                  </a:moveTo>
                  <a:lnTo>
                    <a:pt x="0" y="1031"/>
                  </a:lnTo>
                  <a:lnTo>
                    <a:pt x="16003" y="1031"/>
                  </a:lnTo>
                  <a:lnTo>
                    <a:pt x="16003" y="0"/>
                  </a:lnTo>
                  <a:close/>
                </a:path>
              </a:pathLst>
            </a:custGeom>
            <a:solidFill>
              <a:srgbClr val="FFAB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4"/>
            <p:cNvSpPr/>
            <p:nvPr/>
          </p:nvSpPr>
          <p:spPr>
            <a:xfrm>
              <a:off x="8270135" y="4156520"/>
              <a:ext cx="165299" cy="406811"/>
            </a:xfrm>
            <a:custGeom>
              <a:rect b="b" l="l" r="r" t="t"/>
              <a:pathLst>
                <a:path extrusionOk="0" h="17225" w="6999">
                  <a:moveTo>
                    <a:pt x="1" y="0"/>
                  </a:moveTo>
                  <a:lnTo>
                    <a:pt x="1" y="17224"/>
                  </a:lnTo>
                  <a:lnTo>
                    <a:pt x="6999" y="17224"/>
                  </a:lnTo>
                  <a:lnTo>
                    <a:pt x="6999" y="0"/>
                  </a:lnTo>
                  <a:close/>
                </a:path>
              </a:pathLst>
            </a:custGeom>
            <a:solidFill>
              <a:srgbClr val="FFAB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4"/>
            <p:cNvSpPr/>
            <p:nvPr/>
          </p:nvSpPr>
          <p:spPr>
            <a:xfrm>
              <a:off x="7812789" y="4414666"/>
              <a:ext cx="622038" cy="56399"/>
            </a:xfrm>
            <a:custGeom>
              <a:rect b="b" l="l" r="r" t="t"/>
              <a:pathLst>
                <a:path extrusionOk="0" h="2388" w="26338">
                  <a:moveTo>
                    <a:pt x="0" y="0"/>
                  </a:moveTo>
                  <a:lnTo>
                    <a:pt x="0" y="2387"/>
                  </a:lnTo>
                  <a:lnTo>
                    <a:pt x="26338" y="2387"/>
                  </a:lnTo>
                  <a:lnTo>
                    <a:pt x="26338" y="0"/>
                  </a:lnTo>
                  <a:close/>
                </a:path>
              </a:pathLst>
            </a:custGeom>
            <a:solidFill>
              <a:srgbClr val="FFAB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4"/>
            <p:cNvSpPr/>
            <p:nvPr/>
          </p:nvSpPr>
          <p:spPr>
            <a:xfrm>
              <a:off x="6403554" y="2737695"/>
              <a:ext cx="100611" cy="49975"/>
            </a:xfrm>
            <a:custGeom>
              <a:rect b="b" l="l" r="r" t="t"/>
              <a:pathLst>
                <a:path extrusionOk="0" h="2116" w="4260">
                  <a:moveTo>
                    <a:pt x="1059" y="0"/>
                  </a:moveTo>
                  <a:cubicBezTo>
                    <a:pt x="489" y="0"/>
                    <a:pt x="1" y="488"/>
                    <a:pt x="1" y="1058"/>
                  </a:cubicBezTo>
                  <a:cubicBezTo>
                    <a:pt x="1" y="1655"/>
                    <a:pt x="489" y="2116"/>
                    <a:pt x="1059" y="2116"/>
                  </a:cubicBezTo>
                  <a:lnTo>
                    <a:pt x="3201" y="2116"/>
                  </a:lnTo>
                  <a:cubicBezTo>
                    <a:pt x="3771" y="2116"/>
                    <a:pt x="4259" y="1655"/>
                    <a:pt x="4259" y="1058"/>
                  </a:cubicBezTo>
                  <a:cubicBezTo>
                    <a:pt x="4259" y="488"/>
                    <a:pt x="3771" y="0"/>
                    <a:pt x="3201" y="0"/>
                  </a:cubicBezTo>
                  <a:close/>
                </a:path>
              </a:pathLst>
            </a:custGeom>
            <a:solidFill>
              <a:srgbClr val="FFFFFF"/>
            </a:solid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4"/>
            <p:cNvSpPr/>
            <p:nvPr/>
          </p:nvSpPr>
          <p:spPr>
            <a:xfrm>
              <a:off x="5848201" y="2756257"/>
              <a:ext cx="472137" cy="210149"/>
            </a:xfrm>
            <a:custGeom>
              <a:rect b="b" l="l" r="r" t="t"/>
              <a:pathLst>
                <a:path extrusionOk="0" h="8898" w="19991">
                  <a:moveTo>
                    <a:pt x="19991" y="8897"/>
                  </a:moveTo>
                  <a:lnTo>
                    <a:pt x="4449" y="8897"/>
                  </a:lnTo>
                  <a:cubicBezTo>
                    <a:pt x="1980" y="8897"/>
                    <a:pt x="0" y="6890"/>
                    <a:pt x="0" y="4449"/>
                  </a:cubicBezTo>
                  <a:lnTo>
                    <a:pt x="0" y="4449"/>
                  </a:lnTo>
                  <a:cubicBezTo>
                    <a:pt x="0" y="1981"/>
                    <a:pt x="1980" y="1"/>
                    <a:pt x="4449" y="1"/>
                  </a:cubicBezTo>
                  <a:lnTo>
                    <a:pt x="19991" y="1"/>
                  </a:ln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4"/>
            <p:cNvSpPr/>
            <p:nvPr/>
          </p:nvSpPr>
          <p:spPr>
            <a:xfrm>
              <a:off x="6370893" y="2762680"/>
              <a:ext cx="244087" cy="196687"/>
            </a:xfrm>
            <a:custGeom>
              <a:rect b="b" l="l" r="r" t="t"/>
              <a:pathLst>
                <a:path extrusionOk="0" h="8328" w="10335">
                  <a:moveTo>
                    <a:pt x="1" y="0"/>
                  </a:moveTo>
                  <a:lnTo>
                    <a:pt x="1" y="8327"/>
                  </a:lnTo>
                  <a:lnTo>
                    <a:pt x="8924" y="8327"/>
                  </a:lnTo>
                  <a:cubicBezTo>
                    <a:pt x="9711" y="8327"/>
                    <a:pt x="10335" y="7703"/>
                    <a:pt x="10335" y="6917"/>
                  </a:cubicBezTo>
                  <a:cubicBezTo>
                    <a:pt x="10335" y="6211"/>
                    <a:pt x="9792" y="5642"/>
                    <a:pt x="9114" y="5533"/>
                  </a:cubicBezTo>
                  <a:cubicBezTo>
                    <a:pt x="9792" y="5452"/>
                    <a:pt x="10335" y="4882"/>
                    <a:pt x="10335" y="4177"/>
                  </a:cubicBezTo>
                  <a:cubicBezTo>
                    <a:pt x="10335" y="3472"/>
                    <a:pt x="9792" y="2875"/>
                    <a:pt x="9114" y="2794"/>
                  </a:cubicBezTo>
                  <a:cubicBezTo>
                    <a:pt x="9792" y="2685"/>
                    <a:pt x="10335" y="2116"/>
                    <a:pt x="10335" y="1411"/>
                  </a:cubicBezTo>
                  <a:cubicBezTo>
                    <a:pt x="10335" y="624"/>
                    <a:pt x="9684" y="0"/>
                    <a:pt x="8924" y="0"/>
                  </a:cubicBezTo>
                  <a:close/>
                </a:path>
              </a:pathLst>
            </a:custGeom>
            <a:solidFill>
              <a:srgbClr val="FFFFFF"/>
            </a:solidFill>
            <a:ln cap="flat" cmpd="sng" w="8825">
              <a:solidFill>
                <a:srgbClr val="2D5C3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4"/>
            <p:cNvSpPr/>
            <p:nvPr/>
          </p:nvSpPr>
          <p:spPr>
            <a:xfrm>
              <a:off x="6504134" y="2828640"/>
              <a:ext cx="87149" cy="24"/>
            </a:xfrm>
            <a:custGeom>
              <a:rect b="b" l="l" r="r" t="t"/>
              <a:pathLst>
                <a:path extrusionOk="0" h="1" w="3690">
                  <a:moveTo>
                    <a:pt x="0" y="1"/>
                  </a:moveTo>
                  <a:lnTo>
                    <a:pt x="3689"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4"/>
            <p:cNvSpPr/>
            <p:nvPr/>
          </p:nvSpPr>
          <p:spPr>
            <a:xfrm>
              <a:off x="6504134" y="2828640"/>
              <a:ext cx="87149" cy="24"/>
            </a:xfrm>
            <a:custGeom>
              <a:rect b="b" l="l" r="r" t="t"/>
              <a:pathLst>
                <a:path extrusionOk="0" fill="none" h="1" w="3690">
                  <a:moveTo>
                    <a:pt x="0" y="1"/>
                  </a:moveTo>
                  <a:lnTo>
                    <a:pt x="3689" y="1"/>
                  </a:lnTo>
                </a:path>
              </a:pathLst>
            </a:custGeom>
            <a:noFill/>
            <a:ln cap="flat" cmpd="sng" w="8825">
              <a:solidFill>
                <a:srgbClr val="2D5C3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4"/>
            <p:cNvSpPr/>
            <p:nvPr/>
          </p:nvSpPr>
          <p:spPr>
            <a:xfrm>
              <a:off x="6504134" y="2893985"/>
              <a:ext cx="87149" cy="24"/>
            </a:xfrm>
            <a:custGeom>
              <a:rect b="b" l="l" r="r" t="t"/>
              <a:pathLst>
                <a:path extrusionOk="0" h="1" w="3690">
                  <a:moveTo>
                    <a:pt x="0" y="0"/>
                  </a:moveTo>
                  <a:lnTo>
                    <a:pt x="3689"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4"/>
            <p:cNvSpPr/>
            <p:nvPr/>
          </p:nvSpPr>
          <p:spPr>
            <a:xfrm>
              <a:off x="6504134" y="2893985"/>
              <a:ext cx="87149" cy="24"/>
            </a:xfrm>
            <a:custGeom>
              <a:rect b="b" l="l" r="r" t="t"/>
              <a:pathLst>
                <a:path extrusionOk="0" fill="none" h="1" w="3690">
                  <a:moveTo>
                    <a:pt x="0" y="0"/>
                  </a:moveTo>
                  <a:lnTo>
                    <a:pt x="3689" y="0"/>
                  </a:lnTo>
                </a:path>
              </a:pathLst>
            </a:custGeom>
            <a:noFill/>
            <a:ln cap="flat" cmpd="sng" w="8825">
              <a:solidFill>
                <a:srgbClr val="2D5C3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4"/>
            <p:cNvSpPr/>
            <p:nvPr/>
          </p:nvSpPr>
          <p:spPr>
            <a:xfrm>
              <a:off x="6323496" y="2746007"/>
              <a:ext cx="94824" cy="220399"/>
            </a:xfrm>
            <a:custGeom>
              <a:rect b="b" l="l" r="r" t="t"/>
              <a:pathLst>
                <a:path extrusionOk="0" h="9332" w="4015">
                  <a:moveTo>
                    <a:pt x="0" y="1"/>
                  </a:moveTo>
                  <a:lnTo>
                    <a:pt x="0" y="9331"/>
                  </a:lnTo>
                  <a:lnTo>
                    <a:pt x="4015" y="9331"/>
                  </a:lnTo>
                  <a:lnTo>
                    <a:pt x="4015" y="1"/>
                  </a:lnTo>
                  <a:close/>
                </a:path>
              </a:pathLst>
            </a:custGeom>
            <a:solidFill>
              <a:srgbClr val="FFFFFF"/>
            </a:solidFill>
            <a:ln cap="flat" cmpd="sng" w="8825">
              <a:solidFill>
                <a:srgbClr val="2D5C3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4"/>
            <p:cNvSpPr/>
            <p:nvPr/>
          </p:nvSpPr>
          <p:spPr>
            <a:xfrm>
              <a:off x="6356794" y="2915122"/>
              <a:ext cx="28223" cy="28199"/>
            </a:xfrm>
            <a:custGeom>
              <a:rect b="b" l="l" r="r" t="t"/>
              <a:pathLst>
                <a:path extrusionOk="0" h="1194" w="1195">
                  <a:moveTo>
                    <a:pt x="598" y="1"/>
                  </a:moveTo>
                  <a:cubicBezTo>
                    <a:pt x="272" y="1"/>
                    <a:pt x="1" y="272"/>
                    <a:pt x="1" y="597"/>
                  </a:cubicBezTo>
                  <a:cubicBezTo>
                    <a:pt x="1" y="923"/>
                    <a:pt x="272" y="1194"/>
                    <a:pt x="598" y="1194"/>
                  </a:cubicBezTo>
                  <a:cubicBezTo>
                    <a:pt x="923" y="1194"/>
                    <a:pt x="1194" y="950"/>
                    <a:pt x="1194" y="597"/>
                  </a:cubicBezTo>
                  <a:cubicBezTo>
                    <a:pt x="1194" y="272"/>
                    <a:pt x="923" y="1"/>
                    <a:pt x="598" y="1"/>
                  </a:cubicBezTo>
                  <a:close/>
                </a:path>
              </a:pathLst>
            </a:custGeom>
            <a:solidFill>
              <a:srgbClr val="FFFFFF"/>
            </a:solidFill>
            <a:ln cap="flat" cmpd="sng" w="8825">
              <a:solidFill>
                <a:srgbClr val="2D5C3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4"/>
            <p:cNvSpPr/>
            <p:nvPr/>
          </p:nvSpPr>
          <p:spPr>
            <a:xfrm>
              <a:off x="5604792" y="4233390"/>
              <a:ext cx="220375" cy="172337"/>
            </a:xfrm>
            <a:custGeom>
              <a:rect b="b" l="l" r="r" t="t"/>
              <a:pathLst>
                <a:path extrusionOk="0" h="7297" w="9331">
                  <a:moveTo>
                    <a:pt x="2035" y="0"/>
                  </a:moveTo>
                  <a:lnTo>
                    <a:pt x="0" y="7297"/>
                  </a:lnTo>
                  <a:lnTo>
                    <a:pt x="7297" y="7297"/>
                  </a:lnTo>
                  <a:lnTo>
                    <a:pt x="9331" y="0"/>
                  </a:lnTo>
                  <a:close/>
                </a:path>
              </a:pathLst>
            </a:custGeom>
            <a:solidFill>
              <a:srgbClr val="FFFFFF"/>
            </a:solidFill>
            <a:ln cap="flat" cmpd="sng" w="8825">
              <a:solidFill>
                <a:srgbClr val="2D5C3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4"/>
            <p:cNvSpPr/>
            <p:nvPr/>
          </p:nvSpPr>
          <p:spPr>
            <a:xfrm>
              <a:off x="5546508" y="4280787"/>
              <a:ext cx="342099" cy="276112"/>
            </a:xfrm>
            <a:custGeom>
              <a:rect b="b" l="l" r="r" t="t"/>
              <a:pathLst>
                <a:path extrusionOk="0" h="11691" w="14485">
                  <a:moveTo>
                    <a:pt x="3716" y="0"/>
                  </a:moveTo>
                  <a:lnTo>
                    <a:pt x="0" y="6320"/>
                  </a:lnTo>
                  <a:lnTo>
                    <a:pt x="5425" y="11691"/>
                  </a:lnTo>
                  <a:lnTo>
                    <a:pt x="14484" y="11691"/>
                  </a:lnTo>
                  <a:cubicBezTo>
                    <a:pt x="14484" y="9494"/>
                    <a:pt x="13020" y="7568"/>
                    <a:pt x="10904" y="6998"/>
                  </a:cubicBezTo>
                  <a:lnTo>
                    <a:pt x="9575" y="6619"/>
                  </a:lnTo>
                  <a:lnTo>
                    <a:pt x="10009" y="5100"/>
                  </a:lnTo>
                  <a:lnTo>
                    <a:pt x="3716" y="0"/>
                  </a:lnTo>
                  <a:close/>
                </a:path>
              </a:pathLst>
            </a:custGeom>
            <a:solidFill>
              <a:srgbClr val="50A7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4"/>
            <p:cNvSpPr/>
            <p:nvPr/>
          </p:nvSpPr>
          <p:spPr>
            <a:xfrm>
              <a:off x="5697036" y="4423640"/>
              <a:ext cx="79449" cy="95462"/>
            </a:xfrm>
            <a:custGeom>
              <a:rect b="b" l="l" r="r" t="t"/>
              <a:pathLst>
                <a:path extrusionOk="0" fill="none" h="4042" w="3364">
                  <a:moveTo>
                    <a:pt x="3364" y="543"/>
                  </a:moveTo>
                  <a:cubicBezTo>
                    <a:pt x="3364" y="543"/>
                    <a:pt x="705" y="4042"/>
                    <a:pt x="271" y="1546"/>
                  </a:cubicBezTo>
                  <a:cubicBezTo>
                    <a:pt x="0" y="0"/>
                    <a:pt x="3364" y="543"/>
                    <a:pt x="3364" y="543"/>
                  </a:cubicBezTo>
                  <a:close/>
                </a:path>
              </a:pathLst>
            </a:custGeom>
            <a:noFill/>
            <a:ln cap="flat" cmpd="sng" w="8825">
              <a:solidFill>
                <a:srgbClr val="2D5C3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4"/>
            <p:cNvSpPr/>
            <p:nvPr/>
          </p:nvSpPr>
          <p:spPr>
            <a:xfrm>
              <a:off x="5772607" y="4358932"/>
              <a:ext cx="80111" cy="94824"/>
            </a:xfrm>
            <a:custGeom>
              <a:rect b="b" l="l" r="r" t="t"/>
              <a:pathLst>
                <a:path extrusionOk="0" fill="none" h="4015" w="3392">
                  <a:moveTo>
                    <a:pt x="1" y="3472"/>
                  </a:moveTo>
                  <a:cubicBezTo>
                    <a:pt x="1" y="3472"/>
                    <a:pt x="2659" y="1"/>
                    <a:pt x="3120" y="2496"/>
                  </a:cubicBezTo>
                  <a:cubicBezTo>
                    <a:pt x="3391" y="4015"/>
                    <a:pt x="1" y="3472"/>
                    <a:pt x="1" y="3472"/>
                  </a:cubicBezTo>
                  <a:close/>
                </a:path>
              </a:pathLst>
            </a:custGeom>
            <a:noFill/>
            <a:ln cap="flat" cmpd="sng" w="8825">
              <a:solidFill>
                <a:srgbClr val="2D5C3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4"/>
            <p:cNvSpPr/>
            <p:nvPr/>
          </p:nvSpPr>
          <p:spPr>
            <a:xfrm>
              <a:off x="5549058" y="4279512"/>
              <a:ext cx="144799" cy="188350"/>
            </a:xfrm>
            <a:custGeom>
              <a:rect b="b" l="l" r="r" t="t"/>
              <a:pathLst>
                <a:path extrusionOk="0" h="7975" w="6131">
                  <a:moveTo>
                    <a:pt x="3527" y="0"/>
                  </a:moveTo>
                  <a:lnTo>
                    <a:pt x="1" y="5859"/>
                  </a:lnTo>
                  <a:lnTo>
                    <a:pt x="2415" y="7975"/>
                  </a:lnTo>
                  <a:lnTo>
                    <a:pt x="6131" y="2089"/>
                  </a:lnTo>
                  <a:lnTo>
                    <a:pt x="3527" y="0"/>
                  </a:lnTo>
                  <a:close/>
                </a:path>
              </a:pathLst>
            </a:custGeom>
            <a:solidFill>
              <a:srgbClr val="D569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4"/>
            <p:cNvSpPr/>
            <p:nvPr/>
          </p:nvSpPr>
          <p:spPr>
            <a:xfrm>
              <a:off x="5595180" y="3207865"/>
              <a:ext cx="632925" cy="1076226"/>
            </a:xfrm>
            <a:custGeom>
              <a:rect b="b" l="l" r="r" t="t"/>
              <a:pathLst>
                <a:path extrusionOk="0" h="45569" w="26799">
                  <a:moveTo>
                    <a:pt x="10172" y="0"/>
                  </a:moveTo>
                  <a:lnTo>
                    <a:pt x="1" y="45568"/>
                  </a:lnTo>
                  <a:lnTo>
                    <a:pt x="16627" y="45568"/>
                  </a:lnTo>
                  <a:lnTo>
                    <a:pt x="26799" y="0"/>
                  </a:ln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4"/>
            <p:cNvSpPr/>
            <p:nvPr/>
          </p:nvSpPr>
          <p:spPr>
            <a:xfrm>
              <a:off x="5525371" y="4417854"/>
              <a:ext cx="372849" cy="174274"/>
            </a:xfrm>
            <a:custGeom>
              <a:rect b="b" l="l" r="r" t="t"/>
              <a:pathLst>
                <a:path extrusionOk="0" h="7379" w="15787">
                  <a:moveTo>
                    <a:pt x="1004" y="1"/>
                  </a:moveTo>
                  <a:lnTo>
                    <a:pt x="0" y="1140"/>
                  </a:lnTo>
                  <a:lnTo>
                    <a:pt x="6347" y="6673"/>
                  </a:lnTo>
                  <a:cubicBezTo>
                    <a:pt x="6862" y="7107"/>
                    <a:pt x="7513" y="7379"/>
                    <a:pt x="8191" y="7379"/>
                  </a:cubicBezTo>
                  <a:lnTo>
                    <a:pt x="15786" y="7379"/>
                  </a:lnTo>
                  <a:lnTo>
                    <a:pt x="15786" y="5887"/>
                  </a:lnTo>
                  <a:lnTo>
                    <a:pt x="8680" y="5887"/>
                  </a:lnTo>
                  <a:cubicBezTo>
                    <a:pt x="8056" y="5887"/>
                    <a:pt x="7459" y="5643"/>
                    <a:pt x="6971" y="5236"/>
                  </a:cubicBezTo>
                  <a:lnTo>
                    <a:pt x="1004" y="1"/>
                  </a:lnTo>
                  <a:close/>
                </a:path>
              </a:pathLst>
            </a:custGeom>
            <a:solidFill>
              <a:srgbClr val="ABFA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4"/>
            <p:cNvSpPr/>
            <p:nvPr/>
          </p:nvSpPr>
          <p:spPr>
            <a:xfrm>
              <a:off x="5564432" y="4246189"/>
              <a:ext cx="434349" cy="55761"/>
            </a:xfrm>
            <a:custGeom>
              <a:rect b="b" l="l" r="r" t="t"/>
              <a:pathLst>
                <a:path extrusionOk="0" h="2361" w="18391">
                  <a:moveTo>
                    <a:pt x="679" y="1"/>
                  </a:moveTo>
                  <a:lnTo>
                    <a:pt x="1" y="2361"/>
                  </a:lnTo>
                  <a:lnTo>
                    <a:pt x="18391" y="2361"/>
                  </a:lnTo>
                  <a:lnTo>
                    <a:pt x="18391" y="1"/>
                  </a:lnTo>
                  <a:close/>
                </a:path>
              </a:pathLst>
            </a:custGeom>
            <a:solidFill>
              <a:srgbClr val="D569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4"/>
            <p:cNvSpPr/>
            <p:nvPr/>
          </p:nvSpPr>
          <p:spPr>
            <a:xfrm>
              <a:off x="5846289" y="4233390"/>
              <a:ext cx="204362" cy="178737"/>
            </a:xfrm>
            <a:custGeom>
              <a:rect b="b" l="l" r="r" t="t"/>
              <a:pathLst>
                <a:path extrusionOk="0" h="7568" w="8653">
                  <a:moveTo>
                    <a:pt x="0" y="0"/>
                  </a:moveTo>
                  <a:lnTo>
                    <a:pt x="1356" y="7568"/>
                  </a:lnTo>
                  <a:lnTo>
                    <a:pt x="8653" y="7568"/>
                  </a:lnTo>
                  <a:lnTo>
                    <a:pt x="7296" y="0"/>
                  </a:lnTo>
                  <a:close/>
                </a:path>
              </a:pathLst>
            </a:custGeom>
            <a:solidFill>
              <a:srgbClr val="FFFFFF"/>
            </a:solidFill>
            <a:ln cap="flat" cmpd="sng" w="8825">
              <a:solidFill>
                <a:srgbClr val="2D5C3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4"/>
            <p:cNvSpPr/>
            <p:nvPr/>
          </p:nvSpPr>
          <p:spPr>
            <a:xfrm>
              <a:off x="5871912" y="4405692"/>
              <a:ext cx="393349" cy="151199"/>
            </a:xfrm>
            <a:custGeom>
              <a:rect b="b" l="l" r="r" t="t"/>
              <a:pathLst>
                <a:path extrusionOk="0" h="6402" w="16655">
                  <a:moveTo>
                    <a:pt x="0" y="1"/>
                  </a:moveTo>
                  <a:lnTo>
                    <a:pt x="244" y="6402"/>
                  </a:lnTo>
                  <a:lnTo>
                    <a:pt x="16654" y="6402"/>
                  </a:lnTo>
                  <a:cubicBezTo>
                    <a:pt x="16654" y="2849"/>
                    <a:pt x="13779" y="1"/>
                    <a:pt x="10253" y="1"/>
                  </a:cubicBezTo>
                  <a:close/>
                </a:path>
              </a:pathLst>
            </a:custGeom>
            <a:solidFill>
              <a:srgbClr val="50A7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4"/>
            <p:cNvSpPr/>
            <p:nvPr/>
          </p:nvSpPr>
          <p:spPr>
            <a:xfrm>
              <a:off x="5570194" y="3207865"/>
              <a:ext cx="552862" cy="1076226"/>
            </a:xfrm>
            <a:custGeom>
              <a:rect b="b" l="l" r="r" t="t"/>
              <a:pathLst>
                <a:path extrusionOk="0" h="45569" w="23409">
                  <a:moveTo>
                    <a:pt x="1" y="0"/>
                  </a:moveTo>
                  <a:lnTo>
                    <a:pt x="6782" y="45568"/>
                  </a:lnTo>
                  <a:lnTo>
                    <a:pt x="23409" y="45568"/>
                  </a:lnTo>
                  <a:lnTo>
                    <a:pt x="16628" y="0"/>
                  </a:lnTo>
                  <a:close/>
                </a:path>
              </a:pathLst>
            </a:custGeom>
            <a:solidFill>
              <a:srgbClr val="A6D3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4"/>
            <p:cNvSpPr/>
            <p:nvPr/>
          </p:nvSpPr>
          <p:spPr>
            <a:xfrm>
              <a:off x="5732271" y="3328921"/>
              <a:ext cx="160812" cy="955163"/>
            </a:xfrm>
            <a:custGeom>
              <a:rect b="b" l="l" r="r" t="t"/>
              <a:pathLst>
                <a:path extrusionOk="0" fill="none" h="40443" w="6809">
                  <a:moveTo>
                    <a:pt x="6808" y="40442"/>
                  </a:moveTo>
                  <a:lnTo>
                    <a:pt x="0" y="1"/>
                  </a:lnTo>
                </a:path>
              </a:pathLst>
            </a:custGeom>
            <a:noFill/>
            <a:ln cap="flat" cmpd="sng" w="8825">
              <a:solidFill>
                <a:srgbClr val="2D5C3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4"/>
            <p:cNvSpPr/>
            <p:nvPr/>
          </p:nvSpPr>
          <p:spPr>
            <a:xfrm>
              <a:off x="6015379" y="4392254"/>
              <a:ext cx="80111" cy="95462"/>
            </a:xfrm>
            <a:custGeom>
              <a:rect b="b" l="l" r="r" t="t"/>
              <a:pathLst>
                <a:path extrusionOk="0" fill="none" h="4042" w="3392">
                  <a:moveTo>
                    <a:pt x="3391" y="570"/>
                  </a:moveTo>
                  <a:cubicBezTo>
                    <a:pt x="3391" y="570"/>
                    <a:pt x="733" y="4041"/>
                    <a:pt x="272" y="1546"/>
                  </a:cubicBezTo>
                  <a:cubicBezTo>
                    <a:pt x="1" y="0"/>
                    <a:pt x="3391" y="570"/>
                    <a:pt x="3391" y="570"/>
                  </a:cubicBezTo>
                  <a:close/>
                </a:path>
              </a:pathLst>
            </a:custGeom>
            <a:noFill/>
            <a:ln cap="flat" cmpd="sng" w="8825">
              <a:solidFill>
                <a:srgbClr val="2D5C3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4"/>
            <p:cNvSpPr/>
            <p:nvPr/>
          </p:nvSpPr>
          <p:spPr>
            <a:xfrm>
              <a:off x="6091611" y="4327547"/>
              <a:ext cx="80111" cy="95462"/>
            </a:xfrm>
            <a:custGeom>
              <a:rect b="b" l="l" r="r" t="t"/>
              <a:pathLst>
                <a:path extrusionOk="0" fill="none" h="4042" w="3392">
                  <a:moveTo>
                    <a:pt x="1" y="3472"/>
                  </a:moveTo>
                  <a:cubicBezTo>
                    <a:pt x="1" y="3472"/>
                    <a:pt x="2659" y="1"/>
                    <a:pt x="3120" y="2496"/>
                  </a:cubicBezTo>
                  <a:cubicBezTo>
                    <a:pt x="3391" y="4042"/>
                    <a:pt x="1" y="3472"/>
                    <a:pt x="1" y="3472"/>
                  </a:cubicBezTo>
                  <a:close/>
                </a:path>
              </a:pathLst>
            </a:custGeom>
            <a:noFill/>
            <a:ln cap="flat" cmpd="sng" w="8825">
              <a:solidFill>
                <a:srgbClr val="2D5C3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4"/>
            <p:cNvSpPr/>
            <p:nvPr/>
          </p:nvSpPr>
          <p:spPr>
            <a:xfrm>
              <a:off x="5871912" y="4405054"/>
              <a:ext cx="86487" cy="151837"/>
            </a:xfrm>
            <a:custGeom>
              <a:rect b="b" l="l" r="r" t="t"/>
              <a:pathLst>
                <a:path extrusionOk="0" h="6429" w="3662">
                  <a:moveTo>
                    <a:pt x="0" y="0"/>
                  </a:moveTo>
                  <a:lnTo>
                    <a:pt x="0" y="6429"/>
                  </a:lnTo>
                  <a:lnTo>
                    <a:pt x="3662" y="6429"/>
                  </a:lnTo>
                  <a:lnTo>
                    <a:pt x="3662" y="0"/>
                  </a:lnTo>
                  <a:close/>
                </a:path>
              </a:pathLst>
            </a:custGeom>
            <a:solidFill>
              <a:srgbClr val="D569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4"/>
            <p:cNvSpPr/>
            <p:nvPr/>
          </p:nvSpPr>
          <p:spPr>
            <a:xfrm>
              <a:off x="5707285" y="4233390"/>
              <a:ext cx="433712" cy="68562"/>
            </a:xfrm>
            <a:custGeom>
              <a:rect b="b" l="l" r="r" t="t"/>
              <a:pathLst>
                <a:path extrusionOk="0" h="2903" w="18364">
                  <a:moveTo>
                    <a:pt x="0" y="0"/>
                  </a:moveTo>
                  <a:lnTo>
                    <a:pt x="678" y="2903"/>
                  </a:lnTo>
                  <a:lnTo>
                    <a:pt x="18363" y="2903"/>
                  </a:lnTo>
                  <a:lnTo>
                    <a:pt x="17685" y="0"/>
                  </a:lnTo>
                  <a:close/>
                </a:path>
              </a:pathLst>
            </a:custGeom>
            <a:solidFill>
              <a:srgbClr val="FFAB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4"/>
            <p:cNvSpPr/>
            <p:nvPr/>
          </p:nvSpPr>
          <p:spPr>
            <a:xfrm>
              <a:off x="5588143" y="1833226"/>
              <a:ext cx="137737" cy="102524"/>
            </a:xfrm>
            <a:custGeom>
              <a:rect b="b" l="l" r="r" t="t"/>
              <a:pathLst>
                <a:path extrusionOk="0" h="4341" w="5832">
                  <a:moveTo>
                    <a:pt x="2170" y="0"/>
                  </a:moveTo>
                  <a:cubicBezTo>
                    <a:pt x="977" y="0"/>
                    <a:pt x="0" y="977"/>
                    <a:pt x="0" y="2170"/>
                  </a:cubicBezTo>
                  <a:cubicBezTo>
                    <a:pt x="0" y="3364"/>
                    <a:pt x="977" y="4340"/>
                    <a:pt x="2170" y="4340"/>
                  </a:cubicBezTo>
                  <a:lnTo>
                    <a:pt x="5832" y="4340"/>
                  </a:lnTo>
                  <a:lnTo>
                    <a:pt x="5832" y="0"/>
                  </a:lnTo>
                  <a:close/>
                </a:path>
              </a:pathLst>
            </a:custGeom>
            <a:solidFill>
              <a:srgbClr val="FFFFFF"/>
            </a:solidFill>
            <a:ln cap="flat" cmpd="sng" w="8825">
              <a:solidFill>
                <a:srgbClr val="2D5C3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4"/>
            <p:cNvSpPr/>
            <p:nvPr/>
          </p:nvSpPr>
          <p:spPr>
            <a:xfrm>
              <a:off x="5679088" y="1893447"/>
              <a:ext cx="46786" cy="24"/>
            </a:xfrm>
            <a:custGeom>
              <a:rect b="b" l="l" r="r" t="t"/>
              <a:pathLst>
                <a:path extrusionOk="0" h="1" w="1981">
                  <a:moveTo>
                    <a:pt x="1981" y="0"/>
                  </a:moveTo>
                  <a:lnTo>
                    <a:pt x="1"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4"/>
            <p:cNvSpPr/>
            <p:nvPr/>
          </p:nvSpPr>
          <p:spPr>
            <a:xfrm>
              <a:off x="5679088" y="1893447"/>
              <a:ext cx="46786" cy="24"/>
            </a:xfrm>
            <a:custGeom>
              <a:rect b="b" l="l" r="r" t="t"/>
              <a:pathLst>
                <a:path extrusionOk="0" fill="none" h="1" w="1981">
                  <a:moveTo>
                    <a:pt x="1981" y="0"/>
                  </a:moveTo>
                  <a:lnTo>
                    <a:pt x="1" y="0"/>
                  </a:lnTo>
                </a:path>
              </a:pathLst>
            </a:custGeom>
            <a:noFill/>
            <a:ln cap="flat" cmpd="sng" w="8825">
              <a:solidFill>
                <a:srgbClr val="2D5C3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4"/>
            <p:cNvSpPr/>
            <p:nvPr/>
          </p:nvSpPr>
          <p:spPr>
            <a:xfrm>
              <a:off x="6164632" y="1833226"/>
              <a:ext cx="121748" cy="102524"/>
            </a:xfrm>
            <a:custGeom>
              <a:rect b="b" l="l" r="r" t="t"/>
              <a:pathLst>
                <a:path extrusionOk="0" h="4341" w="5155">
                  <a:moveTo>
                    <a:pt x="1" y="0"/>
                  </a:moveTo>
                  <a:lnTo>
                    <a:pt x="1" y="4340"/>
                  </a:lnTo>
                  <a:lnTo>
                    <a:pt x="2984" y="4340"/>
                  </a:lnTo>
                  <a:cubicBezTo>
                    <a:pt x="4178" y="4340"/>
                    <a:pt x="5154" y="3364"/>
                    <a:pt x="5154" y="2170"/>
                  </a:cubicBezTo>
                  <a:cubicBezTo>
                    <a:pt x="5154" y="977"/>
                    <a:pt x="4178" y="0"/>
                    <a:pt x="2984" y="0"/>
                  </a:cubicBezTo>
                  <a:close/>
                </a:path>
              </a:pathLst>
            </a:custGeom>
            <a:solidFill>
              <a:srgbClr val="FFFFFF"/>
            </a:solidFill>
            <a:ln cap="flat" cmpd="sng" w="8825">
              <a:solidFill>
                <a:srgbClr val="2D5C3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4"/>
            <p:cNvSpPr/>
            <p:nvPr/>
          </p:nvSpPr>
          <p:spPr>
            <a:xfrm>
              <a:off x="6164632" y="1893447"/>
              <a:ext cx="46786" cy="24"/>
            </a:xfrm>
            <a:custGeom>
              <a:rect b="b" l="l" r="r" t="t"/>
              <a:pathLst>
                <a:path extrusionOk="0" h="1" w="1981">
                  <a:moveTo>
                    <a:pt x="1" y="0"/>
                  </a:moveTo>
                  <a:lnTo>
                    <a:pt x="1981"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4"/>
            <p:cNvSpPr/>
            <p:nvPr/>
          </p:nvSpPr>
          <p:spPr>
            <a:xfrm>
              <a:off x="6164632" y="1893447"/>
              <a:ext cx="46786" cy="24"/>
            </a:xfrm>
            <a:custGeom>
              <a:rect b="b" l="l" r="r" t="t"/>
              <a:pathLst>
                <a:path extrusionOk="0" fill="none" h="1" w="1981">
                  <a:moveTo>
                    <a:pt x="1" y="0"/>
                  </a:moveTo>
                  <a:lnTo>
                    <a:pt x="1981" y="0"/>
                  </a:lnTo>
                </a:path>
              </a:pathLst>
            </a:custGeom>
            <a:noFill/>
            <a:ln cap="flat" cmpd="sng" w="8825">
              <a:solidFill>
                <a:srgbClr val="2D5C3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4"/>
            <p:cNvSpPr/>
            <p:nvPr/>
          </p:nvSpPr>
          <p:spPr>
            <a:xfrm>
              <a:off x="5540722" y="2261762"/>
              <a:ext cx="748250" cy="1106338"/>
            </a:xfrm>
            <a:custGeom>
              <a:rect b="b" l="l" r="r" t="t"/>
              <a:pathLst>
                <a:path extrusionOk="0" h="46844" w="31682">
                  <a:moveTo>
                    <a:pt x="15841" y="0"/>
                  </a:moveTo>
                  <a:cubicBezTo>
                    <a:pt x="7107" y="0"/>
                    <a:pt x="1" y="7107"/>
                    <a:pt x="1" y="15841"/>
                  </a:cubicBezTo>
                  <a:lnTo>
                    <a:pt x="1" y="46843"/>
                  </a:lnTo>
                  <a:lnTo>
                    <a:pt x="31682" y="46843"/>
                  </a:lnTo>
                  <a:lnTo>
                    <a:pt x="31682" y="15841"/>
                  </a:lnTo>
                  <a:cubicBezTo>
                    <a:pt x="31682" y="7107"/>
                    <a:pt x="24602" y="0"/>
                    <a:pt x="15841" y="0"/>
                  </a:cubicBezTo>
                  <a:close/>
                </a:path>
              </a:pathLst>
            </a:custGeom>
            <a:solidFill>
              <a:srgbClr val="50A7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4"/>
            <p:cNvSpPr/>
            <p:nvPr/>
          </p:nvSpPr>
          <p:spPr>
            <a:xfrm>
              <a:off x="5821940" y="2109297"/>
              <a:ext cx="186437" cy="242174"/>
            </a:xfrm>
            <a:custGeom>
              <a:rect b="b" l="l" r="r" t="t"/>
              <a:pathLst>
                <a:path extrusionOk="0" h="10254" w="7894">
                  <a:moveTo>
                    <a:pt x="0" y="1"/>
                  </a:moveTo>
                  <a:lnTo>
                    <a:pt x="0" y="6321"/>
                  </a:lnTo>
                  <a:cubicBezTo>
                    <a:pt x="0" y="8491"/>
                    <a:pt x="1763" y="10254"/>
                    <a:pt x="3933" y="10254"/>
                  </a:cubicBezTo>
                  <a:cubicBezTo>
                    <a:pt x="6130" y="10254"/>
                    <a:pt x="7893" y="8491"/>
                    <a:pt x="7893" y="6321"/>
                  </a:cubicBezTo>
                  <a:lnTo>
                    <a:pt x="7893" y="1"/>
                  </a:lnTo>
                  <a:close/>
                </a:path>
              </a:pathLst>
            </a:custGeom>
            <a:solidFill>
              <a:srgbClr val="FFFFFF"/>
            </a:solidFill>
            <a:ln cap="flat" cmpd="sng" w="8825">
              <a:solidFill>
                <a:srgbClr val="2D5C3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4"/>
            <p:cNvSpPr/>
            <p:nvPr/>
          </p:nvSpPr>
          <p:spPr>
            <a:xfrm>
              <a:off x="5821940" y="2109297"/>
              <a:ext cx="186437" cy="156324"/>
            </a:xfrm>
            <a:custGeom>
              <a:rect b="b" l="l" r="r" t="t"/>
              <a:pathLst>
                <a:path extrusionOk="0" h="6619" w="7894">
                  <a:moveTo>
                    <a:pt x="0" y="1"/>
                  </a:moveTo>
                  <a:lnTo>
                    <a:pt x="0" y="3880"/>
                  </a:lnTo>
                  <a:lnTo>
                    <a:pt x="7893" y="6619"/>
                  </a:lnTo>
                  <a:lnTo>
                    <a:pt x="7893" y="1"/>
                  </a:ln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4"/>
            <p:cNvSpPr/>
            <p:nvPr/>
          </p:nvSpPr>
          <p:spPr>
            <a:xfrm>
              <a:off x="5725847" y="1594303"/>
              <a:ext cx="447174" cy="606663"/>
            </a:xfrm>
            <a:custGeom>
              <a:rect b="b" l="l" r="r" t="t"/>
              <a:pathLst>
                <a:path extrusionOk="0" h="25687" w="18934">
                  <a:moveTo>
                    <a:pt x="9467" y="0"/>
                  </a:moveTo>
                  <a:cubicBezTo>
                    <a:pt x="4232" y="0"/>
                    <a:pt x="1" y="4232"/>
                    <a:pt x="1" y="9466"/>
                  </a:cubicBezTo>
                  <a:lnTo>
                    <a:pt x="1" y="16193"/>
                  </a:lnTo>
                  <a:cubicBezTo>
                    <a:pt x="1" y="21428"/>
                    <a:pt x="4232" y="25687"/>
                    <a:pt x="9467" y="25687"/>
                  </a:cubicBezTo>
                  <a:cubicBezTo>
                    <a:pt x="14702" y="25687"/>
                    <a:pt x="18933" y="21428"/>
                    <a:pt x="18933" y="16193"/>
                  </a:cubicBezTo>
                  <a:lnTo>
                    <a:pt x="18933" y="9466"/>
                  </a:lnTo>
                  <a:cubicBezTo>
                    <a:pt x="18933" y="4232"/>
                    <a:pt x="14702" y="0"/>
                    <a:pt x="9467" y="0"/>
                  </a:cubicBezTo>
                  <a:close/>
                </a:path>
              </a:pathLst>
            </a:custGeom>
            <a:solidFill>
              <a:srgbClr val="FFFFFF"/>
            </a:solid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4"/>
            <p:cNvSpPr/>
            <p:nvPr/>
          </p:nvSpPr>
          <p:spPr>
            <a:xfrm>
              <a:off x="5885349" y="1846687"/>
              <a:ext cx="27562" cy="27562"/>
            </a:xfrm>
            <a:custGeom>
              <a:rect b="b" l="l" r="r" t="t"/>
              <a:pathLst>
                <a:path extrusionOk="0" h="1167" w="1167">
                  <a:moveTo>
                    <a:pt x="597" y="0"/>
                  </a:moveTo>
                  <a:cubicBezTo>
                    <a:pt x="272" y="0"/>
                    <a:pt x="1" y="271"/>
                    <a:pt x="1" y="597"/>
                  </a:cubicBezTo>
                  <a:cubicBezTo>
                    <a:pt x="1" y="922"/>
                    <a:pt x="272" y="1166"/>
                    <a:pt x="597" y="1166"/>
                  </a:cubicBezTo>
                  <a:cubicBezTo>
                    <a:pt x="923" y="1166"/>
                    <a:pt x="1167" y="922"/>
                    <a:pt x="1167" y="597"/>
                  </a:cubicBezTo>
                  <a:cubicBezTo>
                    <a:pt x="1167" y="271"/>
                    <a:pt x="923" y="0"/>
                    <a:pt x="597" y="0"/>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4"/>
            <p:cNvSpPr/>
            <p:nvPr/>
          </p:nvSpPr>
          <p:spPr>
            <a:xfrm>
              <a:off x="6004492" y="1846687"/>
              <a:ext cx="27562" cy="27562"/>
            </a:xfrm>
            <a:custGeom>
              <a:rect b="b" l="l" r="r" t="t"/>
              <a:pathLst>
                <a:path extrusionOk="0" h="1167" w="1167">
                  <a:moveTo>
                    <a:pt x="570" y="0"/>
                  </a:moveTo>
                  <a:cubicBezTo>
                    <a:pt x="245" y="0"/>
                    <a:pt x="1" y="271"/>
                    <a:pt x="1" y="597"/>
                  </a:cubicBezTo>
                  <a:cubicBezTo>
                    <a:pt x="1" y="922"/>
                    <a:pt x="245" y="1166"/>
                    <a:pt x="570" y="1166"/>
                  </a:cubicBezTo>
                  <a:cubicBezTo>
                    <a:pt x="896" y="1166"/>
                    <a:pt x="1167" y="922"/>
                    <a:pt x="1167" y="597"/>
                  </a:cubicBezTo>
                  <a:cubicBezTo>
                    <a:pt x="1167" y="271"/>
                    <a:pt x="896" y="0"/>
                    <a:pt x="570" y="0"/>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4"/>
            <p:cNvSpPr/>
            <p:nvPr/>
          </p:nvSpPr>
          <p:spPr>
            <a:xfrm>
              <a:off x="5725847" y="1936357"/>
              <a:ext cx="447811" cy="24"/>
            </a:xfrm>
            <a:custGeom>
              <a:rect b="b" l="l" r="r" t="t"/>
              <a:pathLst>
                <a:path extrusionOk="0" fill="none" h="1" w="18961">
                  <a:moveTo>
                    <a:pt x="18960" y="0"/>
                  </a:moveTo>
                  <a:lnTo>
                    <a:pt x="1" y="0"/>
                  </a:lnTo>
                </a:path>
              </a:pathLst>
            </a:custGeom>
            <a:noFill/>
            <a:ln cap="flat" cmpd="sng" w="8825">
              <a:solidFill>
                <a:srgbClr val="2D5C3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4"/>
            <p:cNvSpPr/>
            <p:nvPr/>
          </p:nvSpPr>
          <p:spPr>
            <a:xfrm>
              <a:off x="5962857" y="1870374"/>
              <a:ext cx="17312" cy="66011"/>
            </a:xfrm>
            <a:custGeom>
              <a:rect b="b" l="l" r="r" t="t"/>
              <a:pathLst>
                <a:path extrusionOk="0" fill="none" h="2795" w="733">
                  <a:moveTo>
                    <a:pt x="1" y="1"/>
                  </a:moveTo>
                  <a:lnTo>
                    <a:pt x="733" y="2794"/>
                  </a:lnTo>
                </a:path>
              </a:pathLst>
            </a:custGeom>
            <a:noFill/>
            <a:ln cap="flat" cmpd="sng" w="8825">
              <a:solidFill>
                <a:srgbClr val="2D5C3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4"/>
            <p:cNvSpPr/>
            <p:nvPr/>
          </p:nvSpPr>
          <p:spPr>
            <a:xfrm>
              <a:off x="6055101" y="1976717"/>
              <a:ext cx="117899" cy="24"/>
            </a:xfrm>
            <a:custGeom>
              <a:rect b="b" l="l" r="r" t="t"/>
              <a:pathLst>
                <a:path extrusionOk="0" fill="none" h="1" w="4992">
                  <a:moveTo>
                    <a:pt x="4991" y="0"/>
                  </a:moveTo>
                  <a:lnTo>
                    <a:pt x="0" y="0"/>
                  </a:lnTo>
                </a:path>
              </a:pathLst>
            </a:custGeom>
            <a:noFill/>
            <a:ln cap="flat" cmpd="sng" w="8825">
              <a:solidFill>
                <a:srgbClr val="2D5C3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4"/>
            <p:cNvSpPr/>
            <p:nvPr/>
          </p:nvSpPr>
          <p:spPr>
            <a:xfrm>
              <a:off x="6055101" y="2001041"/>
              <a:ext cx="58949" cy="24"/>
            </a:xfrm>
            <a:custGeom>
              <a:rect b="b" l="l" r="r" t="t"/>
              <a:pathLst>
                <a:path extrusionOk="0" fill="none" h="1" w="2496">
                  <a:moveTo>
                    <a:pt x="2496" y="1"/>
                  </a:moveTo>
                  <a:lnTo>
                    <a:pt x="0" y="1"/>
                  </a:lnTo>
                </a:path>
              </a:pathLst>
            </a:custGeom>
            <a:noFill/>
            <a:ln cap="flat" cmpd="sng" w="8825">
              <a:solidFill>
                <a:srgbClr val="2D5C3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4"/>
            <p:cNvSpPr/>
            <p:nvPr/>
          </p:nvSpPr>
          <p:spPr>
            <a:xfrm>
              <a:off x="5737395" y="2047163"/>
              <a:ext cx="128763" cy="24"/>
            </a:xfrm>
            <a:custGeom>
              <a:rect b="b" l="l" r="r" t="t"/>
              <a:pathLst>
                <a:path extrusionOk="0" fill="none" h="1" w="5452">
                  <a:moveTo>
                    <a:pt x="0" y="1"/>
                  </a:moveTo>
                  <a:lnTo>
                    <a:pt x="5452" y="1"/>
                  </a:lnTo>
                </a:path>
              </a:pathLst>
            </a:custGeom>
            <a:noFill/>
            <a:ln cap="flat" cmpd="sng" w="8825">
              <a:solidFill>
                <a:srgbClr val="2D5C3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4"/>
            <p:cNvSpPr/>
            <p:nvPr/>
          </p:nvSpPr>
          <p:spPr>
            <a:xfrm>
              <a:off x="5852688" y="2072149"/>
              <a:ext cx="46786" cy="24"/>
            </a:xfrm>
            <a:custGeom>
              <a:rect b="b" l="l" r="r" t="t"/>
              <a:pathLst>
                <a:path extrusionOk="0" fill="none" h="1" w="1981">
                  <a:moveTo>
                    <a:pt x="1980" y="1"/>
                  </a:moveTo>
                  <a:lnTo>
                    <a:pt x="0" y="1"/>
                  </a:lnTo>
                </a:path>
              </a:pathLst>
            </a:custGeom>
            <a:noFill/>
            <a:ln cap="flat" cmpd="sng" w="8825">
              <a:solidFill>
                <a:srgbClr val="2D5C3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4"/>
            <p:cNvSpPr/>
            <p:nvPr/>
          </p:nvSpPr>
          <p:spPr>
            <a:xfrm>
              <a:off x="6019228" y="2738332"/>
              <a:ext cx="99949" cy="49998"/>
            </a:xfrm>
            <a:custGeom>
              <a:rect b="b" l="l" r="r" t="t"/>
              <a:pathLst>
                <a:path extrusionOk="0" h="2117" w="4232">
                  <a:moveTo>
                    <a:pt x="1058" y="0"/>
                  </a:moveTo>
                  <a:cubicBezTo>
                    <a:pt x="462" y="0"/>
                    <a:pt x="1" y="461"/>
                    <a:pt x="1" y="1058"/>
                  </a:cubicBezTo>
                  <a:cubicBezTo>
                    <a:pt x="1" y="1655"/>
                    <a:pt x="462" y="2116"/>
                    <a:pt x="1058" y="2116"/>
                  </a:cubicBezTo>
                  <a:lnTo>
                    <a:pt x="3174" y="2116"/>
                  </a:lnTo>
                  <a:cubicBezTo>
                    <a:pt x="3744" y="2116"/>
                    <a:pt x="4205" y="1655"/>
                    <a:pt x="4232" y="1058"/>
                  </a:cubicBezTo>
                  <a:cubicBezTo>
                    <a:pt x="4232" y="461"/>
                    <a:pt x="3744" y="0"/>
                    <a:pt x="3174" y="0"/>
                  </a:cubicBezTo>
                  <a:close/>
                </a:path>
              </a:pathLst>
            </a:custGeom>
            <a:solidFill>
              <a:srgbClr val="FFFFFF"/>
            </a:solidFill>
            <a:ln cap="flat" cmpd="sng" w="8825">
              <a:solidFill>
                <a:srgbClr val="2D5C3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4"/>
            <p:cNvSpPr/>
            <p:nvPr/>
          </p:nvSpPr>
          <p:spPr>
            <a:xfrm>
              <a:off x="5467064" y="2507085"/>
              <a:ext cx="146074" cy="354286"/>
            </a:xfrm>
            <a:custGeom>
              <a:rect b="b" l="l" r="r" t="t"/>
              <a:pathLst>
                <a:path extrusionOk="0" h="15001" w="6185">
                  <a:moveTo>
                    <a:pt x="4178" y="1"/>
                  </a:moveTo>
                  <a:lnTo>
                    <a:pt x="1" y="13807"/>
                  </a:lnTo>
                  <a:lnTo>
                    <a:pt x="6185" y="15000"/>
                  </a:lnTo>
                  <a:lnTo>
                    <a:pt x="6185" y="2333"/>
                  </a:lnTo>
                  <a:lnTo>
                    <a:pt x="4178" y="1"/>
                  </a:ln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4"/>
            <p:cNvSpPr/>
            <p:nvPr/>
          </p:nvSpPr>
          <p:spPr>
            <a:xfrm>
              <a:off x="5463238" y="2756257"/>
              <a:ext cx="472137" cy="210149"/>
            </a:xfrm>
            <a:custGeom>
              <a:rect b="b" l="l" r="r" t="t"/>
              <a:pathLst>
                <a:path extrusionOk="0" h="8898" w="19991">
                  <a:moveTo>
                    <a:pt x="19990" y="8897"/>
                  </a:moveTo>
                  <a:lnTo>
                    <a:pt x="4448" y="8897"/>
                  </a:lnTo>
                  <a:cubicBezTo>
                    <a:pt x="1980" y="8897"/>
                    <a:pt x="0" y="6917"/>
                    <a:pt x="0" y="4449"/>
                  </a:cubicBezTo>
                  <a:lnTo>
                    <a:pt x="0" y="4449"/>
                  </a:lnTo>
                  <a:cubicBezTo>
                    <a:pt x="0" y="2008"/>
                    <a:pt x="1980" y="1"/>
                    <a:pt x="4448" y="1"/>
                  </a:cubicBezTo>
                  <a:lnTo>
                    <a:pt x="19990" y="1"/>
                  </a:ln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4"/>
            <p:cNvSpPr/>
            <p:nvPr/>
          </p:nvSpPr>
          <p:spPr>
            <a:xfrm>
              <a:off x="5985930" y="2763318"/>
              <a:ext cx="244087" cy="196049"/>
            </a:xfrm>
            <a:custGeom>
              <a:rect b="b" l="l" r="r" t="t"/>
              <a:pathLst>
                <a:path extrusionOk="0" h="8301" w="10335">
                  <a:moveTo>
                    <a:pt x="0" y="0"/>
                  </a:moveTo>
                  <a:lnTo>
                    <a:pt x="0" y="8300"/>
                  </a:lnTo>
                  <a:lnTo>
                    <a:pt x="8924" y="8300"/>
                  </a:lnTo>
                  <a:cubicBezTo>
                    <a:pt x="9710" y="8300"/>
                    <a:pt x="10334" y="7676"/>
                    <a:pt x="10334" y="6917"/>
                  </a:cubicBezTo>
                  <a:cubicBezTo>
                    <a:pt x="10334" y="6212"/>
                    <a:pt x="9792" y="5642"/>
                    <a:pt x="9114" y="5533"/>
                  </a:cubicBezTo>
                  <a:cubicBezTo>
                    <a:pt x="9792" y="5452"/>
                    <a:pt x="10334" y="4855"/>
                    <a:pt x="10334" y="4150"/>
                  </a:cubicBezTo>
                  <a:cubicBezTo>
                    <a:pt x="10334" y="3445"/>
                    <a:pt x="9792" y="2875"/>
                    <a:pt x="9114" y="2767"/>
                  </a:cubicBezTo>
                  <a:cubicBezTo>
                    <a:pt x="9792" y="2685"/>
                    <a:pt x="10334" y="2116"/>
                    <a:pt x="10334" y="1411"/>
                  </a:cubicBezTo>
                  <a:cubicBezTo>
                    <a:pt x="10334" y="624"/>
                    <a:pt x="9683" y="0"/>
                    <a:pt x="8924" y="0"/>
                  </a:cubicBezTo>
                  <a:close/>
                </a:path>
              </a:pathLst>
            </a:custGeom>
            <a:solidFill>
              <a:srgbClr val="FFFFFF"/>
            </a:solidFill>
            <a:ln cap="flat" cmpd="sng" w="8825">
              <a:solidFill>
                <a:srgbClr val="2D5C3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4"/>
            <p:cNvSpPr/>
            <p:nvPr/>
          </p:nvSpPr>
          <p:spPr>
            <a:xfrm>
              <a:off x="6118510" y="2829277"/>
              <a:ext cx="87786" cy="24"/>
            </a:xfrm>
            <a:custGeom>
              <a:rect b="b" l="l" r="r" t="t"/>
              <a:pathLst>
                <a:path extrusionOk="0" h="1" w="3717">
                  <a:moveTo>
                    <a:pt x="1" y="1"/>
                  </a:moveTo>
                  <a:lnTo>
                    <a:pt x="3717"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4"/>
            <p:cNvSpPr/>
            <p:nvPr/>
          </p:nvSpPr>
          <p:spPr>
            <a:xfrm>
              <a:off x="6118510" y="2829277"/>
              <a:ext cx="87786" cy="24"/>
            </a:xfrm>
            <a:custGeom>
              <a:rect b="b" l="l" r="r" t="t"/>
              <a:pathLst>
                <a:path extrusionOk="0" fill="none" h="1" w="3717">
                  <a:moveTo>
                    <a:pt x="1" y="1"/>
                  </a:moveTo>
                  <a:lnTo>
                    <a:pt x="3717" y="1"/>
                  </a:lnTo>
                </a:path>
              </a:pathLst>
            </a:custGeom>
            <a:noFill/>
            <a:ln cap="flat" cmpd="sng" w="8825">
              <a:solidFill>
                <a:srgbClr val="2D5C3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4"/>
            <p:cNvSpPr/>
            <p:nvPr/>
          </p:nvSpPr>
          <p:spPr>
            <a:xfrm>
              <a:off x="6118510" y="2893985"/>
              <a:ext cx="87786" cy="24"/>
            </a:xfrm>
            <a:custGeom>
              <a:rect b="b" l="l" r="r" t="t"/>
              <a:pathLst>
                <a:path extrusionOk="0" h="1" w="3717">
                  <a:moveTo>
                    <a:pt x="1" y="0"/>
                  </a:moveTo>
                  <a:lnTo>
                    <a:pt x="3717"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4"/>
            <p:cNvSpPr/>
            <p:nvPr/>
          </p:nvSpPr>
          <p:spPr>
            <a:xfrm>
              <a:off x="6118510" y="2893985"/>
              <a:ext cx="87786" cy="24"/>
            </a:xfrm>
            <a:custGeom>
              <a:rect b="b" l="l" r="r" t="t"/>
              <a:pathLst>
                <a:path extrusionOk="0" fill="none" h="1" w="3717">
                  <a:moveTo>
                    <a:pt x="1" y="0"/>
                  </a:moveTo>
                  <a:lnTo>
                    <a:pt x="3717" y="0"/>
                  </a:lnTo>
                </a:path>
              </a:pathLst>
            </a:custGeom>
            <a:noFill/>
            <a:ln cap="flat" cmpd="sng" w="8825">
              <a:solidFill>
                <a:srgbClr val="2D5C3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4"/>
            <p:cNvSpPr/>
            <p:nvPr/>
          </p:nvSpPr>
          <p:spPr>
            <a:xfrm>
              <a:off x="5938509" y="2746645"/>
              <a:ext cx="94848" cy="219761"/>
            </a:xfrm>
            <a:custGeom>
              <a:rect b="b" l="l" r="r" t="t"/>
              <a:pathLst>
                <a:path extrusionOk="0" h="9305" w="4016">
                  <a:moveTo>
                    <a:pt x="1" y="1"/>
                  </a:moveTo>
                  <a:lnTo>
                    <a:pt x="1" y="9304"/>
                  </a:lnTo>
                  <a:lnTo>
                    <a:pt x="4015" y="9304"/>
                  </a:lnTo>
                  <a:lnTo>
                    <a:pt x="4015" y="1"/>
                  </a:lnTo>
                  <a:close/>
                </a:path>
              </a:pathLst>
            </a:custGeom>
            <a:solidFill>
              <a:srgbClr val="FFFFFF"/>
            </a:solidFill>
            <a:ln cap="flat" cmpd="sng" w="8825">
              <a:solidFill>
                <a:srgbClr val="2D5C3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4"/>
            <p:cNvSpPr/>
            <p:nvPr/>
          </p:nvSpPr>
          <p:spPr>
            <a:xfrm>
              <a:off x="5971831" y="2915759"/>
              <a:ext cx="28199" cy="28223"/>
            </a:xfrm>
            <a:custGeom>
              <a:rect b="b" l="l" r="r" t="t"/>
              <a:pathLst>
                <a:path extrusionOk="0" h="1195" w="1194">
                  <a:moveTo>
                    <a:pt x="597" y="1"/>
                  </a:moveTo>
                  <a:cubicBezTo>
                    <a:pt x="272" y="1"/>
                    <a:pt x="0" y="272"/>
                    <a:pt x="0" y="597"/>
                  </a:cubicBezTo>
                  <a:cubicBezTo>
                    <a:pt x="0" y="923"/>
                    <a:pt x="272" y="1194"/>
                    <a:pt x="597" y="1194"/>
                  </a:cubicBezTo>
                  <a:cubicBezTo>
                    <a:pt x="923" y="1194"/>
                    <a:pt x="1194" y="923"/>
                    <a:pt x="1194" y="597"/>
                  </a:cubicBezTo>
                  <a:cubicBezTo>
                    <a:pt x="1194" y="272"/>
                    <a:pt x="923" y="1"/>
                    <a:pt x="597" y="1"/>
                  </a:cubicBezTo>
                  <a:close/>
                </a:path>
              </a:pathLst>
            </a:custGeom>
            <a:solidFill>
              <a:srgbClr val="FFFFFF"/>
            </a:solidFill>
            <a:ln cap="flat" cmpd="sng" w="8825">
              <a:solidFill>
                <a:srgbClr val="2D5C3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4"/>
            <p:cNvSpPr/>
            <p:nvPr/>
          </p:nvSpPr>
          <p:spPr>
            <a:xfrm>
              <a:off x="5726485" y="1594303"/>
              <a:ext cx="448449" cy="207574"/>
            </a:xfrm>
            <a:custGeom>
              <a:rect b="b" l="l" r="r" t="t"/>
              <a:pathLst>
                <a:path extrusionOk="0" h="8789" w="18988">
                  <a:moveTo>
                    <a:pt x="9524" y="0"/>
                  </a:moveTo>
                  <a:cubicBezTo>
                    <a:pt x="9496" y="0"/>
                    <a:pt x="9468" y="0"/>
                    <a:pt x="9440" y="0"/>
                  </a:cubicBezTo>
                  <a:cubicBezTo>
                    <a:pt x="218" y="27"/>
                    <a:pt x="1" y="8354"/>
                    <a:pt x="1" y="8354"/>
                  </a:cubicBezTo>
                  <a:cubicBezTo>
                    <a:pt x="1" y="8354"/>
                    <a:pt x="5751" y="7866"/>
                    <a:pt x="9630" y="4340"/>
                  </a:cubicBezTo>
                  <a:lnTo>
                    <a:pt x="9630" y="4340"/>
                  </a:lnTo>
                  <a:cubicBezTo>
                    <a:pt x="9630" y="4340"/>
                    <a:pt x="10281" y="5669"/>
                    <a:pt x="8247" y="6754"/>
                  </a:cubicBezTo>
                  <a:cubicBezTo>
                    <a:pt x="8247" y="6754"/>
                    <a:pt x="9793" y="6537"/>
                    <a:pt x="10688" y="5154"/>
                  </a:cubicBezTo>
                  <a:cubicBezTo>
                    <a:pt x="12369" y="6374"/>
                    <a:pt x="15787" y="8571"/>
                    <a:pt x="18988" y="8788"/>
                  </a:cubicBezTo>
                  <a:cubicBezTo>
                    <a:pt x="18988" y="8788"/>
                    <a:pt x="18664" y="0"/>
                    <a:pt x="9524" y="0"/>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4"/>
            <p:cNvSpPr/>
            <p:nvPr/>
          </p:nvSpPr>
          <p:spPr>
            <a:xfrm>
              <a:off x="5978868" y="1715996"/>
              <a:ext cx="59611" cy="61524"/>
            </a:xfrm>
            <a:custGeom>
              <a:rect b="b" l="l" r="r" t="t"/>
              <a:pathLst>
                <a:path extrusionOk="0" h="2605" w="2524">
                  <a:moveTo>
                    <a:pt x="1" y="1"/>
                  </a:moveTo>
                  <a:cubicBezTo>
                    <a:pt x="1" y="1"/>
                    <a:pt x="272" y="1737"/>
                    <a:pt x="2523" y="2605"/>
                  </a:cubicBezTo>
                  <a:cubicBezTo>
                    <a:pt x="2523" y="2605"/>
                    <a:pt x="1330" y="679"/>
                    <a:pt x="2252" y="1"/>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4"/>
            <p:cNvSpPr/>
            <p:nvPr/>
          </p:nvSpPr>
          <p:spPr>
            <a:xfrm>
              <a:off x="5810416" y="1572529"/>
              <a:ext cx="45487" cy="57036"/>
            </a:xfrm>
            <a:custGeom>
              <a:rect b="b" l="l" r="r" t="t"/>
              <a:pathLst>
                <a:path extrusionOk="0" h="2415" w="1926">
                  <a:moveTo>
                    <a:pt x="326" y="0"/>
                  </a:moveTo>
                  <a:cubicBezTo>
                    <a:pt x="326" y="0"/>
                    <a:pt x="0" y="868"/>
                    <a:pt x="353" y="1519"/>
                  </a:cubicBezTo>
                  <a:cubicBezTo>
                    <a:pt x="705" y="2197"/>
                    <a:pt x="1600" y="2414"/>
                    <a:pt x="1600" y="2414"/>
                  </a:cubicBezTo>
                  <a:cubicBezTo>
                    <a:pt x="1600" y="2414"/>
                    <a:pt x="1926" y="1573"/>
                    <a:pt x="1573" y="895"/>
                  </a:cubicBezTo>
                  <a:cubicBezTo>
                    <a:pt x="1221" y="217"/>
                    <a:pt x="326" y="0"/>
                    <a:pt x="326" y="0"/>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4"/>
            <p:cNvSpPr/>
            <p:nvPr/>
          </p:nvSpPr>
          <p:spPr>
            <a:xfrm>
              <a:off x="5836677" y="1571230"/>
              <a:ext cx="37812" cy="64098"/>
            </a:xfrm>
            <a:custGeom>
              <a:rect b="b" l="l" r="r" t="t"/>
              <a:pathLst>
                <a:path extrusionOk="0" h="2714" w="1601">
                  <a:moveTo>
                    <a:pt x="1031" y="1"/>
                  </a:moveTo>
                  <a:cubicBezTo>
                    <a:pt x="1031" y="1"/>
                    <a:pt x="271" y="489"/>
                    <a:pt x="136" y="1249"/>
                  </a:cubicBezTo>
                  <a:cubicBezTo>
                    <a:pt x="0" y="1981"/>
                    <a:pt x="597" y="2713"/>
                    <a:pt x="597" y="2713"/>
                  </a:cubicBezTo>
                  <a:cubicBezTo>
                    <a:pt x="597" y="2713"/>
                    <a:pt x="1356" y="2198"/>
                    <a:pt x="1492" y="1465"/>
                  </a:cubicBezTo>
                  <a:cubicBezTo>
                    <a:pt x="1601" y="706"/>
                    <a:pt x="1031" y="1"/>
                    <a:pt x="1031" y="1"/>
                  </a:cubicBez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4"/>
            <p:cNvSpPr/>
            <p:nvPr/>
          </p:nvSpPr>
          <p:spPr>
            <a:xfrm>
              <a:off x="5663076" y="1913284"/>
              <a:ext cx="39111" cy="65373"/>
            </a:xfrm>
            <a:custGeom>
              <a:rect b="b" l="l" r="r" t="t"/>
              <a:pathLst>
                <a:path extrusionOk="0" h="2768" w="1656">
                  <a:moveTo>
                    <a:pt x="1" y="1"/>
                  </a:moveTo>
                  <a:lnTo>
                    <a:pt x="1" y="2768"/>
                  </a:lnTo>
                  <a:lnTo>
                    <a:pt x="1655" y="2768"/>
                  </a:lnTo>
                  <a:lnTo>
                    <a:pt x="1655" y="1"/>
                  </a:ln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4"/>
            <p:cNvSpPr/>
            <p:nvPr/>
          </p:nvSpPr>
          <p:spPr>
            <a:xfrm>
              <a:off x="6227403" y="2437276"/>
              <a:ext cx="115986" cy="199237"/>
            </a:xfrm>
            <a:custGeom>
              <a:rect b="b" l="l" r="r" t="t"/>
              <a:pathLst>
                <a:path extrusionOk="0" h="8436" w="4911">
                  <a:moveTo>
                    <a:pt x="815" y="0"/>
                  </a:moveTo>
                  <a:cubicBezTo>
                    <a:pt x="815" y="0"/>
                    <a:pt x="4449" y="895"/>
                    <a:pt x="2225" y="4096"/>
                  </a:cubicBezTo>
                  <a:cubicBezTo>
                    <a:pt x="1" y="7296"/>
                    <a:pt x="4639" y="8436"/>
                    <a:pt x="4639" y="8436"/>
                  </a:cubicBezTo>
                  <a:cubicBezTo>
                    <a:pt x="4639" y="8436"/>
                    <a:pt x="2144" y="6184"/>
                    <a:pt x="3527" y="4177"/>
                  </a:cubicBezTo>
                  <a:cubicBezTo>
                    <a:pt x="4910" y="2143"/>
                    <a:pt x="4042" y="543"/>
                    <a:pt x="8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4"/>
            <p:cNvSpPr/>
            <p:nvPr/>
          </p:nvSpPr>
          <p:spPr>
            <a:xfrm>
              <a:off x="6277374" y="2484673"/>
              <a:ext cx="101248" cy="138399"/>
            </a:xfrm>
            <a:custGeom>
              <a:rect b="b" l="l" r="r" t="t"/>
              <a:pathLst>
                <a:path extrusionOk="0" h="5860" w="4287">
                  <a:moveTo>
                    <a:pt x="2469" y="0"/>
                  </a:moveTo>
                  <a:cubicBezTo>
                    <a:pt x="2469" y="0"/>
                    <a:pt x="4286" y="1519"/>
                    <a:pt x="2143" y="2713"/>
                  </a:cubicBezTo>
                  <a:cubicBezTo>
                    <a:pt x="0" y="3906"/>
                    <a:pt x="2306" y="5859"/>
                    <a:pt x="2306" y="5859"/>
                  </a:cubicBezTo>
                  <a:cubicBezTo>
                    <a:pt x="2306" y="5859"/>
                    <a:pt x="1519" y="3879"/>
                    <a:pt x="2848" y="3120"/>
                  </a:cubicBezTo>
                  <a:cubicBezTo>
                    <a:pt x="4178" y="2333"/>
                    <a:pt x="4150" y="1194"/>
                    <a:pt x="24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4"/>
            <p:cNvSpPr/>
            <p:nvPr/>
          </p:nvSpPr>
          <p:spPr>
            <a:xfrm>
              <a:off x="6206904" y="2482099"/>
              <a:ext cx="80748" cy="110223"/>
            </a:xfrm>
            <a:custGeom>
              <a:rect b="b" l="l" r="r" t="t"/>
              <a:pathLst>
                <a:path extrusionOk="0" h="4667" w="3419">
                  <a:moveTo>
                    <a:pt x="1981" y="1"/>
                  </a:moveTo>
                  <a:cubicBezTo>
                    <a:pt x="1981" y="1"/>
                    <a:pt x="3418" y="1194"/>
                    <a:pt x="1710" y="2144"/>
                  </a:cubicBezTo>
                  <a:cubicBezTo>
                    <a:pt x="1" y="3120"/>
                    <a:pt x="1845" y="4666"/>
                    <a:pt x="1845" y="4666"/>
                  </a:cubicBezTo>
                  <a:cubicBezTo>
                    <a:pt x="1845" y="4666"/>
                    <a:pt x="1221" y="3093"/>
                    <a:pt x="2279" y="2469"/>
                  </a:cubicBezTo>
                  <a:cubicBezTo>
                    <a:pt x="3364" y="1872"/>
                    <a:pt x="3337" y="950"/>
                    <a:pt x="19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4"/>
            <p:cNvSpPr/>
            <p:nvPr/>
          </p:nvSpPr>
          <p:spPr>
            <a:xfrm>
              <a:off x="6132608" y="2571155"/>
              <a:ext cx="307500" cy="162087"/>
            </a:xfrm>
            <a:custGeom>
              <a:rect b="b" l="l" r="r" t="t"/>
              <a:pathLst>
                <a:path extrusionOk="0" h="6863" w="13020">
                  <a:moveTo>
                    <a:pt x="0" y="0"/>
                  </a:moveTo>
                  <a:lnTo>
                    <a:pt x="0" y="353"/>
                  </a:lnTo>
                  <a:cubicBezTo>
                    <a:pt x="0" y="3960"/>
                    <a:pt x="2903" y="6862"/>
                    <a:pt x="6510" y="6862"/>
                  </a:cubicBezTo>
                  <a:cubicBezTo>
                    <a:pt x="10118" y="6862"/>
                    <a:pt x="13020" y="3960"/>
                    <a:pt x="13020" y="353"/>
                  </a:cubicBezTo>
                  <a:lnTo>
                    <a:pt x="13020" y="0"/>
                  </a:lnTo>
                  <a:close/>
                </a:path>
              </a:pathLst>
            </a:custGeom>
            <a:solidFill>
              <a:srgbClr val="FF75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4"/>
            <p:cNvSpPr/>
            <p:nvPr/>
          </p:nvSpPr>
          <p:spPr>
            <a:xfrm>
              <a:off x="6504134" y="2574343"/>
              <a:ext cx="83299" cy="158899"/>
            </a:xfrm>
            <a:custGeom>
              <a:rect b="b" l="l" r="r" t="t"/>
              <a:pathLst>
                <a:path extrusionOk="0" h="6728" w="3527">
                  <a:moveTo>
                    <a:pt x="0" y="1"/>
                  </a:moveTo>
                  <a:lnTo>
                    <a:pt x="0" y="6727"/>
                  </a:lnTo>
                  <a:lnTo>
                    <a:pt x="3526" y="6727"/>
                  </a:lnTo>
                  <a:lnTo>
                    <a:pt x="352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4"/>
            <p:cNvSpPr/>
            <p:nvPr/>
          </p:nvSpPr>
          <p:spPr>
            <a:xfrm>
              <a:off x="6607265" y="2629439"/>
              <a:ext cx="83937" cy="103799"/>
            </a:xfrm>
            <a:custGeom>
              <a:rect b="b" l="l" r="r" t="t"/>
              <a:pathLst>
                <a:path extrusionOk="0" h="4395" w="3554">
                  <a:moveTo>
                    <a:pt x="0" y="0"/>
                  </a:moveTo>
                  <a:lnTo>
                    <a:pt x="0" y="4394"/>
                  </a:lnTo>
                  <a:lnTo>
                    <a:pt x="3553" y="4394"/>
                  </a:lnTo>
                  <a:lnTo>
                    <a:pt x="3553" y="0"/>
                  </a:lnTo>
                  <a:close/>
                </a:path>
              </a:pathLst>
            </a:custGeom>
            <a:solidFill>
              <a:srgbClr val="FFAB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4"/>
            <p:cNvSpPr/>
            <p:nvPr/>
          </p:nvSpPr>
          <p:spPr>
            <a:xfrm>
              <a:off x="6092249" y="2720384"/>
              <a:ext cx="644474" cy="39111"/>
            </a:xfrm>
            <a:custGeom>
              <a:rect b="b" l="l" r="r" t="t"/>
              <a:pathLst>
                <a:path extrusionOk="0" h="1656" w="27288">
                  <a:moveTo>
                    <a:pt x="1" y="1"/>
                  </a:moveTo>
                  <a:lnTo>
                    <a:pt x="1" y="1655"/>
                  </a:lnTo>
                  <a:lnTo>
                    <a:pt x="27287" y="1655"/>
                  </a:lnTo>
                  <a:lnTo>
                    <a:pt x="27287" y="1"/>
                  </a:lnTo>
                  <a:close/>
                </a:path>
              </a:pathLst>
            </a:custGeom>
            <a:solidFill>
              <a:srgbClr val="2D5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4"/>
            <p:cNvSpPr/>
            <p:nvPr/>
          </p:nvSpPr>
          <p:spPr>
            <a:xfrm>
              <a:off x="5711772" y="2653787"/>
              <a:ext cx="223587" cy="102500"/>
            </a:xfrm>
            <a:custGeom>
              <a:rect b="b" l="l" r="r" t="t"/>
              <a:pathLst>
                <a:path extrusionOk="0" fill="none" h="4340" w="9467">
                  <a:moveTo>
                    <a:pt x="9466" y="4340"/>
                  </a:moveTo>
                  <a:lnTo>
                    <a:pt x="1411" y="4340"/>
                  </a:lnTo>
                  <a:cubicBezTo>
                    <a:pt x="597" y="4340"/>
                    <a:pt x="0" y="3580"/>
                    <a:pt x="217" y="2794"/>
                  </a:cubicBezTo>
                  <a:lnTo>
                    <a:pt x="977" y="0"/>
                  </a:lnTo>
                </a:path>
              </a:pathLst>
            </a:custGeom>
            <a:noFill/>
            <a:ln cap="flat" cmpd="sng" w="8825">
              <a:solidFill>
                <a:srgbClr val="2D5C3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4"/>
            <p:cNvSpPr/>
            <p:nvPr/>
          </p:nvSpPr>
          <p:spPr>
            <a:xfrm>
              <a:off x="5872549" y="4556858"/>
              <a:ext cx="392712" cy="35261"/>
            </a:xfrm>
            <a:custGeom>
              <a:rect b="b" l="l" r="r" t="t"/>
              <a:pathLst>
                <a:path extrusionOk="0" h="1493" w="16628">
                  <a:moveTo>
                    <a:pt x="0" y="1"/>
                  </a:moveTo>
                  <a:lnTo>
                    <a:pt x="0" y="1493"/>
                  </a:lnTo>
                  <a:lnTo>
                    <a:pt x="16627" y="1493"/>
                  </a:lnTo>
                  <a:lnTo>
                    <a:pt x="1662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4"/>
            <p:cNvSpPr/>
            <p:nvPr/>
          </p:nvSpPr>
          <p:spPr>
            <a:xfrm>
              <a:off x="5725847" y="1594303"/>
              <a:ext cx="447174" cy="606663"/>
            </a:xfrm>
            <a:custGeom>
              <a:rect b="b" l="l" r="r" t="t"/>
              <a:pathLst>
                <a:path extrusionOk="0" fill="none" h="25687" w="18934">
                  <a:moveTo>
                    <a:pt x="9467" y="25687"/>
                  </a:moveTo>
                  <a:lnTo>
                    <a:pt x="9467" y="25687"/>
                  </a:lnTo>
                  <a:cubicBezTo>
                    <a:pt x="14702" y="25687"/>
                    <a:pt x="18933" y="21428"/>
                    <a:pt x="18933" y="16193"/>
                  </a:cubicBezTo>
                  <a:lnTo>
                    <a:pt x="18933" y="9466"/>
                  </a:lnTo>
                  <a:cubicBezTo>
                    <a:pt x="18933" y="4232"/>
                    <a:pt x="14702" y="0"/>
                    <a:pt x="9467" y="0"/>
                  </a:cubicBezTo>
                  <a:lnTo>
                    <a:pt x="9467" y="0"/>
                  </a:lnTo>
                  <a:cubicBezTo>
                    <a:pt x="4232" y="0"/>
                    <a:pt x="1" y="4232"/>
                    <a:pt x="1" y="9466"/>
                  </a:cubicBezTo>
                  <a:lnTo>
                    <a:pt x="1" y="16193"/>
                  </a:lnTo>
                  <a:cubicBezTo>
                    <a:pt x="1" y="21428"/>
                    <a:pt x="4232" y="25687"/>
                    <a:pt x="9467" y="25687"/>
                  </a:cubicBezTo>
                  <a:close/>
                </a:path>
              </a:pathLst>
            </a:custGeom>
            <a:noFill/>
            <a:ln cap="flat" cmpd="sng" w="8825">
              <a:solidFill>
                <a:srgbClr val="2D5C3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4"/>
            <p:cNvSpPr/>
            <p:nvPr/>
          </p:nvSpPr>
          <p:spPr>
            <a:xfrm>
              <a:off x="7293327" y="1716827"/>
              <a:ext cx="158971" cy="190901"/>
            </a:xfrm>
            <a:custGeom>
              <a:rect b="b" l="l" r="r" t="t"/>
              <a:pathLst>
                <a:path extrusionOk="0" h="8173" w="6806">
                  <a:moveTo>
                    <a:pt x="3403" y="0"/>
                  </a:moveTo>
                  <a:lnTo>
                    <a:pt x="2202" y="2869"/>
                  </a:lnTo>
                  <a:lnTo>
                    <a:pt x="0" y="4070"/>
                  </a:lnTo>
                  <a:lnTo>
                    <a:pt x="2202" y="5304"/>
                  </a:lnTo>
                  <a:lnTo>
                    <a:pt x="3403" y="8173"/>
                  </a:lnTo>
                  <a:lnTo>
                    <a:pt x="4603" y="5304"/>
                  </a:lnTo>
                  <a:lnTo>
                    <a:pt x="6805" y="4070"/>
                  </a:lnTo>
                  <a:lnTo>
                    <a:pt x="4603" y="2869"/>
                  </a:lnTo>
                  <a:lnTo>
                    <a:pt x="340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4"/>
            <p:cNvSpPr/>
            <p:nvPr/>
          </p:nvSpPr>
          <p:spPr>
            <a:xfrm>
              <a:off x="7014799" y="1961499"/>
              <a:ext cx="98989" cy="118446"/>
            </a:xfrm>
            <a:custGeom>
              <a:rect b="b" l="l" r="r" t="t"/>
              <a:pathLst>
                <a:path extrusionOk="0" h="5071" w="4238">
                  <a:moveTo>
                    <a:pt x="2136" y="0"/>
                  </a:moveTo>
                  <a:lnTo>
                    <a:pt x="1369" y="1768"/>
                  </a:lnTo>
                  <a:lnTo>
                    <a:pt x="1" y="2535"/>
                  </a:lnTo>
                  <a:lnTo>
                    <a:pt x="1369" y="3269"/>
                  </a:lnTo>
                  <a:lnTo>
                    <a:pt x="2136" y="5071"/>
                  </a:lnTo>
                  <a:lnTo>
                    <a:pt x="2870" y="3269"/>
                  </a:lnTo>
                  <a:lnTo>
                    <a:pt x="4237" y="2535"/>
                  </a:lnTo>
                  <a:lnTo>
                    <a:pt x="2870" y="1768"/>
                  </a:lnTo>
                  <a:lnTo>
                    <a:pt x="21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4"/>
            <p:cNvSpPr/>
            <p:nvPr/>
          </p:nvSpPr>
          <p:spPr>
            <a:xfrm>
              <a:off x="7524439" y="1537558"/>
              <a:ext cx="123912" cy="148063"/>
            </a:xfrm>
            <a:custGeom>
              <a:rect b="b" l="l" r="r" t="t"/>
              <a:pathLst>
                <a:path extrusionOk="0" h="6339" w="5305">
                  <a:moveTo>
                    <a:pt x="2636" y="1"/>
                  </a:moveTo>
                  <a:lnTo>
                    <a:pt x="1702" y="2236"/>
                  </a:lnTo>
                  <a:lnTo>
                    <a:pt x="0" y="3170"/>
                  </a:lnTo>
                  <a:lnTo>
                    <a:pt x="1702" y="4104"/>
                  </a:lnTo>
                  <a:lnTo>
                    <a:pt x="2636" y="6339"/>
                  </a:lnTo>
                  <a:lnTo>
                    <a:pt x="3570" y="4104"/>
                  </a:lnTo>
                  <a:lnTo>
                    <a:pt x="5304" y="3170"/>
                  </a:lnTo>
                  <a:lnTo>
                    <a:pt x="3570" y="2236"/>
                  </a:lnTo>
                  <a:lnTo>
                    <a:pt x="263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4"/>
            <p:cNvSpPr/>
            <p:nvPr/>
          </p:nvSpPr>
          <p:spPr>
            <a:xfrm>
              <a:off x="7578103" y="1859216"/>
              <a:ext cx="158971" cy="190901"/>
            </a:xfrm>
            <a:custGeom>
              <a:rect b="b" l="l" r="r" t="t"/>
              <a:pathLst>
                <a:path extrusionOk="0" h="8173" w="6806">
                  <a:moveTo>
                    <a:pt x="3403" y="0"/>
                  </a:moveTo>
                  <a:lnTo>
                    <a:pt x="2202" y="2869"/>
                  </a:lnTo>
                  <a:lnTo>
                    <a:pt x="0" y="4070"/>
                  </a:lnTo>
                  <a:lnTo>
                    <a:pt x="2202" y="5304"/>
                  </a:lnTo>
                  <a:lnTo>
                    <a:pt x="3403" y="8173"/>
                  </a:lnTo>
                  <a:lnTo>
                    <a:pt x="4603" y="5304"/>
                  </a:lnTo>
                  <a:lnTo>
                    <a:pt x="6805" y="4070"/>
                  </a:lnTo>
                  <a:lnTo>
                    <a:pt x="4603" y="2869"/>
                  </a:lnTo>
                  <a:lnTo>
                    <a:pt x="340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6" name="Google Shape;406;p24"/>
          <p:cNvSpPr txBox="1"/>
          <p:nvPr/>
        </p:nvSpPr>
        <p:spPr>
          <a:xfrm>
            <a:off x="3583200" y="3168575"/>
            <a:ext cx="1977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latin typeface="Open Sans"/>
                <a:ea typeface="Open Sans"/>
                <a:cs typeface="Open Sans"/>
                <a:sym typeface="Open Sans"/>
              </a:rPr>
              <a:t>Guide:</a:t>
            </a:r>
            <a:endParaRPr>
              <a:solidFill>
                <a:schemeClr val="lt2"/>
              </a:solidFill>
              <a:latin typeface="Open Sans"/>
              <a:ea typeface="Open Sans"/>
              <a:cs typeface="Open Sans"/>
              <a:sym typeface="Open Sans"/>
            </a:endParaRPr>
          </a:p>
          <a:p>
            <a:pPr indent="0" lvl="0" marL="0" rtl="0" algn="l">
              <a:spcBef>
                <a:spcPts val="0"/>
              </a:spcBef>
              <a:spcAft>
                <a:spcPts val="0"/>
              </a:spcAft>
              <a:buNone/>
            </a:pPr>
            <a:r>
              <a:rPr lang="en">
                <a:solidFill>
                  <a:schemeClr val="lt2"/>
                </a:solidFill>
                <a:latin typeface="Open Sans"/>
                <a:ea typeface="Open Sans"/>
                <a:cs typeface="Open Sans"/>
                <a:sym typeface="Open Sans"/>
              </a:rPr>
              <a:t>Dr. B. V. Kiranmayee</a:t>
            </a:r>
            <a:endParaRPr>
              <a:solidFill>
                <a:schemeClr val="lt2"/>
              </a:solidFill>
              <a:latin typeface="Open Sans"/>
              <a:ea typeface="Open Sans"/>
              <a:cs typeface="Open Sans"/>
              <a:sym typeface="Open Sans"/>
            </a:endParaRPr>
          </a:p>
          <a:p>
            <a:pPr indent="0" lvl="0" marL="0" rtl="0" algn="l">
              <a:spcBef>
                <a:spcPts val="0"/>
              </a:spcBef>
              <a:spcAft>
                <a:spcPts val="0"/>
              </a:spcAft>
              <a:buNone/>
            </a:pPr>
            <a:r>
              <a:rPr lang="en">
                <a:solidFill>
                  <a:schemeClr val="lt2"/>
                </a:solidFill>
                <a:latin typeface="Open Sans"/>
                <a:ea typeface="Open Sans"/>
                <a:cs typeface="Open Sans"/>
                <a:sym typeface="Open Sans"/>
              </a:rPr>
              <a:t>Professor</a:t>
            </a:r>
            <a:endParaRPr>
              <a:solidFill>
                <a:schemeClr val="lt2"/>
              </a:solidFill>
              <a:latin typeface="Open Sans"/>
              <a:ea typeface="Open Sans"/>
              <a:cs typeface="Open Sans"/>
              <a:sym typeface="Open Sans"/>
            </a:endParaRPr>
          </a:p>
          <a:p>
            <a:pPr indent="0" lvl="0" marL="0" rtl="0" algn="l">
              <a:spcBef>
                <a:spcPts val="0"/>
              </a:spcBef>
              <a:spcAft>
                <a:spcPts val="0"/>
              </a:spcAft>
              <a:buNone/>
            </a:pPr>
            <a:r>
              <a:rPr lang="en">
                <a:solidFill>
                  <a:schemeClr val="lt2"/>
                </a:solidFill>
                <a:latin typeface="Open Sans"/>
                <a:ea typeface="Open Sans"/>
                <a:cs typeface="Open Sans"/>
                <a:sym typeface="Open Sans"/>
              </a:rPr>
              <a:t>VNRVJIET</a:t>
            </a:r>
            <a:endParaRPr>
              <a:solidFill>
                <a:schemeClr val="lt2"/>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33"/>
          <p:cNvSpPr txBox="1"/>
          <p:nvPr/>
        </p:nvSpPr>
        <p:spPr>
          <a:xfrm>
            <a:off x="2369850" y="0"/>
            <a:ext cx="44043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300">
                <a:solidFill>
                  <a:srgbClr val="023330"/>
                </a:solidFill>
                <a:latin typeface="Marvel"/>
                <a:ea typeface="Marvel"/>
                <a:cs typeface="Marvel"/>
                <a:sym typeface="Marvel"/>
              </a:rPr>
              <a:t>LITERATURE</a:t>
            </a:r>
            <a:r>
              <a:rPr lang="en" sz="3300">
                <a:solidFill>
                  <a:srgbClr val="023330"/>
                </a:solidFill>
                <a:latin typeface="Comfortaa"/>
                <a:ea typeface="Comfortaa"/>
                <a:cs typeface="Comfortaa"/>
                <a:sym typeface="Comfortaa"/>
              </a:rPr>
              <a:t> </a:t>
            </a:r>
            <a:r>
              <a:rPr b="1" lang="en" sz="3300">
                <a:solidFill>
                  <a:srgbClr val="023330"/>
                </a:solidFill>
                <a:latin typeface="Marvel"/>
                <a:ea typeface="Marvel"/>
                <a:cs typeface="Marvel"/>
                <a:sym typeface="Marvel"/>
              </a:rPr>
              <a:t>SURVEY</a:t>
            </a:r>
            <a:endParaRPr sz="3300">
              <a:solidFill>
                <a:srgbClr val="023330"/>
              </a:solidFill>
              <a:latin typeface="Comfortaa"/>
              <a:ea typeface="Comfortaa"/>
              <a:cs typeface="Comfortaa"/>
              <a:sym typeface="Comfortaa"/>
            </a:endParaRPr>
          </a:p>
        </p:txBody>
      </p:sp>
      <p:graphicFrame>
        <p:nvGraphicFramePr>
          <p:cNvPr id="855" name="Google Shape;855;p33"/>
          <p:cNvGraphicFramePr/>
          <p:nvPr/>
        </p:nvGraphicFramePr>
        <p:xfrm>
          <a:off x="25" y="673900"/>
          <a:ext cx="3000000" cy="3000000"/>
        </p:xfrm>
        <a:graphic>
          <a:graphicData uri="http://schemas.openxmlformats.org/drawingml/2006/table">
            <a:tbl>
              <a:tblPr>
                <a:noFill/>
                <a:tableStyleId>{6C696310-39DC-4DCC-A171-B60577D556E2}</a:tableStyleId>
              </a:tblPr>
              <a:tblGrid>
                <a:gridCol w="719975"/>
                <a:gridCol w="2100250"/>
                <a:gridCol w="2512675"/>
                <a:gridCol w="3049875"/>
                <a:gridCol w="761200"/>
              </a:tblGrid>
              <a:tr h="424450">
                <a:tc>
                  <a:txBody>
                    <a:bodyPr/>
                    <a:lstStyle/>
                    <a:p>
                      <a:pPr indent="0" lvl="0" marL="0" rtl="0" algn="ctr">
                        <a:lnSpc>
                          <a:spcPct val="100000"/>
                        </a:lnSpc>
                        <a:spcBef>
                          <a:spcPts val="0"/>
                        </a:spcBef>
                        <a:spcAft>
                          <a:spcPts val="0"/>
                        </a:spcAft>
                        <a:buNone/>
                      </a:pPr>
                      <a:r>
                        <a:rPr lang="en" sz="1600">
                          <a:solidFill>
                            <a:schemeClr val="dk2"/>
                          </a:solidFill>
                          <a:latin typeface="Open Sans"/>
                          <a:ea typeface="Open Sans"/>
                          <a:cs typeface="Open Sans"/>
                          <a:sym typeface="Open Sans"/>
                        </a:rPr>
                        <a:t>S.No.</a:t>
                      </a:r>
                      <a:endParaRPr sz="1600">
                        <a:solidFill>
                          <a:schemeClr val="dk2"/>
                        </a:solidFill>
                        <a:latin typeface="Open Sans"/>
                        <a:ea typeface="Open Sans"/>
                        <a:cs typeface="Open Sans"/>
                        <a:sym typeface="Open Sans"/>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600">
                          <a:solidFill>
                            <a:schemeClr val="dk2"/>
                          </a:solidFill>
                          <a:latin typeface="Open Sans"/>
                          <a:ea typeface="Open Sans"/>
                          <a:cs typeface="Open Sans"/>
                          <a:sym typeface="Open Sans"/>
                        </a:rPr>
                        <a:t>Title of the Paper</a:t>
                      </a:r>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600">
                          <a:solidFill>
                            <a:schemeClr val="dk2"/>
                          </a:solidFill>
                          <a:latin typeface="Open Sans"/>
                          <a:ea typeface="Open Sans"/>
                          <a:cs typeface="Open Sans"/>
                          <a:sym typeface="Open Sans"/>
                        </a:rPr>
                        <a:t>Methods</a:t>
                      </a:r>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600">
                          <a:solidFill>
                            <a:schemeClr val="dk2"/>
                          </a:solidFill>
                          <a:latin typeface="Open Sans"/>
                          <a:ea typeface="Open Sans"/>
                          <a:cs typeface="Open Sans"/>
                          <a:sym typeface="Open Sans"/>
                        </a:rPr>
                        <a:t>Pros/Cons</a:t>
                      </a:r>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600">
                          <a:solidFill>
                            <a:schemeClr val="dk2"/>
                          </a:solidFill>
                          <a:latin typeface="Open Sans"/>
                          <a:ea typeface="Open Sans"/>
                          <a:cs typeface="Open Sans"/>
                          <a:sym typeface="Open Sans"/>
                        </a:rPr>
                        <a:t>Year</a:t>
                      </a:r>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950825">
                <a:tc>
                  <a:txBody>
                    <a:bodyPr/>
                    <a:lstStyle/>
                    <a:p>
                      <a:pPr indent="0" lvl="0" marL="0" rtl="0" algn="ctr">
                        <a:lnSpc>
                          <a:spcPct val="100000"/>
                        </a:lnSpc>
                        <a:spcBef>
                          <a:spcPts val="0"/>
                        </a:spcBef>
                        <a:spcAft>
                          <a:spcPts val="0"/>
                        </a:spcAft>
                        <a:buNone/>
                      </a:pPr>
                      <a:r>
                        <a:rPr lang="en" sz="1100"/>
                        <a:t>11</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ctr">
                        <a:lnSpc>
                          <a:spcPct val="100000"/>
                        </a:lnSpc>
                        <a:spcBef>
                          <a:spcPts val="1200"/>
                        </a:spcBef>
                        <a:spcAft>
                          <a:spcPts val="0"/>
                        </a:spcAft>
                        <a:buNone/>
                      </a:pPr>
                      <a:r>
                        <a:rPr lang="en" sz="1100"/>
                        <a:t>Prevalence and incidence of Alzheimer's disease in Europe: A meta-analysis</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4"/>
                    </a:solidFill>
                  </a:tcPr>
                </a:tc>
                <a:tc>
                  <a:txBody>
                    <a:bodyPr/>
                    <a:lstStyle/>
                    <a:p>
                      <a:pPr indent="0" lvl="0" marL="0" rtl="0" algn="ctr">
                        <a:lnSpc>
                          <a:spcPct val="100000"/>
                        </a:lnSpc>
                        <a:spcBef>
                          <a:spcPts val="1200"/>
                        </a:spcBef>
                        <a:spcAft>
                          <a:spcPts val="0"/>
                        </a:spcAft>
                        <a:buNone/>
                      </a:pPr>
                      <a:r>
                        <a:rPr lang="en" sz="1100"/>
                        <a:t>Conducted a literature search on Medline, Scopus, and CINAHL Complete using keywords; Bayesian random effects model was used. </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ctr">
                        <a:lnSpc>
                          <a:spcPct val="100000"/>
                        </a:lnSpc>
                        <a:spcBef>
                          <a:spcPts val="1200"/>
                        </a:spcBef>
                        <a:spcAft>
                          <a:spcPts val="0"/>
                        </a:spcAft>
                        <a:buNone/>
                      </a:pPr>
                      <a:r>
                        <a:rPr b="1" lang="en" sz="1100"/>
                        <a:t>Pros: </a:t>
                      </a:r>
                      <a:r>
                        <a:rPr lang="en" sz="1100"/>
                        <a:t>Meta-analysis allows a better grasp of the impact of this disease.</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4"/>
                    </a:solidFill>
                  </a:tcPr>
                </a:tc>
                <a:tc>
                  <a:txBody>
                    <a:bodyPr/>
                    <a:lstStyle/>
                    <a:p>
                      <a:pPr indent="0" lvl="0" marL="0" rtl="0" algn="ctr">
                        <a:lnSpc>
                          <a:spcPct val="100000"/>
                        </a:lnSpc>
                        <a:spcBef>
                          <a:spcPts val="1200"/>
                        </a:spcBef>
                        <a:spcAft>
                          <a:spcPts val="0"/>
                        </a:spcAft>
                        <a:buNone/>
                      </a:pPr>
                      <a:r>
                        <a:rPr lang="en" sz="1100"/>
                        <a:t>2018</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r>
              <a:tr h="1115750">
                <a:tc>
                  <a:txBody>
                    <a:bodyPr/>
                    <a:lstStyle/>
                    <a:p>
                      <a:pPr indent="0" lvl="0" marL="0" rtl="0" algn="ctr">
                        <a:lnSpc>
                          <a:spcPct val="100000"/>
                        </a:lnSpc>
                        <a:spcBef>
                          <a:spcPts val="0"/>
                        </a:spcBef>
                        <a:spcAft>
                          <a:spcPts val="0"/>
                        </a:spcAft>
                        <a:buNone/>
                      </a:pPr>
                      <a:r>
                        <a:rPr lang="en" sz="1100"/>
                        <a:t>1</a:t>
                      </a:r>
                      <a:r>
                        <a:rPr lang="en" sz="1100"/>
                        <a:t>2</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t>Identifying Incipient dementia Individuals using Machine Learning and Amyloid Imaging by Sulantha M., et al.</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4"/>
                    </a:solidFill>
                  </a:tcPr>
                </a:tc>
                <a:tc>
                  <a:txBody>
                    <a:bodyPr/>
                    <a:lstStyle/>
                    <a:p>
                      <a:pPr indent="0" lvl="0" marL="0" rtl="0" algn="ctr">
                        <a:lnSpc>
                          <a:spcPct val="100000"/>
                        </a:lnSpc>
                        <a:spcBef>
                          <a:spcPts val="0"/>
                        </a:spcBef>
                        <a:spcAft>
                          <a:spcPts val="0"/>
                        </a:spcAft>
                        <a:buNone/>
                      </a:pPr>
                      <a:r>
                        <a:rPr lang="en" sz="1100"/>
                        <a:t>CIVET image processing pipeline, ML algorithm, logistic regression analysis, RUSRF (Random Under Sample Random Forest) novel algorithm in the scikit-learn library</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ctr">
                        <a:lnSpc>
                          <a:spcPct val="100000"/>
                        </a:lnSpc>
                        <a:spcBef>
                          <a:spcPts val="0"/>
                        </a:spcBef>
                        <a:spcAft>
                          <a:spcPts val="0"/>
                        </a:spcAft>
                        <a:buNone/>
                      </a:pPr>
                      <a:r>
                        <a:rPr b="1" lang="en" sz="1100"/>
                        <a:t>Cons: </a:t>
                      </a:r>
                      <a:r>
                        <a:rPr lang="en" sz="1100"/>
                        <a:t>The patterns learnt by the predictor might not be specific to Alzheimer's disease because its diagnosis can only be confirmed with autopsy data.</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t>2017</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r>
              <a:tr h="848925">
                <a:tc>
                  <a:txBody>
                    <a:bodyPr/>
                    <a:lstStyle/>
                    <a:p>
                      <a:pPr indent="0" lvl="0" marL="0" rtl="0" algn="ctr">
                        <a:lnSpc>
                          <a:spcPct val="100000"/>
                        </a:lnSpc>
                        <a:spcBef>
                          <a:spcPts val="0"/>
                        </a:spcBef>
                        <a:spcAft>
                          <a:spcPts val="0"/>
                        </a:spcAft>
                        <a:buNone/>
                      </a:pPr>
                      <a:r>
                        <a:rPr lang="en" sz="1100"/>
                        <a:t>1</a:t>
                      </a:r>
                      <a:r>
                        <a:rPr lang="en" sz="1100"/>
                        <a:t>3</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t>Early Diagnosis of Dementia from Clinical Data by Machine Learning Techniques by Aram So, et al.</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4"/>
                    </a:solidFill>
                  </a:tcPr>
                </a:tc>
                <a:tc>
                  <a:txBody>
                    <a:bodyPr/>
                    <a:lstStyle/>
                    <a:p>
                      <a:pPr indent="0" lvl="0" marL="0" rtl="0" algn="ctr">
                        <a:lnSpc>
                          <a:spcPct val="100000"/>
                        </a:lnSpc>
                        <a:spcBef>
                          <a:spcPts val="0"/>
                        </a:spcBef>
                        <a:spcAft>
                          <a:spcPts val="0"/>
                        </a:spcAft>
                        <a:buNone/>
                      </a:pPr>
                      <a:r>
                        <a:rPr lang="en" sz="1100"/>
                        <a:t>Support Vector Machine, Naive Bayes, Logistic Regression, Multilayer Perceptron, Random Forest</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ctr">
                        <a:lnSpc>
                          <a:spcPct val="100000"/>
                        </a:lnSpc>
                        <a:spcBef>
                          <a:spcPts val="0"/>
                        </a:spcBef>
                        <a:spcAft>
                          <a:spcPts val="0"/>
                        </a:spcAft>
                        <a:buNone/>
                      </a:pPr>
                      <a:r>
                        <a:rPr lang="en" sz="1100"/>
                        <a:t>Diagnoses dementia at early stages in a fast, inexpensive and reliable way. Model is not very precise and accuracy can be improved.</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t>2017</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r>
              <a:tr h="1129650">
                <a:tc>
                  <a:txBody>
                    <a:bodyPr/>
                    <a:lstStyle/>
                    <a:p>
                      <a:pPr indent="0" lvl="0" marL="0" rtl="0" algn="ctr">
                        <a:lnSpc>
                          <a:spcPct val="100000"/>
                        </a:lnSpc>
                        <a:spcBef>
                          <a:spcPts val="0"/>
                        </a:spcBef>
                        <a:spcAft>
                          <a:spcPts val="0"/>
                        </a:spcAft>
                        <a:buNone/>
                      </a:pPr>
                      <a:r>
                        <a:rPr lang="en" sz="1100"/>
                        <a:t>1</a:t>
                      </a:r>
                      <a:r>
                        <a:rPr lang="en" sz="1100"/>
                        <a:t>4</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00000"/>
                        </a:lnSpc>
                        <a:spcBef>
                          <a:spcPts val="1200"/>
                        </a:spcBef>
                        <a:spcAft>
                          <a:spcPts val="0"/>
                        </a:spcAft>
                        <a:buNone/>
                      </a:pPr>
                      <a:r>
                        <a:rPr lang="en" sz="1100"/>
                        <a:t>The ALFA project: A research platform to identify early pathophysiological features of Alzheimer's disease</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4"/>
                    </a:solidFill>
                  </a:tcPr>
                </a:tc>
                <a:tc>
                  <a:txBody>
                    <a:bodyPr/>
                    <a:lstStyle/>
                    <a:p>
                      <a:pPr indent="0" lvl="0" marL="0" rtl="0" algn="ctr">
                        <a:lnSpc>
                          <a:spcPct val="100000"/>
                        </a:lnSpc>
                        <a:spcBef>
                          <a:spcPts val="1200"/>
                        </a:spcBef>
                        <a:spcAft>
                          <a:spcPts val="0"/>
                        </a:spcAft>
                        <a:buNone/>
                      </a:pPr>
                      <a:r>
                        <a:rPr lang="en" sz="1100"/>
                        <a:t>The ALFA parent cohort baseline visit included full cognitive evaluation, lifestyle habits questionnaires, DNA extraction, and MRI. </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ctr">
                        <a:lnSpc>
                          <a:spcPct val="100000"/>
                        </a:lnSpc>
                        <a:spcBef>
                          <a:spcPts val="1200"/>
                        </a:spcBef>
                        <a:spcAft>
                          <a:spcPts val="0"/>
                        </a:spcAft>
                        <a:buNone/>
                      </a:pPr>
                      <a:r>
                        <a:rPr lang="en" sz="1100"/>
                        <a:t>Fulfillment of the study inclusion criteria, the 3102 assessed participants underwent a cognitive screening.</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t>2016</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34"/>
          <p:cNvSpPr txBox="1"/>
          <p:nvPr/>
        </p:nvSpPr>
        <p:spPr>
          <a:xfrm>
            <a:off x="2369850" y="0"/>
            <a:ext cx="44043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300">
                <a:solidFill>
                  <a:srgbClr val="023330"/>
                </a:solidFill>
                <a:latin typeface="Marvel"/>
                <a:ea typeface="Marvel"/>
                <a:cs typeface="Marvel"/>
                <a:sym typeface="Marvel"/>
              </a:rPr>
              <a:t>LITERATURE</a:t>
            </a:r>
            <a:r>
              <a:rPr lang="en" sz="3300">
                <a:solidFill>
                  <a:srgbClr val="023330"/>
                </a:solidFill>
                <a:latin typeface="Comfortaa"/>
                <a:ea typeface="Comfortaa"/>
                <a:cs typeface="Comfortaa"/>
                <a:sym typeface="Comfortaa"/>
              </a:rPr>
              <a:t> </a:t>
            </a:r>
            <a:r>
              <a:rPr b="1" lang="en" sz="3300">
                <a:solidFill>
                  <a:srgbClr val="023330"/>
                </a:solidFill>
                <a:latin typeface="Marvel"/>
                <a:ea typeface="Marvel"/>
                <a:cs typeface="Marvel"/>
                <a:sym typeface="Marvel"/>
              </a:rPr>
              <a:t>SURVEY</a:t>
            </a:r>
            <a:endParaRPr sz="3300">
              <a:solidFill>
                <a:srgbClr val="023330"/>
              </a:solidFill>
              <a:latin typeface="Comfortaa"/>
              <a:ea typeface="Comfortaa"/>
              <a:cs typeface="Comfortaa"/>
              <a:sym typeface="Comfortaa"/>
            </a:endParaRPr>
          </a:p>
        </p:txBody>
      </p:sp>
      <p:graphicFrame>
        <p:nvGraphicFramePr>
          <p:cNvPr id="861" name="Google Shape;861;p34"/>
          <p:cNvGraphicFramePr/>
          <p:nvPr/>
        </p:nvGraphicFramePr>
        <p:xfrm>
          <a:off x="25" y="673900"/>
          <a:ext cx="3000000" cy="3000000"/>
        </p:xfrm>
        <a:graphic>
          <a:graphicData uri="http://schemas.openxmlformats.org/drawingml/2006/table">
            <a:tbl>
              <a:tblPr>
                <a:noFill/>
                <a:tableStyleId>{6C696310-39DC-4DCC-A171-B60577D556E2}</a:tableStyleId>
              </a:tblPr>
              <a:tblGrid>
                <a:gridCol w="719975"/>
                <a:gridCol w="2100250"/>
                <a:gridCol w="2512675"/>
                <a:gridCol w="3049875"/>
                <a:gridCol w="761200"/>
              </a:tblGrid>
              <a:tr h="424450">
                <a:tc>
                  <a:txBody>
                    <a:bodyPr/>
                    <a:lstStyle/>
                    <a:p>
                      <a:pPr indent="0" lvl="0" marL="0" rtl="0" algn="ctr">
                        <a:lnSpc>
                          <a:spcPct val="100000"/>
                        </a:lnSpc>
                        <a:spcBef>
                          <a:spcPts val="0"/>
                        </a:spcBef>
                        <a:spcAft>
                          <a:spcPts val="0"/>
                        </a:spcAft>
                        <a:buNone/>
                      </a:pPr>
                      <a:r>
                        <a:rPr lang="en" sz="1600">
                          <a:solidFill>
                            <a:schemeClr val="dk2"/>
                          </a:solidFill>
                          <a:latin typeface="Open Sans"/>
                          <a:ea typeface="Open Sans"/>
                          <a:cs typeface="Open Sans"/>
                          <a:sym typeface="Open Sans"/>
                        </a:rPr>
                        <a:t>S.No.</a:t>
                      </a:r>
                      <a:endParaRPr sz="1600">
                        <a:solidFill>
                          <a:schemeClr val="dk2"/>
                        </a:solidFill>
                        <a:latin typeface="Open Sans"/>
                        <a:ea typeface="Open Sans"/>
                        <a:cs typeface="Open Sans"/>
                        <a:sym typeface="Open Sans"/>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600">
                          <a:solidFill>
                            <a:schemeClr val="dk2"/>
                          </a:solidFill>
                          <a:latin typeface="Open Sans"/>
                          <a:ea typeface="Open Sans"/>
                          <a:cs typeface="Open Sans"/>
                          <a:sym typeface="Open Sans"/>
                        </a:rPr>
                        <a:t>Title of the Paper</a:t>
                      </a:r>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600">
                          <a:solidFill>
                            <a:schemeClr val="dk2"/>
                          </a:solidFill>
                          <a:latin typeface="Open Sans"/>
                          <a:ea typeface="Open Sans"/>
                          <a:cs typeface="Open Sans"/>
                          <a:sym typeface="Open Sans"/>
                        </a:rPr>
                        <a:t>Methods</a:t>
                      </a:r>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600">
                          <a:solidFill>
                            <a:schemeClr val="dk2"/>
                          </a:solidFill>
                          <a:latin typeface="Open Sans"/>
                          <a:ea typeface="Open Sans"/>
                          <a:cs typeface="Open Sans"/>
                          <a:sym typeface="Open Sans"/>
                        </a:rPr>
                        <a:t>Pros/Cons</a:t>
                      </a:r>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600">
                          <a:solidFill>
                            <a:schemeClr val="dk2"/>
                          </a:solidFill>
                          <a:latin typeface="Open Sans"/>
                          <a:ea typeface="Open Sans"/>
                          <a:cs typeface="Open Sans"/>
                          <a:sym typeface="Open Sans"/>
                        </a:rPr>
                        <a:t>Year</a:t>
                      </a:r>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950825">
                <a:tc>
                  <a:txBody>
                    <a:bodyPr/>
                    <a:lstStyle/>
                    <a:p>
                      <a:pPr indent="0" lvl="0" marL="0" rtl="0" algn="ctr">
                        <a:lnSpc>
                          <a:spcPct val="100000"/>
                        </a:lnSpc>
                        <a:spcBef>
                          <a:spcPts val="0"/>
                        </a:spcBef>
                        <a:spcAft>
                          <a:spcPts val="0"/>
                        </a:spcAft>
                        <a:buNone/>
                      </a:pPr>
                      <a:r>
                        <a:rPr lang="en" sz="1100"/>
                        <a:t>15</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l">
                        <a:lnSpc>
                          <a:spcPct val="113333"/>
                        </a:lnSpc>
                        <a:spcBef>
                          <a:spcPts val="1400"/>
                        </a:spcBef>
                        <a:spcAft>
                          <a:spcPts val="1700"/>
                        </a:spcAft>
                        <a:buNone/>
                      </a:pPr>
                      <a:r>
                        <a:rPr lang="en" sz="1100"/>
                        <a:t>MOBI-COG: A mobile application for instant screening of dementia using the mini-cog test</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4"/>
                    </a:solidFill>
                  </a:tcPr>
                </a:tc>
                <a:tc>
                  <a:txBody>
                    <a:bodyPr/>
                    <a:lstStyle/>
                    <a:p>
                      <a:pPr indent="0" lvl="0" marL="0" rtl="0" algn="ctr">
                        <a:lnSpc>
                          <a:spcPct val="100000"/>
                        </a:lnSpc>
                        <a:spcBef>
                          <a:spcPts val="1200"/>
                        </a:spcBef>
                        <a:spcAft>
                          <a:spcPts val="0"/>
                        </a:spcAft>
                        <a:buNone/>
                      </a:pPr>
                      <a:r>
                        <a:rPr i="1" lang="en" sz="1200"/>
                        <a:t> </a:t>
                      </a:r>
                      <a:r>
                        <a:rPr lang="en" sz="1100"/>
                        <a:t>Use local database for displaying words on the screen.Pre-processing, feature extraction, training and classification for clock drawing test.,k-NN algorithm for classification of recognized digits.</a:t>
                      </a:r>
                      <a:endParaRPr sz="10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ctr">
                        <a:lnSpc>
                          <a:spcPct val="100000"/>
                        </a:lnSpc>
                        <a:spcBef>
                          <a:spcPts val="1200"/>
                        </a:spcBef>
                        <a:spcAft>
                          <a:spcPts val="0"/>
                        </a:spcAft>
                        <a:buNone/>
                      </a:pPr>
                      <a:r>
                        <a:rPr b="1" lang="en" sz="1100"/>
                        <a:t>Pros:</a:t>
                      </a:r>
                      <a:r>
                        <a:rPr b="1" lang="en" sz="1100"/>
                        <a:t> </a:t>
                      </a:r>
                      <a:r>
                        <a:rPr lang="en" sz="1100"/>
                        <a:t>convenient, automated and easy to administer dementia screening test that can be taken at home.</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4"/>
                    </a:solidFill>
                  </a:tcPr>
                </a:tc>
                <a:tc>
                  <a:txBody>
                    <a:bodyPr/>
                    <a:lstStyle/>
                    <a:p>
                      <a:pPr indent="0" lvl="0" marL="0" rtl="0" algn="ctr">
                        <a:lnSpc>
                          <a:spcPct val="100000"/>
                        </a:lnSpc>
                        <a:spcBef>
                          <a:spcPts val="1200"/>
                        </a:spcBef>
                        <a:spcAft>
                          <a:spcPts val="0"/>
                        </a:spcAft>
                        <a:buNone/>
                      </a:pPr>
                      <a:r>
                        <a:rPr lang="en" sz="1100"/>
                        <a:t>2019</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r>
              <a:tr h="1115750">
                <a:tc>
                  <a:txBody>
                    <a:bodyPr/>
                    <a:lstStyle/>
                    <a:p>
                      <a:pPr indent="0" lvl="0" marL="0" rtl="0" algn="ctr">
                        <a:lnSpc>
                          <a:spcPct val="100000"/>
                        </a:lnSpc>
                        <a:spcBef>
                          <a:spcPts val="0"/>
                        </a:spcBef>
                        <a:spcAft>
                          <a:spcPts val="0"/>
                        </a:spcAft>
                        <a:buNone/>
                      </a:pPr>
                      <a:r>
                        <a:rPr lang="en" sz="1100"/>
                        <a:t>16</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t>Conducting Cognitive Exercises for Early Dementia With the Use of Apps on iPads</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4"/>
                    </a:solidFill>
                  </a:tcPr>
                </a:tc>
                <a:tc>
                  <a:txBody>
                    <a:bodyPr/>
                    <a:lstStyle/>
                    <a:p>
                      <a:pPr indent="0" lvl="0" marL="0" rtl="0" algn="ctr">
                        <a:lnSpc>
                          <a:spcPct val="100000"/>
                        </a:lnSpc>
                        <a:spcBef>
                          <a:spcPts val="0"/>
                        </a:spcBef>
                        <a:spcAft>
                          <a:spcPts val="0"/>
                        </a:spcAft>
                        <a:buNone/>
                      </a:pPr>
                      <a:r>
                        <a:rPr lang="en" sz="1100"/>
                        <a:t>Keyword based app selection from iTunes, Questionnaire to determine the familiarity of the participant with technology, Finalize the apps based on a questionnaire.</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ctr">
                        <a:lnSpc>
                          <a:spcPct val="100000"/>
                        </a:lnSpc>
                        <a:spcBef>
                          <a:spcPts val="0"/>
                        </a:spcBef>
                        <a:spcAft>
                          <a:spcPts val="0"/>
                        </a:spcAft>
                        <a:buNone/>
                      </a:pPr>
                      <a:r>
                        <a:rPr b="1" lang="en" sz="1100"/>
                        <a:t>Cons:</a:t>
                      </a:r>
                      <a:r>
                        <a:rPr b="1" lang="en" sz="1100"/>
                        <a:t>Cognitive training and daily living</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t>2015</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r>
              <a:tr h="1723225">
                <a:tc>
                  <a:txBody>
                    <a:bodyPr/>
                    <a:lstStyle/>
                    <a:p>
                      <a:pPr indent="0" lvl="0" marL="0" rtl="0" algn="ctr">
                        <a:lnSpc>
                          <a:spcPct val="100000"/>
                        </a:lnSpc>
                        <a:spcBef>
                          <a:spcPts val="0"/>
                        </a:spcBef>
                        <a:spcAft>
                          <a:spcPts val="0"/>
                        </a:spcAft>
                        <a:buNone/>
                      </a:pPr>
                      <a:r>
                        <a:rPr lang="en" sz="1100"/>
                        <a:t>17</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t>Ticket to Talk: Supporting Conversation between Young People and People with Dementia through Digital Media</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4"/>
                    </a:solidFill>
                  </a:tcPr>
                </a:tc>
                <a:tc>
                  <a:txBody>
                    <a:bodyPr/>
                    <a:lstStyle/>
                    <a:p>
                      <a:pPr indent="0" lvl="0" marL="0" rtl="0" algn="ctr">
                        <a:lnSpc>
                          <a:spcPct val="100000"/>
                        </a:lnSpc>
                        <a:spcBef>
                          <a:spcPts val="0"/>
                        </a:spcBef>
                        <a:spcAft>
                          <a:spcPts val="0"/>
                        </a:spcAft>
                        <a:buNone/>
                      </a:pPr>
                      <a:r>
                        <a:rPr lang="en" sz="1100"/>
                        <a:t>Extend the previous work by developing an application that incorporates the following four design requirements: (1) Setting up a profle. (2) Inspiration (media to use for talk). (3) Collecting media. (4) Preparing a conversation</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ctr">
                        <a:lnSpc>
                          <a:spcPct val="100000"/>
                        </a:lnSpc>
                        <a:spcBef>
                          <a:spcPts val="0"/>
                        </a:spcBef>
                        <a:spcAft>
                          <a:spcPts val="0"/>
                        </a:spcAft>
                        <a:buNone/>
                      </a:pPr>
                      <a:r>
                        <a:rPr lang="en" sz="1100"/>
                        <a:t>encourage conversation between younger people and their old relatives living with dementia.</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t>2018</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35"/>
          <p:cNvSpPr txBox="1"/>
          <p:nvPr/>
        </p:nvSpPr>
        <p:spPr>
          <a:xfrm>
            <a:off x="2369850" y="0"/>
            <a:ext cx="44043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300">
                <a:solidFill>
                  <a:srgbClr val="023330"/>
                </a:solidFill>
                <a:latin typeface="Marvel"/>
                <a:ea typeface="Marvel"/>
                <a:cs typeface="Marvel"/>
                <a:sym typeface="Marvel"/>
              </a:rPr>
              <a:t>LITERATURE</a:t>
            </a:r>
            <a:r>
              <a:rPr lang="en" sz="3300">
                <a:solidFill>
                  <a:srgbClr val="023330"/>
                </a:solidFill>
                <a:latin typeface="Comfortaa"/>
                <a:ea typeface="Comfortaa"/>
                <a:cs typeface="Comfortaa"/>
                <a:sym typeface="Comfortaa"/>
              </a:rPr>
              <a:t> </a:t>
            </a:r>
            <a:r>
              <a:rPr b="1" lang="en" sz="3300">
                <a:solidFill>
                  <a:srgbClr val="023330"/>
                </a:solidFill>
                <a:latin typeface="Marvel"/>
                <a:ea typeface="Marvel"/>
                <a:cs typeface="Marvel"/>
                <a:sym typeface="Marvel"/>
              </a:rPr>
              <a:t>SURVEY</a:t>
            </a:r>
            <a:endParaRPr sz="3300">
              <a:solidFill>
                <a:srgbClr val="023330"/>
              </a:solidFill>
              <a:latin typeface="Comfortaa"/>
              <a:ea typeface="Comfortaa"/>
              <a:cs typeface="Comfortaa"/>
              <a:sym typeface="Comfortaa"/>
            </a:endParaRPr>
          </a:p>
        </p:txBody>
      </p:sp>
      <p:graphicFrame>
        <p:nvGraphicFramePr>
          <p:cNvPr id="867" name="Google Shape;867;p35"/>
          <p:cNvGraphicFramePr/>
          <p:nvPr/>
        </p:nvGraphicFramePr>
        <p:xfrm>
          <a:off x="13" y="540000"/>
          <a:ext cx="3000000" cy="3000000"/>
        </p:xfrm>
        <a:graphic>
          <a:graphicData uri="http://schemas.openxmlformats.org/drawingml/2006/table">
            <a:tbl>
              <a:tblPr>
                <a:noFill/>
                <a:tableStyleId>{6C696310-39DC-4DCC-A171-B60577D556E2}</a:tableStyleId>
              </a:tblPr>
              <a:tblGrid>
                <a:gridCol w="719975"/>
                <a:gridCol w="2100250"/>
                <a:gridCol w="2624275"/>
                <a:gridCol w="2938275"/>
                <a:gridCol w="761200"/>
              </a:tblGrid>
              <a:tr h="401750">
                <a:tc>
                  <a:txBody>
                    <a:bodyPr/>
                    <a:lstStyle/>
                    <a:p>
                      <a:pPr indent="0" lvl="0" marL="0" rtl="0" algn="ctr">
                        <a:lnSpc>
                          <a:spcPct val="100000"/>
                        </a:lnSpc>
                        <a:spcBef>
                          <a:spcPts val="0"/>
                        </a:spcBef>
                        <a:spcAft>
                          <a:spcPts val="0"/>
                        </a:spcAft>
                        <a:buNone/>
                      </a:pPr>
                      <a:r>
                        <a:rPr lang="en" sz="1600">
                          <a:solidFill>
                            <a:schemeClr val="dk2"/>
                          </a:solidFill>
                          <a:latin typeface="Open Sans"/>
                          <a:ea typeface="Open Sans"/>
                          <a:cs typeface="Open Sans"/>
                          <a:sym typeface="Open Sans"/>
                        </a:rPr>
                        <a:t>S.No.</a:t>
                      </a:r>
                      <a:endParaRPr sz="1600">
                        <a:solidFill>
                          <a:schemeClr val="dk2"/>
                        </a:solidFill>
                        <a:latin typeface="Open Sans"/>
                        <a:ea typeface="Open Sans"/>
                        <a:cs typeface="Open Sans"/>
                        <a:sym typeface="Open Sans"/>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600">
                          <a:solidFill>
                            <a:schemeClr val="dk2"/>
                          </a:solidFill>
                          <a:latin typeface="Open Sans"/>
                          <a:ea typeface="Open Sans"/>
                          <a:cs typeface="Open Sans"/>
                          <a:sym typeface="Open Sans"/>
                        </a:rPr>
                        <a:t>Title of the Paper</a:t>
                      </a:r>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600">
                          <a:solidFill>
                            <a:schemeClr val="dk2"/>
                          </a:solidFill>
                          <a:latin typeface="Open Sans"/>
                          <a:ea typeface="Open Sans"/>
                          <a:cs typeface="Open Sans"/>
                          <a:sym typeface="Open Sans"/>
                        </a:rPr>
                        <a:t>Methods</a:t>
                      </a:r>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600">
                          <a:solidFill>
                            <a:schemeClr val="dk2"/>
                          </a:solidFill>
                          <a:latin typeface="Open Sans"/>
                          <a:ea typeface="Open Sans"/>
                          <a:cs typeface="Open Sans"/>
                          <a:sym typeface="Open Sans"/>
                        </a:rPr>
                        <a:t>Pros/Cons</a:t>
                      </a:r>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600">
                          <a:solidFill>
                            <a:schemeClr val="dk2"/>
                          </a:solidFill>
                          <a:latin typeface="Open Sans"/>
                          <a:ea typeface="Open Sans"/>
                          <a:cs typeface="Open Sans"/>
                          <a:sym typeface="Open Sans"/>
                        </a:rPr>
                        <a:t>Year</a:t>
                      </a:r>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895275">
                <a:tc>
                  <a:txBody>
                    <a:bodyPr/>
                    <a:lstStyle/>
                    <a:p>
                      <a:pPr indent="0" lvl="0" marL="0" rtl="0" algn="ctr">
                        <a:lnSpc>
                          <a:spcPct val="100000"/>
                        </a:lnSpc>
                        <a:spcBef>
                          <a:spcPts val="0"/>
                        </a:spcBef>
                        <a:spcAft>
                          <a:spcPts val="0"/>
                        </a:spcAft>
                        <a:buNone/>
                      </a:pPr>
                      <a:r>
                        <a:rPr lang="en" sz="1100"/>
                        <a:t>18</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l">
                        <a:lnSpc>
                          <a:spcPct val="113333"/>
                        </a:lnSpc>
                        <a:spcBef>
                          <a:spcPts val="0"/>
                        </a:spcBef>
                        <a:spcAft>
                          <a:spcPts val="1700"/>
                        </a:spcAft>
                        <a:buNone/>
                      </a:pPr>
                      <a:r>
                        <a:rPr lang="en" sz="1100"/>
                        <a:t>VocabChecker: measuring language abilities for detecting early stage dementia</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4"/>
                    </a:solidFill>
                  </a:tcPr>
                </a:tc>
                <a:tc>
                  <a:txBody>
                    <a:bodyPr/>
                    <a:lstStyle/>
                    <a:p>
                      <a:pPr indent="0" lvl="0" marL="0" rtl="0" algn="ctr">
                        <a:lnSpc>
                          <a:spcPct val="100000"/>
                        </a:lnSpc>
                        <a:spcBef>
                          <a:spcPts val="1200"/>
                        </a:spcBef>
                        <a:spcAft>
                          <a:spcPts val="0"/>
                        </a:spcAft>
                        <a:buNone/>
                      </a:pPr>
                      <a:r>
                        <a:rPr i="1" lang="en" sz="1200"/>
                        <a:t> </a:t>
                      </a:r>
                      <a:r>
                        <a:rPr lang="en" sz="1100"/>
                        <a:t>Use automatic speech recognition for measuring language abilities, Analyze narrative speech and fnd four language abilities scores.</a:t>
                      </a:r>
                      <a:endParaRPr sz="10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ctr">
                        <a:lnSpc>
                          <a:spcPct val="100000"/>
                        </a:lnSpc>
                        <a:spcBef>
                          <a:spcPts val="1200"/>
                        </a:spcBef>
                        <a:spcAft>
                          <a:spcPts val="0"/>
                        </a:spcAft>
                        <a:buNone/>
                      </a:pPr>
                      <a:r>
                        <a:rPr b="1" lang="en" sz="1100"/>
                        <a:t>Pros: </a:t>
                      </a:r>
                      <a:r>
                        <a:rPr lang="en" sz="1100"/>
                        <a:t>MCI patients have a significantly larger vocabulary than healthy elderly people.</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4"/>
                    </a:solidFill>
                  </a:tcPr>
                </a:tc>
                <a:tc>
                  <a:txBody>
                    <a:bodyPr/>
                    <a:lstStyle/>
                    <a:p>
                      <a:pPr indent="0" lvl="0" marL="0" rtl="0" algn="ctr">
                        <a:lnSpc>
                          <a:spcPct val="100000"/>
                        </a:lnSpc>
                        <a:spcBef>
                          <a:spcPts val="1200"/>
                        </a:spcBef>
                        <a:spcAft>
                          <a:spcPts val="0"/>
                        </a:spcAft>
                        <a:buNone/>
                      </a:pPr>
                      <a:r>
                        <a:rPr lang="en" sz="1100"/>
                        <a:t>2018</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r>
              <a:tr h="1592775">
                <a:tc>
                  <a:txBody>
                    <a:bodyPr/>
                    <a:lstStyle/>
                    <a:p>
                      <a:pPr indent="0" lvl="0" marL="0" rtl="0" algn="ctr">
                        <a:lnSpc>
                          <a:spcPct val="100000"/>
                        </a:lnSpc>
                        <a:spcBef>
                          <a:spcPts val="0"/>
                        </a:spcBef>
                        <a:spcAft>
                          <a:spcPts val="0"/>
                        </a:spcAft>
                        <a:buNone/>
                      </a:pPr>
                      <a:r>
                        <a:rPr lang="en" sz="1100"/>
                        <a:t>19</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t>A Technical Note on the PainChek™ System: A Web Portal and Mobile Medical Device for Assessing Pain in People With Dementia</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4"/>
                    </a:solidFill>
                  </a:tcPr>
                </a:tc>
                <a:tc>
                  <a:txBody>
                    <a:bodyPr/>
                    <a:lstStyle/>
                    <a:p>
                      <a:pPr indent="0" lvl="0" marL="0" rtl="0" algn="ctr">
                        <a:lnSpc>
                          <a:spcPct val="100000"/>
                        </a:lnSpc>
                        <a:spcBef>
                          <a:spcPts val="0"/>
                        </a:spcBef>
                        <a:spcAft>
                          <a:spcPts val="0"/>
                        </a:spcAft>
                        <a:buNone/>
                      </a:pPr>
                      <a:r>
                        <a:rPr lang="en" sz="1100"/>
                        <a:t> Following things to consider while developing an application: (a) Subjective nature of pain. (b) Complexity, and dynamicity of pain as a construct. (c) An objective description of key pain behaviours. (d) Te temporality of pain and related behaviours. (ii) Simple scoring mechanism.</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ctr">
                        <a:lnSpc>
                          <a:spcPct val="100000"/>
                        </a:lnSpc>
                        <a:spcBef>
                          <a:spcPts val="0"/>
                        </a:spcBef>
                        <a:spcAft>
                          <a:spcPts val="0"/>
                        </a:spcAft>
                        <a:buNone/>
                      </a:pPr>
                      <a:r>
                        <a:rPr b="1" lang="en" sz="1100"/>
                        <a:t>Cons: </a:t>
                      </a:r>
                      <a:r>
                        <a:rPr lang="en" sz="1100"/>
                        <a:t>The patterns learnt by the predictor might not be specific to Alzheimer's disease because its diagnosis can only be confirmed with autopsy data.</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t>2018</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r>
              <a:tr h="1622550">
                <a:tc>
                  <a:txBody>
                    <a:bodyPr/>
                    <a:lstStyle/>
                    <a:p>
                      <a:pPr indent="0" lvl="0" marL="0" rtl="0" algn="ctr">
                        <a:lnSpc>
                          <a:spcPct val="100000"/>
                        </a:lnSpc>
                        <a:spcBef>
                          <a:spcPts val="0"/>
                        </a:spcBef>
                        <a:spcAft>
                          <a:spcPts val="0"/>
                        </a:spcAft>
                        <a:buNone/>
                      </a:pPr>
                      <a:r>
                        <a:rPr lang="en" sz="1100"/>
                        <a:t>20</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t>Technology for home dementia care: A prototype locating system put to the test</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4"/>
                    </a:solidFill>
                  </a:tcPr>
                </a:tc>
                <a:tc>
                  <a:txBody>
                    <a:bodyPr/>
                    <a:lstStyle/>
                    <a:p>
                      <a:pPr indent="0" lvl="0" marL="0" rtl="0" algn="ctr">
                        <a:lnSpc>
                          <a:spcPct val="100000"/>
                        </a:lnSpc>
                        <a:spcBef>
                          <a:spcPts val="0"/>
                        </a:spcBef>
                        <a:spcAft>
                          <a:spcPts val="0"/>
                        </a:spcAft>
                        <a:buNone/>
                      </a:pPr>
                      <a:r>
                        <a:rPr lang="en" sz="1100"/>
                        <a:t>Use of locating system for 4 weeks. (ii) Measure usability, product functions and features. (iii) Measure caregiver burden perceived self-efcacy, the frequency of use, and willingness to purchase the prototype.</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ctr">
                        <a:lnSpc>
                          <a:spcPct val="100000"/>
                        </a:lnSpc>
                        <a:spcBef>
                          <a:spcPts val="0"/>
                        </a:spcBef>
                        <a:spcAft>
                          <a:spcPts val="0"/>
                        </a:spcAft>
                        <a:buNone/>
                      </a:pPr>
                      <a:r>
                        <a:rPr lang="en" sz="1100"/>
                        <a:t>Diagnoses dementia at early stages in a fast, inexpensive and reliable way. Model is not very precise and accuracy can be improved.</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t>2017</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36"/>
          <p:cNvSpPr txBox="1"/>
          <p:nvPr>
            <p:ph type="title"/>
          </p:nvPr>
        </p:nvSpPr>
        <p:spPr>
          <a:xfrm>
            <a:off x="459425" y="868900"/>
            <a:ext cx="2836500" cy="27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rgbClr val="023330"/>
                </a:solidFill>
              </a:rPr>
              <a:t>EXISTING</a:t>
            </a:r>
            <a:endParaRPr sz="3300">
              <a:solidFill>
                <a:srgbClr val="023330"/>
              </a:solidFill>
            </a:endParaRPr>
          </a:p>
          <a:p>
            <a:pPr indent="0" lvl="0" marL="0" rtl="0" algn="ctr">
              <a:spcBef>
                <a:spcPts val="0"/>
              </a:spcBef>
              <a:spcAft>
                <a:spcPts val="0"/>
              </a:spcAft>
              <a:buNone/>
            </a:pPr>
            <a:r>
              <a:rPr lang="en" sz="3300">
                <a:solidFill>
                  <a:srgbClr val="023330"/>
                </a:solidFill>
              </a:rPr>
              <a:t>SYSTEM</a:t>
            </a:r>
            <a:endParaRPr sz="5100">
              <a:solidFill>
                <a:srgbClr val="023330"/>
              </a:solidFill>
            </a:endParaRPr>
          </a:p>
        </p:txBody>
      </p:sp>
      <p:pic>
        <p:nvPicPr>
          <p:cNvPr id="873" name="Google Shape;873;p36"/>
          <p:cNvPicPr preferRelativeResize="0"/>
          <p:nvPr/>
        </p:nvPicPr>
        <p:blipFill>
          <a:blip r:embed="rId3">
            <a:alphaModFix/>
          </a:blip>
          <a:stretch>
            <a:fillRect/>
          </a:stretch>
        </p:blipFill>
        <p:spPr>
          <a:xfrm>
            <a:off x="7540475" y="0"/>
            <a:ext cx="1603525" cy="5143500"/>
          </a:xfrm>
          <a:prstGeom prst="rect">
            <a:avLst/>
          </a:prstGeom>
          <a:noFill/>
          <a:ln>
            <a:noFill/>
          </a:ln>
        </p:spPr>
      </p:pic>
      <p:sp>
        <p:nvSpPr>
          <p:cNvPr id="874" name="Google Shape;874;p36"/>
          <p:cNvSpPr txBox="1"/>
          <p:nvPr/>
        </p:nvSpPr>
        <p:spPr>
          <a:xfrm>
            <a:off x="3761025" y="316900"/>
            <a:ext cx="5196900" cy="3869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solidFill>
                  <a:schemeClr val="dk1"/>
                </a:solidFill>
                <a:latin typeface="Open Sans"/>
                <a:ea typeface="Open Sans"/>
                <a:cs typeface="Open Sans"/>
                <a:sym typeface="Open Sans"/>
              </a:rPr>
              <a:t>Doctors diagnose dementia based on a careful medical history, a physical examination, laboratory tests, and the characteristic changes in thinking, day-to-day functioning and behavior associated with different types of people and symptoms.</a:t>
            </a:r>
            <a:endParaRPr>
              <a:solidFill>
                <a:schemeClr val="dk1"/>
              </a:solidFill>
              <a:latin typeface="Open Sans"/>
              <a:ea typeface="Open Sans"/>
              <a:cs typeface="Open Sans"/>
              <a:sym typeface="Open Sans"/>
            </a:endParaRPr>
          </a:p>
          <a:p>
            <a:pPr indent="0" lvl="0" marL="0" rtl="0" algn="just">
              <a:lnSpc>
                <a:spcPct val="115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just">
              <a:lnSpc>
                <a:spcPct val="115000"/>
              </a:lnSpc>
              <a:spcBef>
                <a:spcPts val="0"/>
              </a:spcBef>
              <a:spcAft>
                <a:spcPts val="0"/>
              </a:spcAft>
              <a:buNone/>
            </a:pPr>
            <a:r>
              <a:rPr lang="en">
                <a:solidFill>
                  <a:schemeClr val="dk1"/>
                </a:solidFill>
                <a:latin typeface="Open Sans"/>
                <a:ea typeface="Open Sans"/>
                <a:cs typeface="Open Sans"/>
                <a:sym typeface="Open Sans"/>
              </a:rPr>
              <a:t>They perform cognitive and neurological tests, brain scans, psychiatric evaluation, genetic tests, blood tests among others. </a:t>
            </a:r>
            <a:endParaRPr>
              <a:solidFill>
                <a:schemeClr val="dk1"/>
              </a:solidFill>
              <a:latin typeface="Open Sans"/>
              <a:ea typeface="Open Sans"/>
              <a:cs typeface="Open Sans"/>
              <a:sym typeface="Open Sans"/>
            </a:endParaRPr>
          </a:p>
          <a:p>
            <a:pPr indent="0" lvl="0" marL="0" rtl="0" algn="just">
              <a:lnSpc>
                <a:spcPct val="115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just">
              <a:lnSpc>
                <a:spcPct val="115000"/>
              </a:lnSpc>
              <a:spcBef>
                <a:spcPts val="0"/>
              </a:spcBef>
              <a:spcAft>
                <a:spcPts val="0"/>
              </a:spcAft>
              <a:buNone/>
            </a:pPr>
            <a:r>
              <a:rPr lang="en">
                <a:solidFill>
                  <a:schemeClr val="dk1"/>
                </a:solidFill>
                <a:latin typeface="Open Sans"/>
                <a:ea typeface="Open Sans"/>
                <a:cs typeface="Open Sans"/>
                <a:sym typeface="Open Sans"/>
              </a:rPr>
              <a:t>Many machine learning algorithms were developed in the areas of cognitive, neurological tests and evaluation tests by the use of NLP and classification methods. In addition, brain scans are analyzed with the help of neural networks and image analysis. </a:t>
            </a:r>
            <a:endParaRPr>
              <a:solidFill>
                <a:schemeClr val="dk1"/>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37"/>
          <p:cNvSpPr txBox="1"/>
          <p:nvPr>
            <p:ph type="title"/>
          </p:nvPr>
        </p:nvSpPr>
        <p:spPr>
          <a:xfrm>
            <a:off x="459425" y="868900"/>
            <a:ext cx="2836500" cy="27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rgbClr val="023330"/>
                </a:solidFill>
              </a:rPr>
              <a:t>EXISTING</a:t>
            </a:r>
            <a:endParaRPr sz="3300">
              <a:solidFill>
                <a:srgbClr val="023330"/>
              </a:solidFill>
            </a:endParaRPr>
          </a:p>
          <a:p>
            <a:pPr indent="0" lvl="0" marL="0" rtl="0" algn="ctr">
              <a:spcBef>
                <a:spcPts val="0"/>
              </a:spcBef>
              <a:spcAft>
                <a:spcPts val="0"/>
              </a:spcAft>
              <a:buNone/>
            </a:pPr>
            <a:r>
              <a:rPr lang="en" sz="3300">
                <a:solidFill>
                  <a:srgbClr val="023330"/>
                </a:solidFill>
              </a:rPr>
              <a:t>SYSTEM</a:t>
            </a:r>
            <a:endParaRPr sz="5100">
              <a:solidFill>
                <a:srgbClr val="023330"/>
              </a:solidFill>
            </a:endParaRPr>
          </a:p>
        </p:txBody>
      </p:sp>
      <p:pic>
        <p:nvPicPr>
          <p:cNvPr id="880" name="Google Shape;880;p37"/>
          <p:cNvPicPr preferRelativeResize="0"/>
          <p:nvPr/>
        </p:nvPicPr>
        <p:blipFill>
          <a:blip r:embed="rId3">
            <a:alphaModFix/>
          </a:blip>
          <a:stretch>
            <a:fillRect/>
          </a:stretch>
        </p:blipFill>
        <p:spPr>
          <a:xfrm>
            <a:off x="7540475" y="0"/>
            <a:ext cx="1603525" cy="5143500"/>
          </a:xfrm>
          <a:prstGeom prst="rect">
            <a:avLst/>
          </a:prstGeom>
          <a:noFill/>
          <a:ln>
            <a:noFill/>
          </a:ln>
        </p:spPr>
      </p:pic>
      <p:sp>
        <p:nvSpPr>
          <p:cNvPr id="881" name="Google Shape;881;p37"/>
          <p:cNvSpPr txBox="1"/>
          <p:nvPr/>
        </p:nvSpPr>
        <p:spPr>
          <a:xfrm>
            <a:off x="3787800" y="688600"/>
            <a:ext cx="5170200" cy="3621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solidFill>
                  <a:schemeClr val="dk1"/>
                </a:solidFill>
                <a:latin typeface="Open Sans"/>
                <a:ea typeface="Open Sans"/>
                <a:cs typeface="Open Sans"/>
                <a:sym typeface="Open Sans"/>
              </a:rPr>
              <a:t>SVM methods were used along with kernel functions, and a few other methods like K Nearest Neighbours are used to identify a pattern among people suffering from dementia.</a:t>
            </a:r>
            <a:endParaRPr>
              <a:solidFill>
                <a:schemeClr val="dk1"/>
              </a:solidFill>
              <a:latin typeface="Open Sans"/>
              <a:ea typeface="Open Sans"/>
              <a:cs typeface="Open Sans"/>
              <a:sym typeface="Open Sans"/>
            </a:endParaRPr>
          </a:p>
          <a:p>
            <a:pPr indent="0" lvl="0" marL="0" rtl="0" algn="just">
              <a:lnSpc>
                <a:spcPct val="115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just">
              <a:lnSpc>
                <a:spcPct val="115000"/>
              </a:lnSpc>
              <a:spcBef>
                <a:spcPts val="0"/>
              </a:spcBef>
              <a:spcAft>
                <a:spcPts val="0"/>
              </a:spcAft>
              <a:buNone/>
            </a:pPr>
            <a:r>
              <a:rPr lang="en">
                <a:solidFill>
                  <a:schemeClr val="dk1"/>
                </a:solidFill>
                <a:latin typeface="Open Sans"/>
                <a:ea typeface="Open Sans"/>
                <a:cs typeface="Open Sans"/>
                <a:sym typeface="Open Sans"/>
              </a:rPr>
              <a:t>SVM came close in separating the data points using a hyperplane thus solving the problem of multiclass classification but there was a decline in accuracy while predicting the outcome finally.</a:t>
            </a:r>
            <a:endParaRPr>
              <a:solidFill>
                <a:schemeClr val="dk1"/>
              </a:solidFill>
              <a:latin typeface="Open Sans"/>
              <a:ea typeface="Open Sans"/>
              <a:cs typeface="Open Sans"/>
              <a:sym typeface="Open Sans"/>
            </a:endParaRPr>
          </a:p>
          <a:p>
            <a:pPr indent="0" lvl="0" marL="0" rtl="0" algn="just">
              <a:lnSpc>
                <a:spcPct val="115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just">
              <a:lnSpc>
                <a:spcPct val="115000"/>
              </a:lnSpc>
              <a:spcBef>
                <a:spcPts val="0"/>
              </a:spcBef>
              <a:spcAft>
                <a:spcPts val="0"/>
              </a:spcAft>
              <a:buNone/>
            </a:pPr>
            <a:r>
              <a:rPr lang="en">
                <a:solidFill>
                  <a:schemeClr val="dk1"/>
                </a:solidFill>
                <a:latin typeface="Open Sans"/>
                <a:ea typeface="Open Sans"/>
                <a:cs typeface="Open Sans"/>
                <a:sym typeface="Open Sans"/>
              </a:rPr>
              <a:t>Later, KNN was used to overcome the "quantifiability of the stages in dementia" with radial functions, but the following method had issues with the size of the dataset being too small or too large leading to inaccuracy or vastly increasing the time consumed.</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38"/>
          <p:cNvSpPr txBox="1"/>
          <p:nvPr>
            <p:ph type="title"/>
          </p:nvPr>
        </p:nvSpPr>
        <p:spPr>
          <a:xfrm>
            <a:off x="459425" y="945100"/>
            <a:ext cx="2836500" cy="297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rgbClr val="023330"/>
                </a:solidFill>
              </a:rPr>
              <a:t>PROPOSED SYSTEM</a:t>
            </a:r>
            <a:endParaRPr sz="5100">
              <a:solidFill>
                <a:srgbClr val="023330"/>
              </a:solidFill>
            </a:endParaRPr>
          </a:p>
        </p:txBody>
      </p:sp>
      <p:pic>
        <p:nvPicPr>
          <p:cNvPr id="887" name="Google Shape;887;p38"/>
          <p:cNvPicPr preferRelativeResize="0"/>
          <p:nvPr/>
        </p:nvPicPr>
        <p:blipFill>
          <a:blip r:embed="rId3">
            <a:alphaModFix/>
          </a:blip>
          <a:stretch>
            <a:fillRect/>
          </a:stretch>
        </p:blipFill>
        <p:spPr>
          <a:xfrm>
            <a:off x="7540475" y="0"/>
            <a:ext cx="1603525" cy="5143500"/>
          </a:xfrm>
          <a:prstGeom prst="rect">
            <a:avLst/>
          </a:prstGeom>
          <a:noFill/>
          <a:ln>
            <a:noFill/>
          </a:ln>
        </p:spPr>
      </p:pic>
      <p:sp>
        <p:nvSpPr>
          <p:cNvPr id="888" name="Google Shape;888;p38"/>
          <p:cNvSpPr txBox="1"/>
          <p:nvPr/>
        </p:nvSpPr>
        <p:spPr>
          <a:xfrm>
            <a:off x="4021350" y="995050"/>
            <a:ext cx="4757400" cy="2878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solidFill>
                  <a:schemeClr val="dk1"/>
                </a:solidFill>
                <a:latin typeface="Open Sans"/>
                <a:ea typeface="Open Sans"/>
                <a:cs typeface="Open Sans"/>
                <a:sym typeface="Open Sans"/>
              </a:rPr>
              <a:t>To overcome the mentioned hurdles of the existing systems, the proposed system was</a:t>
            </a:r>
            <a:r>
              <a:rPr lang="en">
                <a:solidFill>
                  <a:schemeClr val="dk1"/>
                </a:solidFill>
                <a:latin typeface="Open Sans"/>
                <a:ea typeface="Open Sans"/>
                <a:cs typeface="Open Sans"/>
                <a:sym typeface="Open Sans"/>
              </a:rPr>
              <a:t> structured in a way to use </a:t>
            </a:r>
            <a:r>
              <a:rPr lang="en">
                <a:solidFill>
                  <a:schemeClr val="dk1"/>
                </a:solidFill>
                <a:latin typeface="Open Sans"/>
                <a:ea typeface="Open Sans"/>
                <a:cs typeface="Open Sans"/>
                <a:sym typeface="Open Sans"/>
              </a:rPr>
              <a:t>classification based on the following features:</a:t>
            </a:r>
            <a:endParaRPr>
              <a:solidFill>
                <a:schemeClr val="dk1"/>
              </a:solidFill>
              <a:latin typeface="Open Sans"/>
              <a:ea typeface="Open Sans"/>
              <a:cs typeface="Open Sans"/>
              <a:sym typeface="Open Sans"/>
            </a:endParaRPr>
          </a:p>
          <a:p>
            <a:pPr indent="0" lvl="0" marL="0" rtl="0" algn="just">
              <a:lnSpc>
                <a:spcPct val="115000"/>
              </a:lnSpc>
              <a:spcBef>
                <a:spcPts val="0"/>
              </a:spcBef>
              <a:spcAft>
                <a:spcPts val="0"/>
              </a:spcAft>
              <a:buNone/>
            </a:pPr>
            <a:r>
              <a:t/>
            </a:r>
            <a:endParaRPr>
              <a:solidFill>
                <a:schemeClr val="dk1"/>
              </a:solidFill>
              <a:latin typeface="Open Sans"/>
              <a:ea typeface="Open Sans"/>
              <a:cs typeface="Open Sans"/>
              <a:sym typeface="Open Sans"/>
            </a:endParaRPr>
          </a:p>
          <a:p>
            <a:pPr indent="-317500" lvl="0" marL="457200" rtl="0" algn="just">
              <a:lnSpc>
                <a:spcPct val="115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Years of Education</a:t>
            </a:r>
            <a:endParaRPr>
              <a:solidFill>
                <a:schemeClr val="dk1"/>
              </a:solidFill>
              <a:latin typeface="Open Sans"/>
              <a:ea typeface="Open Sans"/>
              <a:cs typeface="Open Sans"/>
              <a:sym typeface="Open Sans"/>
            </a:endParaRPr>
          </a:p>
          <a:p>
            <a:pPr indent="-317500" lvl="0" marL="457200" rtl="0" algn="just">
              <a:lnSpc>
                <a:spcPct val="115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Socio-Economic Status</a:t>
            </a:r>
            <a:endParaRPr>
              <a:solidFill>
                <a:schemeClr val="dk1"/>
              </a:solidFill>
              <a:latin typeface="Open Sans"/>
              <a:ea typeface="Open Sans"/>
              <a:cs typeface="Open Sans"/>
              <a:sym typeface="Open Sans"/>
            </a:endParaRPr>
          </a:p>
          <a:p>
            <a:pPr indent="-317500" lvl="0" marL="457200" rtl="0" algn="just">
              <a:lnSpc>
                <a:spcPct val="115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Mini Mental State Examination</a:t>
            </a:r>
            <a:endParaRPr>
              <a:solidFill>
                <a:schemeClr val="dk1"/>
              </a:solidFill>
              <a:latin typeface="Open Sans"/>
              <a:ea typeface="Open Sans"/>
              <a:cs typeface="Open Sans"/>
              <a:sym typeface="Open Sans"/>
            </a:endParaRPr>
          </a:p>
          <a:p>
            <a:pPr indent="-317500" lvl="0" marL="457200" rtl="0" algn="just">
              <a:lnSpc>
                <a:spcPct val="115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Clinical Dementia Rating</a:t>
            </a:r>
            <a:endParaRPr>
              <a:solidFill>
                <a:schemeClr val="dk1"/>
              </a:solidFill>
              <a:latin typeface="Open Sans"/>
              <a:ea typeface="Open Sans"/>
              <a:cs typeface="Open Sans"/>
              <a:sym typeface="Open Sans"/>
            </a:endParaRPr>
          </a:p>
          <a:p>
            <a:pPr indent="-317500" lvl="0" marL="457200" rtl="0" algn="just">
              <a:lnSpc>
                <a:spcPct val="115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Estimated Total Intracranial Volume</a:t>
            </a:r>
            <a:endParaRPr>
              <a:solidFill>
                <a:schemeClr val="dk1"/>
              </a:solidFill>
              <a:latin typeface="Open Sans"/>
              <a:ea typeface="Open Sans"/>
              <a:cs typeface="Open Sans"/>
              <a:sym typeface="Open Sans"/>
            </a:endParaRPr>
          </a:p>
          <a:p>
            <a:pPr indent="-317500" lvl="0" marL="457200" rtl="0" algn="just">
              <a:lnSpc>
                <a:spcPct val="115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Whole Brain Volume</a:t>
            </a:r>
            <a:endParaRPr>
              <a:solidFill>
                <a:schemeClr val="dk1"/>
              </a:solidFill>
              <a:latin typeface="Open Sans"/>
              <a:ea typeface="Open Sans"/>
              <a:cs typeface="Open Sans"/>
              <a:sym typeface="Open Sans"/>
            </a:endParaRPr>
          </a:p>
          <a:p>
            <a:pPr indent="-317500" lvl="0" marL="457200" rtl="0" algn="just">
              <a:lnSpc>
                <a:spcPct val="115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Atlas Scaling Factor</a:t>
            </a:r>
            <a:endParaRPr sz="1500">
              <a:latin typeface="Comfortaa Medium"/>
              <a:ea typeface="Comfortaa Medium"/>
              <a:cs typeface="Comfortaa Medium"/>
              <a:sym typeface="Comfortaa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39"/>
          <p:cNvSpPr txBox="1"/>
          <p:nvPr>
            <p:ph type="title"/>
          </p:nvPr>
        </p:nvSpPr>
        <p:spPr>
          <a:xfrm>
            <a:off x="459425" y="945100"/>
            <a:ext cx="2836500" cy="297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rgbClr val="023330"/>
                </a:solidFill>
              </a:rPr>
              <a:t>PROPOSED SYSTEM</a:t>
            </a:r>
            <a:endParaRPr sz="5100">
              <a:solidFill>
                <a:srgbClr val="023330"/>
              </a:solidFill>
            </a:endParaRPr>
          </a:p>
        </p:txBody>
      </p:sp>
      <p:pic>
        <p:nvPicPr>
          <p:cNvPr id="894" name="Google Shape;894;p39"/>
          <p:cNvPicPr preferRelativeResize="0"/>
          <p:nvPr/>
        </p:nvPicPr>
        <p:blipFill>
          <a:blip r:embed="rId3">
            <a:alphaModFix/>
          </a:blip>
          <a:stretch>
            <a:fillRect/>
          </a:stretch>
        </p:blipFill>
        <p:spPr>
          <a:xfrm>
            <a:off x="7540475" y="0"/>
            <a:ext cx="1603525" cy="5143500"/>
          </a:xfrm>
          <a:prstGeom prst="rect">
            <a:avLst/>
          </a:prstGeom>
          <a:noFill/>
          <a:ln>
            <a:noFill/>
          </a:ln>
        </p:spPr>
      </p:pic>
      <p:sp>
        <p:nvSpPr>
          <p:cNvPr id="895" name="Google Shape;895;p39"/>
          <p:cNvSpPr txBox="1"/>
          <p:nvPr/>
        </p:nvSpPr>
        <p:spPr>
          <a:xfrm>
            <a:off x="4031500" y="389100"/>
            <a:ext cx="4757400" cy="3869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solidFill>
                  <a:schemeClr val="dk1"/>
                </a:solidFill>
                <a:latin typeface="Open Sans"/>
                <a:ea typeface="Open Sans"/>
                <a:cs typeface="Open Sans"/>
                <a:sym typeface="Open Sans"/>
              </a:rPr>
              <a:t>H</a:t>
            </a:r>
            <a:r>
              <a:rPr lang="en">
                <a:solidFill>
                  <a:schemeClr val="dk1"/>
                </a:solidFill>
                <a:latin typeface="Open Sans"/>
                <a:ea typeface="Open Sans"/>
                <a:cs typeface="Open Sans"/>
                <a:sym typeface="Open Sans"/>
              </a:rPr>
              <a:t>ere, the Atlas Scaling Factor removes the problem of imagery.</a:t>
            </a:r>
            <a:endParaRPr>
              <a:solidFill>
                <a:schemeClr val="dk1"/>
              </a:solidFill>
              <a:latin typeface="Open Sans"/>
              <a:ea typeface="Open Sans"/>
              <a:cs typeface="Open Sans"/>
              <a:sym typeface="Open Sans"/>
            </a:endParaRPr>
          </a:p>
          <a:p>
            <a:pPr indent="0" lvl="0" marL="0" rtl="0" algn="just">
              <a:lnSpc>
                <a:spcPct val="115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just">
              <a:lnSpc>
                <a:spcPct val="115000"/>
              </a:lnSpc>
              <a:spcBef>
                <a:spcPts val="0"/>
              </a:spcBef>
              <a:spcAft>
                <a:spcPts val="0"/>
              </a:spcAft>
              <a:buNone/>
            </a:pPr>
            <a:r>
              <a:rPr lang="en">
                <a:solidFill>
                  <a:schemeClr val="dk1"/>
                </a:solidFill>
                <a:latin typeface="Open Sans"/>
                <a:ea typeface="Open Sans"/>
                <a:cs typeface="Open Sans"/>
                <a:sym typeface="Open Sans"/>
              </a:rPr>
              <a:t>The Years of Education, Socio-Economic Status, and Mini Mental State Exam score are used to measure the "quantifiability of how severe the condition is" and the resulting output is simplified into Demented and Non-Demented. </a:t>
            </a:r>
            <a:endParaRPr>
              <a:solidFill>
                <a:schemeClr val="dk1"/>
              </a:solidFill>
              <a:latin typeface="Open Sans"/>
              <a:ea typeface="Open Sans"/>
              <a:cs typeface="Open Sans"/>
              <a:sym typeface="Open Sans"/>
            </a:endParaRPr>
          </a:p>
          <a:p>
            <a:pPr indent="0" lvl="0" marL="0" rtl="0" algn="just">
              <a:lnSpc>
                <a:spcPct val="115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just">
              <a:lnSpc>
                <a:spcPct val="115000"/>
              </a:lnSpc>
              <a:spcBef>
                <a:spcPts val="0"/>
              </a:spcBef>
              <a:spcAft>
                <a:spcPts val="0"/>
              </a:spcAft>
              <a:buNone/>
            </a:pPr>
            <a:r>
              <a:rPr lang="en">
                <a:solidFill>
                  <a:schemeClr val="dk1"/>
                </a:solidFill>
                <a:latin typeface="Open Sans"/>
                <a:ea typeface="Open Sans"/>
                <a:cs typeface="Open Sans"/>
                <a:sym typeface="Open Sans"/>
              </a:rPr>
              <a:t>Athough, there is a third class called Converted, which indicates that the subjects are classified as non-demented but were later proven to have dementia. These test cases were converted to the class Demented (Multiclass- One vs Many) to avoid the problem of MultiClassification.</a:t>
            </a:r>
            <a:endParaRPr>
              <a:solidFill>
                <a:schemeClr val="dk1"/>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40"/>
          <p:cNvSpPr txBox="1"/>
          <p:nvPr>
            <p:ph type="title"/>
          </p:nvPr>
        </p:nvSpPr>
        <p:spPr>
          <a:xfrm>
            <a:off x="2296800" y="424800"/>
            <a:ext cx="4657800" cy="88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300">
                <a:solidFill>
                  <a:srgbClr val="023330"/>
                </a:solidFill>
              </a:rPr>
              <a:t>SYSTEM REQUIREMENTS</a:t>
            </a:r>
            <a:endParaRPr sz="3300">
              <a:solidFill>
                <a:srgbClr val="023330"/>
              </a:solidFill>
            </a:endParaRPr>
          </a:p>
        </p:txBody>
      </p:sp>
      <p:sp>
        <p:nvSpPr>
          <p:cNvPr id="901" name="Google Shape;901;p40"/>
          <p:cNvSpPr txBox="1"/>
          <p:nvPr/>
        </p:nvSpPr>
        <p:spPr>
          <a:xfrm>
            <a:off x="2666625" y="1428200"/>
            <a:ext cx="4352100" cy="29553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1"/>
              </a:buClr>
              <a:buSzPts val="1500"/>
              <a:buFont typeface="Open Sans"/>
              <a:buChar char="●"/>
            </a:pPr>
            <a:r>
              <a:rPr b="1" lang="en" sz="1500">
                <a:solidFill>
                  <a:schemeClr val="dk1"/>
                </a:solidFill>
                <a:latin typeface="Open Sans"/>
                <a:ea typeface="Open Sans"/>
                <a:cs typeface="Open Sans"/>
                <a:sym typeface="Open Sans"/>
              </a:rPr>
              <a:t>Hardware requirements:</a:t>
            </a:r>
            <a:endParaRPr b="1" sz="1500">
              <a:solidFill>
                <a:schemeClr val="dk1"/>
              </a:solidFill>
              <a:latin typeface="Open Sans"/>
              <a:ea typeface="Open Sans"/>
              <a:cs typeface="Open Sans"/>
              <a:sym typeface="Open Sans"/>
            </a:endParaRPr>
          </a:p>
          <a:p>
            <a:pPr indent="0" lvl="0" marL="457200" rtl="0" algn="l">
              <a:spcBef>
                <a:spcPts val="0"/>
              </a:spcBef>
              <a:spcAft>
                <a:spcPts val="0"/>
              </a:spcAft>
              <a:buNone/>
            </a:pPr>
            <a:r>
              <a:rPr lang="en" sz="1500">
                <a:solidFill>
                  <a:schemeClr val="dk1"/>
                </a:solidFill>
                <a:latin typeface="Open Sans"/>
                <a:ea typeface="Open Sans"/>
                <a:cs typeface="Open Sans"/>
                <a:sym typeface="Open Sans"/>
              </a:rPr>
              <a:t>Processor: Intel Core i3 2.53 GHz or above</a:t>
            </a:r>
            <a:endParaRPr sz="1500">
              <a:solidFill>
                <a:schemeClr val="dk1"/>
              </a:solidFill>
              <a:latin typeface="Open Sans"/>
              <a:ea typeface="Open Sans"/>
              <a:cs typeface="Open Sans"/>
              <a:sym typeface="Open Sans"/>
            </a:endParaRPr>
          </a:p>
          <a:p>
            <a:pPr indent="0" lvl="0" marL="457200" rtl="0" algn="l">
              <a:spcBef>
                <a:spcPts val="0"/>
              </a:spcBef>
              <a:spcAft>
                <a:spcPts val="0"/>
              </a:spcAft>
              <a:buNone/>
            </a:pPr>
            <a:r>
              <a:rPr lang="en" sz="1500">
                <a:solidFill>
                  <a:schemeClr val="dk1"/>
                </a:solidFill>
                <a:latin typeface="Open Sans"/>
                <a:ea typeface="Open Sans"/>
                <a:cs typeface="Open Sans"/>
                <a:sym typeface="Open Sans"/>
              </a:rPr>
              <a:t>RAM: RAM 2GB or above</a:t>
            </a:r>
            <a:endParaRPr sz="1500">
              <a:solidFill>
                <a:schemeClr val="dk1"/>
              </a:solidFill>
              <a:latin typeface="Open Sans"/>
              <a:ea typeface="Open Sans"/>
              <a:cs typeface="Open Sans"/>
              <a:sym typeface="Open Sans"/>
            </a:endParaRPr>
          </a:p>
          <a:p>
            <a:pPr indent="0" lvl="0" marL="457200" rtl="0" algn="l">
              <a:spcBef>
                <a:spcPts val="0"/>
              </a:spcBef>
              <a:spcAft>
                <a:spcPts val="0"/>
              </a:spcAft>
              <a:buNone/>
            </a:pPr>
            <a:r>
              <a:rPr lang="en" sz="1500">
                <a:solidFill>
                  <a:schemeClr val="dk1"/>
                </a:solidFill>
                <a:latin typeface="Open Sans"/>
                <a:ea typeface="Open Sans"/>
                <a:cs typeface="Open Sans"/>
                <a:sym typeface="Open Sans"/>
              </a:rPr>
              <a:t>HDD : 120GB or above</a:t>
            </a:r>
            <a:endParaRPr sz="15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15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1500">
              <a:solidFill>
                <a:schemeClr val="dk1"/>
              </a:solidFill>
              <a:latin typeface="Open Sans"/>
              <a:ea typeface="Open Sans"/>
              <a:cs typeface="Open Sans"/>
              <a:sym typeface="Open Sans"/>
            </a:endParaRPr>
          </a:p>
          <a:p>
            <a:pPr indent="-323850" lvl="0" marL="457200" rtl="0" algn="l">
              <a:spcBef>
                <a:spcPts val="0"/>
              </a:spcBef>
              <a:spcAft>
                <a:spcPts val="0"/>
              </a:spcAft>
              <a:buClr>
                <a:schemeClr val="dk1"/>
              </a:buClr>
              <a:buSzPts val="1500"/>
              <a:buFont typeface="Open Sans"/>
              <a:buChar char="●"/>
            </a:pPr>
            <a:r>
              <a:rPr b="1" lang="en" sz="1500">
                <a:solidFill>
                  <a:schemeClr val="dk1"/>
                </a:solidFill>
                <a:latin typeface="Open Sans"/>
                <a:ea typeface="Open Sans"/>
                <a:cs typeface="Open Sans"/>
                <a:sym typeface="Open Sans"/>
              </a:rPr>
              <a:t>Software requirements:</a:t>
            </a:r>
            <a:endParaRPr b="1" sz="1500">
              <a:solidFill>
                <a:schemeClr val="dk1"/>
              </a:solidFill>
              <a:latin typeface="Open Sans"/>
              <a:ea typeface="Open Sans"/>
              <a:cs typeface="Open Sans"/>
              <a:sym typeface="Open Sans"/>
            </a:endParaRPr>
          </a:p>
          <a:p>
            <a:pPr indent="0" lvl="0" marL="457200" rtl="0" algn="l">
              <a:spcBef>
                <a:spcPts val="0"/>
              </a:spcBef>
              <a:spcAft>
                <a:spcPts val="0"/>
              </a:spcAft>
              <a:buNone/>
            </a:pPr>
            <a:r>
              <a:rPr lang="en" sz="1500">
                <a:solidFill>
                  <a:schemeClr val="dk1"/>
                </a:solidFill>
                <a:latin typeface="Open Sans"/>
                <a:ea typeface="Open Sans"/>
                <a:cs typeface="Open Sans"/>
                <a:sym typeface="Open Sans"/>
              </a:rPr>
              <a:t>Operating system: Windows XP and above</a:t>
            </a:r>
            <a:endParaRPr sz="1500">
              <a:solidFill>
                <a:schemeClr val="dk1"/>
              </a:solidFill>
              <a:latin typeface="Open Sans"/>
              <a:ea typeface="Open Sans"/>
              <a:cs typeface="Open Sans"/>
              <a:sym typeface="Open Sans"/>
            </a:endParaRPr>
          </a:p>
          <a:p>
            <a:pPr indent="0" lvl="0" marL="457200" rtl="0" algn="l">
              <a:spcBef>
                <a:spcPts val="0"/>
              </a:spcBef>
              <a:spcAft>
                <a:spcPts val="0"/>
              </a:spcAft>
              <a:buNone/>
            </a:pPr>
            <a:r>
              <a:rPr lang="en" sz="1500">
                <a:solidFill>
                  <a:schemeClr val="dk1"/>
                </a:solidFill>
                <a:latin typeface="Open Sans"/>
                <a:ea typeface="Open Sans"/>
                <a:cs typeface="Open Sans"/>
                <a:sym typeface="Open Sans"/>
              </a:rPr>
              <a:t>Developing environment: Python 3.6</a:t>
            </a:r>
            <a:endParaRPr sz="15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500">
              <a:latin typeface="Comfortaa"/>
              <a:ea typeface="Comfortaa"/>
              <a:cs typeface="Comfortaa"/>
              <a:sym typeface="Comforta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pic>
        <p:nvPicPr>
          <p:cNvPr id="906" name="Google Shape;906;p41"/>
          <p:cNvPicPr preferRelativeResize="0"/>
          <p:nvPr/>
        </p:nvPicPr>
        <p:blipFill>
          <a:blip r:embed="rId3">
            <a:alphaModFix/>
          </a:blip>
          <a:stretch>
            <a:fillRect/>
          </a:stretch>
        </p:blipFill>
        <p:spPr>
          <a:xfrm>
            <a:off x="7540475" y="0"/>
            <a:ext cx="1603525" cy="5143500"/>
          </a:xfrm>
          <a:prstGeom prst="rect">
            <a:avLst/>
          </a:prstGeom>
          <a:noFill/>
          <a:ln>
            <a:noFill/>
          </a:ln>
        </p:spPr>
      </p:pic>
      <p:sp>
        <p:nvSpPr>
          <p:cNvPr id="907" name="Google Shape;907;p41"/>
          <p:cNvSpPr txBox="1"/>
          <p:nvPr/>
        </p:nvSpPr>
        <p:spPr>
          <a:xfrm>
            <a:off x="4006575" y="1082575"/>
            <a:ext cx="4607400" cy="358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500">
                <a:solidFill>
                  <a:schemeClr val="dk1"/>
                </a:solidFill>
                <a:latin typeface="Open Sans"/>
                <a:ea typeface="Open Sans"/>
                <a:cs typeface="Open Sans"/>
                <a:sym typeface="Open Sans"/>
              </a:rPr>
              <a:t>User Interface:</a:t>
            </a:r>
            <a:endParaRPr b="1" sz="1500">
              <a:solidFill>
                <a:schemeClr val="dk1"/>
              </a:solidFill>
              <a:latin typeface="Open Sans"/>
              <a:ea typeface="Open Sans"/>
              <a:cs typeface="Open Sans"/>
              <a:sym typeface="Open Sans"/>
            </a:endParaRPr>
          </a:p>
          <a:p>
            <a:pPr indent="0" lvl="0" marL="0" rtl="0" algn="just">
              <a:spcBef>
                <a:spcPts val="0"/>
              </a:spcBef>
              <a:spcAft>
                <a:spcPts val="0"/>
              </a:spcAft>
              <a:buNone/>
            </a:pPr>
            <a:r>
              <a:rPr lang="en" sz="1500">
                <a:solidFill>
                  <a:schemeClr val="dk1"/>
                </a:solidFill>
                <a:latin typeface="Open Sans"/>
                <a:ea typeface="Open Sans"/>
                <a:cs typeface="Open Sans"/>
                <a:sym typeface="Open Sans"/>
              </a:rPr>
              <a:t>The model that we developed is simple and easy-to-use. The user provides the patients’ reports as input and obtains the required result. </a:t>
            </a:r>
            <a:endParaRPr sz="1500">
              <a:solidFill>
                <a:schemeClr val="dk1"/>
              </a:solidFill>
              <a:latin typeface="Open Sans"/>
              <a:ea typeface="Open Sans"/>
              <a:cs typeface="Open Sans"/>
              <a:sym typeface="Open Sans"/>
            </a:endParaRPr>
          </a:p>
          <a:p>
            <a:pPr indent="0" lvl="0" marL="0" rtl="0" algn="just">
              <a:spcBef>
                <a:spcPts val="0"/>
              </a:spcBef>
              <a:spcAft>
                <a:spcPts val="0"/>
              </a:spcAft>
              <a:buNone/>
            </a:pPr>
            <a:r>
              <a:t/>
            </a:r>
            <a:endParaRPr sz="1500">
              <a:solidFill>
                <a:schemeClr val="dk1"/>
              </a:solidFill>
              <a:latin typeface="Open Sans"/>
              <a:ea typeface="Open Sans"/>
              <a:cs typeface="Open Sans"/>
              <a:sym typeface="Open Sans"/>
            </a:endParaRPr>
          </a:p>
          <a:p>
            <a:pPr indent="0" lvl="0" marL="0" rtl="0" algn="just">
              <a:spcBef>
                <a:spcPts val="0"/>
              </a:spcBef>
              <a:spcAft>
                <a:spcPts val="0"/>
              </a:spcAft>
              <a:buNone/>
            </a:pPr>
            <a:r>
              <a:t/>
            </a:r>
            <a:endParaRPr sz="1500">
              <a:solidFill>
                <a:schemeClr val="dk1"/>
              </a:solidFill>
              <a:latin typeface="Open Sans"/>
              <a:ea typeface="Open Sans"/>
              <a:cs typeface="Open Sans"/>
              <a:sym typeface="Open Sans"/>
            </a:endParaRPr>
          </a:p>
          <a:p>
            <a:pPr indent="0" lvl="0" marL="0" rtl="0" algn="just">
              <a:spcBef>
                <a:spcPts val="0"/>
              </a:spcBef>
              <a:spcAft>
                <a:spcPts val="0"/>
              </a:spcAft>
              <a:buNone/>
            </a:pPr>
            <a:r>
              <a:rPr b="1" lang="en" sz="1500">
                <a:solidFill>
                  <a:schemeClr val="dk1"/>
                </a:solidFill>
                <a:latin typeface="Open Sans"/>
                <a:ea typeface="Open Sans"/>
                <a:cs typeface="Open Sans"/>
                <a:sym typeface="Open Sans"/>
              </a:rPr>
              <a:t>System Interface:</a:t>
            </a:r>
            <a:endParaRPr b="1" sz="1500">
              <a:solidFill>
                <a:schemeClr val="dk1"/>
              </a:solidFill>
              <a:latin typeface="Open Sans"/>
              <a:ea typeface="Open Sans"/>
              <a:cs typeface="Open Sans"/>
              <a:sym typeface="Open Sans"/>
            </a:endParaRPr>
          </a:p>
          <a:p>
            <a:pPr indent="0" lvl="0" marL="0" rtl="0" algn="just">
              <a:spcBef>
                <a:spcPts val="0"/>
              </a:spcBef>
              <a:spcAft>
                <a:spcPts val="0"/>
              </a:spcAft>
              <a:buNone/>
            </a:pPr>
            <a:r>
              <a:rPr lang="en" sz="1500">
                <a:solidFill>
                  <a:schemeClr val="dk1"/>
                </a:solidFill>
                <a:latin typeface="Open Sans"/>
                <a:ea typeface="Open Sans"/>
                <a:cs typeface="Open Sans"/>
                <a:sym typeface="Open Sans"/>
              </a:rPr>
              <a:t>The data from the user is preprocessed for feature extraction and the proposed algorithm is applied on the extracted features. Finally, the data is modified and the model is built.</a:t>
            </a:r>
            <a:endParaRPr sz="1500">
              <a:solidFill>
                <a:schemeClr val="dk1"/>
              </a:solidFill>
              <a:latin typeface="Open Sans"/>
              <a:ea typeface="Open Sans"/>
              <a:cs typeface="Open Sans"/>
              <a:sym typeface="Open Sans"/>
            </a:endParaRPr>
          </a:p>
          <a:p>
            <a:pPr indent="0" lvl="0" marL="0" rtl="0" algn="just">
              <a:spcBef>
                <a:spcPts val="0"/>
              </a:spcBef>
              <a:spcAft>
                <a:spcPts val="0"/>
              </a:spcAft>
              <a:buNone/>
            </a:pPr>
            <a:r>
              <a:t/>
            </a:r>
            <a:endParaRPr>
              <a:solidFill>
                <a:schemeClr val="dk1"/>
              </a:solidFill>
              <a:latin typeface="Open Sans"/>
              <a:ea typeface="Open Sans"/>
              <a:cs typeface="Open Sans"/>
              <a:sym typeface="Open Sans"/>
            </a:endParaRPr>
          </a:p>
          <a:p>
            <a:pPr indent="0" lvl="0" marL="0" rtl="0" algn="just">
              <a:spcBef>
                <a:spcPts val="0"/>
              </a:spcBef>
              <a:spcAft>
                <a:spcPts val="0"/>
              </a:spcAft>
              <a:buNone/>
            </a:pPr>
            <a:r>
              <a:t/>
            </a:r>
            <a:endParaRPr>
              <a:solidFill>
                <a:schemeClr val="dk1"/>
              </a:solidFill>
              <a:latin typeface="Open Sans"/>
              <a:ea typeface="Open Sans"/>
              <a:cs typeface="Open Sans"/>
              <a:sym typeface="Open Sans"/>
            </a:endParaRPr>
          </a:p>
          <a:p>
            <a:pPr indent="0" lvl="0" marL="0" rtl="0" algn="just">
              <a:spcBef>
                <a:spcPts val="0"/>
              </a:spcBef>
              <a:spcAft>
                <a:spcPts val="0"/>
              </a:spcAft>
              <a:buNone/>
            </a:pPr>
            <a:r>
              <a:t/>
            </a:r>
            <a:endParaRPr>
              <a:solidFill>
                <a:schemeClr val="dk1"/>
              </a:solidFill>
              <a:latin typeface="Open Sans"/>
              <a:ea typeface="Open Sans"/>
              <a:cs typeface="Open Sans"/>
              <a:sym typeface="Open Sans"/>
            </a:endParaRPr>
          </a:p>
          <a:p>
            <a:pPr indent="0" lvl="0" marL="0" rtl="0" algn="just">
              <a:spcBef>
                <a:spcPts val="0"/>
              </a:spcBef>
              <a:spcAft>
                <a:spcPts val="0"/>
              </a:spcAft>
              <a:buNone/>
            </a:pPr>
            <a:r>
              <a:t/>
            </a:r>
            <a:endParaRPr>
              <a:solidFill>
                <a:schemeClr val="dk1"/>
              </a:solidFill>
              <a:latin typeface="Open Sans"/>
              <a:ea typeface="Open Sans"/>
              <a:cs typeface="Open Sans"/>
              <a:sym typeface="Open Sans"/>
            </a:endParaRPr>
          </a:p>
        </p:txBody>
      </p:sp>
      <p:sp>
        <p:nvSpPr>
          <p:cNvPr id="908" name="Google Shape;908;p41"/>
          <p:cNvSpPr txBox="1"/>
          <p:nvPr>
            <p:ph type="title"/>
          </p:nvPr>
        </p:nvSpPr>
        <p:spPr>
          <a:xfrm>
            <a:off x="459425" y="1806600"/>
            <a:ext cx="2916000" cy="148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rgbClr val="023330"/>
                </a:solidFill>
              </a:rPr>
              <a:t>SYSTEM </a:t>
            </a:r>
            <a:endParaRPr sz="3300">
              <a:solidFill>
                <a:srgbClr val="023330"/>
              </a:solidFill>
            </a:endParaRPr>
          </a:p>
          <a:p>
            <a:pPr indent="0" lvl="0" marL="0" rtl="0" algn="ctr">
              <a:spcBef>
                <a:spcPts val="0"/>
              </a:spcBef>
              <a:spcAft>
                <a:spcPts val="0"/>
              </a:spcAft>
              <a:buNone/>
            </a:pPr>
            <a:r>
              <a:rPr lang="en" sz="3300">
                <a:solidFill>
                  <a:srgbClr val="023330"/>
                </a:solidFill>
              </a:rPr>
              <a:t>ARCHITECTURE</a:t>
            </a:r>
            <a:endParaRPr sz="3300">
              <a:solidFill>
                <a:srgbClr val="02333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42"/>
          <p:cNvSpPr/>
          <p:nvPr/>
        </p:nvSpPr>
        <p:spPr>
          <a:xfrm>
            <a:off x="1275329" y="2670748"/>
            <a:ext cx="78869" cy="40"/>
          </a:xfrm>
          <a:custGeom>
            <a:rect b="b" l="l" r="r" t="t"/>
            <a:pathLst>
              <a:path extrusionOk="0" h="1" w="1981">
                <a:moveTo>
                  <a:pt x="1" y="0"/>
                </a:moveTo>
                <a:lnTo>
                  <a:pt x="1981"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2"/>
          <p:cNvSpPr txBox="1"/>
          <p:nvPr>
            <p:ph type="title"/>
          </p:nvPr>
        </p:nvSpPr>
        <p:spPr>
          <a:xfrm>
            <a:off x="1193100" y="314528"/>
            <a:ext cx="6757800" cy="86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rgbClr val="023330"/>
                </a:solidFill>
              </a:rPr>
              <a:t>SYSTEM ARCHITECTURE</a:t>
            </a:r>
            <a:endParaRPr sz="3300">
              <a:solidFill>
                <a:srgbClr val="023330"/>
              </a:solidFill>
            </a:endParaRPr>
          </a:p>
        </p:txBody>
      </p:sp>
      <p:sp>
        <p:nvSpPr>
          <p:cNvPr id="915" name="Google Shape;915;p42"/>
          <p:cNvSpPr/>
          <p:nvPr/>
        </p:nvSpPr>
        <p:spPr>
          <a:xfrm>
            <a:off x="-3088923" y="5570777"/>
            <a:ext cx="158971" cy="190901"/>
          </a:xfrm>
          <a:custGeom>
            <a:rect b="b" l="l" r="r" t="t"/>
            <a:pathLst>
              <a:path extrusionOk="0" h="8173" w="6806">
                <a:moveTo>
                  <a:pt x="3403" y="0"/>
                </a:moveTo>
                <a:lnTo>
                  <a:pt x="2202" y="2869"/>
                </a:lnTo>
                <a:lnTo>
                  <a:pt x="0" y="4070"/>
                </a:lnTo>
                <a:lnTo>
                  <a:pt x="2202" y="5304"/>
                </a:lnTo>
                <a:lnTo>
                  <a:pt x="3403" y="8173"/>
                </a:lnTo>
                <a:lnTo>
                  <a:pt x="4603" y="5304"/>
                </a:lnTo>
                <a:lnTo>
                  <a:pt x="6805" y="4070"/>
                </a:lnTo>
                <a:lnTo>
                  <a:pt x="4603" y="2869"/>
                </a:lnTo>
                <a:lnTo>
                  <a:pt x="34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2"/>
          <p:cNvSpPr/>
          <p:nvPr/>
        </p:nvSpPr>
        <p:spPr>
          <a:xfrm>
            <a:off x="-2857811" y="5391508"/>
            <a:ext cx="123912" cy="148063"/>
          </a:xfrm>
          <a:custGeom>
            <a:rect b="b" l="l" r="r" t="t"/>
            <a:pathLst>
              <a:path extrusionOk="0" h="6339" w="5305">
                <a:moveTo>
                  <a:pt x="2636" y="1"/>
                </a:moveTo>
                <a:lnTo>
                  <a:pt x="1702" y="2236"/>
                </a:lnTo>
                <a:lnTo>
                  <a:pt x="0" y="3170"/>
                </a:lnTo>
                <a:lnTo>
                  <a:pt x="1702" y="4104"/>
                </a:lnTo>
                <a:lnTo>
                  <a:pt x="2636" y="6339"/>
                </a:lnTo>
                <a:lnTo>
                  <a:pt x="3570" y="4104"/>
                </a:lnTo>
                <a:lnTo>
                  <a:pt x="5304" y="3170"/>
                </a:lnTo>
                <a:lnTo>
                  <a:pt x="3570" y="2236"/>
                </a:lnTo>
                <a:lnTo>
                  <a:pt x="26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17" name="Google Shape;917;p42"/>
          <p:cNvPicPr preferRelativeResize="0"/>
          <p:nvPr/>
        </p:nvPicPr>
        <p:blipFill>
          <a:blip r:embed="rId3">
            <a:alphaModFix/>
          </a:blip>
          <a:stretch>
            <a:fillRect/>
          </a:stretch>
        </p:blipFill>
        <p:spPr>
          <a:xfrm>
            <a:off x="64325" y="1707359"/>
            <a:ext cx="9144003" cy="282178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25"/>
          <p:cNvSpPr/>
          <p:nvPr/>
        </p:nvSpPr>
        <p:spPr>
          <a:xfrm>
            <a:off x="1275329" y="2670748"/>
            <a:ext cx="78869" cy="40"/>
          </a:xfrm>
          <a:custGeom>
            <a:rect b="b" l="l" r="r" t="t"/>
            <a:pathLst>
              <a:path extrusionOk="0" h="1" w="1981">
                <a:moveTo>
                  <a:pt x="1" y="0"/>
                </a:moveTo>
                <a:lnTo>
                  <a:pt x="1981"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5"/>
          <p:cNvSpPr txBox="1"/>
          <p:nvPr>
            <p:ph type="title"/>
          </p:nvPr>
        </p:nvSpPr>
        <p:spPr>
          <a:xfrm>
            <a:off x="2296800" y="422428"/>
            <a:ext cx="4786200" cy="81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rgbClr val="023330"/>
                </a:solidFill>
              </a:rPr>
              <a:t>AGENDA</a:t>
            </a:r>
            <a:endParaRPr sz="3300">
              <a:solidFill>
                <a:srgbClr val="023330"/>
              </a:solidFill>
            </a:endParaRPr>
          </a:p>
        </p:txBody>
      </p:sp>
      <p:sp>
        <p:nvSpPr>
          <p:cNvPr id="413" name="Google Shape;413;p25"/>
          <p:cNvSpPr/>
          <p:nvPr/>
        </p:nvSpPr>
        <p:spPr>
          <a:xfrm>
            <a:off x="-3088923" y="5570777"/>
            <a:ext cx="158971" cy="190901"/>
          </a:xfrm>
          <a:custGeom>
            <a:rect b="b" l="l" r="r" t="t"/>
            <a:pathLst>
              <a:path extrusionOk="0" h="8173" w="6806">
                <a:moveTo>
                  <a:pt x="3403" y="0"/>
                </a:moveTo>
                <a:lnTo>
                  <a:pt x="2202" y="2869"/>
                </a:lnTo>
                <a:lnTo>
                  <a:pt x="0" y="4070"/>
                </a:lnTo>
                <a:lnTo>
                  <a:pt x="2202" y="5304"/>
                </a:lnTo>
                <a:lnTo>
                  <a:pt x="3403" y="8173"/>
                </a:lnTo>
                <a:lnTo>
                  <a:pt x="4603" y="5304"/>
                </a:lnTo>
                <a:lnTo>
                  <a:pt x="6805" y="4070"/>
                </a:lnTo>
                <a:lnTo>
                  <a:pt x="4603" y="2869"/>
                </a:lnTo>
                <a:lnTo>
                  <a:pt x="34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5"/>
          <p:cNvSpPr/>
          <p:nvPr/>
        </p:nvSpPr>
        <p:spPr>
          <a:xfrm>
            <a:off x="-2857811" y="5391508"/>
            <a:ext cx="123912" cy="148063"/>
          </a:xfrm>
          <a:custGeom>
            <a:rect b="b" l="l" r="r" t="t"/>
            <a:pathLst>
              <a:path extrusionOk="0" h="6339" w="5305">
                <a:moveTo>
                  <a:pt x="2636" y="1"/>
                </a:moveTo>
                <a:lnTo>
                  <a:pt x="1702" y="2236"/>
                </a:lnTo>
                <a:lnTo>
                  <a:pt x="0" y="3170"/>
                </a:lnTo>
                <a:lnTo>
                  <a:pt x="1702" y="4104"/>
                </a:lnTo>
                <a:lnTo>
                  <a:pt x="2636" y="6339"/>
                </a:lnTo>
                <a:lnTo>
                  <a:pt x="3570" y="4104"/>
                </a:lnTo>
                <a:lnTo>
                  <a:pt x="5304" y="3170"/>
                </a:lnTo>
                <a:lnTo>
                  <a:pt x="3570" y="2236"/>
                </a:lnTo>
                <a:lnTo>
                  <a:pt x="26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5" name="Google Shape;415;p25"/>
          <p:cNvGrpSpPr/>
          <p:nvPr/>
        </p:nvGrpSpPr>
        <p:grpSpPr>
          <a:xfrm>
            <a:off x="62168" y="2843225"/>
            <a:ext cx="1479535" cy="2300864"/>
            <a:chOff x="62168" y="2843225"/>
            <a:chExt cx="1479535" cy="2300864"/>
          </a:xfrm>
        </p:grpSpPr>
        <p:grpSp>
          <p:nvGrpSpPr>
            <p:cNvPr id="416" name="Google Shape;416;p25"/>
            <p:cNvGrpSpPr/>
            <p:nvPr/>
          </p:nvGrpSpPr>
          <p:grpSpPr>
            <a:xfrm>
              <a:off x="62168" y="2936509"/>
              <a:ext cx="1479535" cy="2207579"/>
              <a:chOff x="395938" y="3129368"/>
              <a:chExt cx="1273485" cy="1899810"/>
            </a:xfrm>
          </p:grpSpPr>
          <p:sp>
            <p:nvSpPr>
              <p:cNvPr id="417" name="Google Shape;417;p25"/>
              <p:cNvSpPr/>
              <p:nvPr/>
            </p:nvSpPr>
            <p:spPr>
              <a:xfrm>
                <a:off x="1336254" y="4295832"/>
                <a:ext cx="100611" cy="49975"/>
              </a:xfrm>
              <a:custGeom>
                <a:rect b="b" l="l" r="r" t="t"/>
                <a:pathLst>
                  <a:path extrusionOk="0" h="2116" w="4260">
                    <a:moveTo>
                      <a:pt x="1059" y="0"/>
                    </a:moveTo>
                    <a:cubicBezTo>
                      <a:pt x="489" y="0"/>
                      <a:pt x="1" y="488"/>
                      <a:pt x="1" y="1058"/>
                    </a:cubicBezTo>
                    <a:cubicBezTo>
                      <a:pt x="1" y="1655"/>
                      <a:pt x="489" y="2116"/>
                      <a:pt x="1059" y="2116"/>
                    </a:cubicBezTo>
                    <a:lnTo>
                      <a:pt x="3201" y="2116"/>
                    </a:lnTo>
                    <a:cubicBezTo>
                      <a:pt x="3771" y="2116"/>
                      <a:pt x="4259" y="1655"/>
                      <a:pt x="4259" y="1058"/>
                    </a:cubicBezTo>
                    <a:cubicBezTo>
                      <a:pt x="4259" y="488"/>
                      <a:pt x="3771" y="0"/>
                      <a:pt x="3201" y="0"/>
                    </a:cubicBezTo>
                    <a:close/>
                  </a:path>
                </a:pathLst>
              </a:custGeom>
              <a:solidFill>
                <a:srgbClr val="FFFFFF"/>
              </a:solid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5"/>
              <p:cNvSpPr/>
              <p:nvPr/>
            </p:nvSpPr>
            <p:spPr>
              <a:xfrm>
                <a:off x="780901" y="4314394"/>
                <a:ext cx="472137" cy="210149"/>
              </a:xfrm>
              <a:custGeom>
                <a:rect b="b" l="l" r="r" t="t"/>
                <a:pathLst>
                  <a:path extrusionOk="0" h="8898" w="19991">
                    <a:moveTo>
                      <a:pt x="19991" y="8897"/>
                    </a:moveTo>
                    <a:lnTo>
                      <a:pt x="4449" y="8897"/>
                    </a:lnTo>
                    <a:cubicBezTo>
                      <a:pt x="1980" y="8897"/>
                      <a:pt x="0" y="6890"/>
                      <a:pt x="0" y="4449"/>
                    </a:cubicBezTo>
                    <a:lnTo>
                      <a:pt x="0" y="4449"/>
                    </a:lnTo>
                    <a:cubicBezTo>
                      <a:pt x="0" y="1981"/>
                      <a:pt x="1980" y="1"/>
                      <a:pt x="4449" y="1"/>
                    </a:cubicBezTo>
                    <a:lnTo>
                      <a:pt x="199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5"/>
              <p:cNvSpPr/>
              <p:nvPr/>
            </p:nvSpPr>
            <p:spPr>
              <a:xfrm>
                <a:off x="1303593" y="4320818"/>
                <a:ext cx="244087" cy="196687"/>
              </a:xfrm>
              <a:custGeom>
                <a:rect b="b" l="l" r="r" t="t"/>
                <a:pathLst>
                  <a:path extrusionOk="0" h="8328" w="10335">
                    <a:moveTo>
                      <a:pt x="1" y="0"/>
                    </a:moveTo>
                    <a:lnTo>
                      <a:pt x="1" y="8327"/>
                    </a:lnTo>
                    <a:lnTo>
                      <a:pt x="8924" y="8327"/>
                    </a:lnTo>
                    <a:cubicBezTo>
                      <a:pt x="9711" y="8327"/>
                      <a:pt x="10335" y="7703"/>
                      <a:pt x="10335" y="6917"/>
                    </a:cubicBezTo>
                    <a:cubicBezTo>
                      <a:pt x="10335" y="6211"/>
                      <a:pt x="9792" y="5642"/>
                      <a:pt x="9114" y="5533"/>
                    </a:cubicBezTo>
                    <a:cubicBezTo>
                      <a:pt x="9792" y="5452"/>
                      <a:pt x="10335" y="4882"/>
                      <a:pt x="10335" y="4177"/>
                    </a:cubicBezTo>
                    <a:cubicBezTo>
                      <a:pt x="10335" y="3472"/>
                      <a:pt x="9792" y="2875"/>
                      <a:pt x="9114" y="2794"/>
                    </a:cubicBezTo>
                    <a:cubicBezTo>
                      <a:pt x="9792" y="2685"/>
                      <a:pt x="10335" y="2116"/>
                      <a:pt x="10335" y="1411"/>
                    </a:cubicBezTo>
                    <a:cubicBezTo>
                      <a:pt x="10335" y="624"/>
                      <a:pt x="9684" y="0"/>
                      <a:pt x="8924" y="0"/>
                    </a:cubicBezTo>
                    <a:close/>
                  </a:path>
                </a:pathLst>
              </a:custGeom>
              <a:solidFill>
                <a:srgbClr val="FFFFFF"/>
              </a:solid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5"/>
              <p:cNvSpPr/>
              <p:nvPr/>
            </p:nvSpPr>
            <p:spPr>
              <a:xfrm>
                <a:off x="1436834" y="4386777"/>
                <a:ext cx="87149" cy="24"/>
              </a:xfrm>
              <a:custGeom>
                <a:rect b="b" l="l" r="r" t="t"/>
                <a:pathLst>
                  <a:path extrusionOk="0" h="1" w="3690">
                    <a:moveTo>
                      <a:pt x="0" y="1"/>
                    </a:moveTo>
                    <a:lnTo>
                      <a:pt x="3689"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5"/>
              <p:cNvSpPr/>
              <p:nvPr/>
            </p:nvSpPr>
            <p:spPr>
              <a:xfrm>
                <a:off x="1436834" y="4386777"/>
                <a:ext cx="87149" cy="24"/>
              </a:xfrm>
              <a:custGeom>
                <a:rect b="b" l="l" r="r" t="t"/>
                <a:pathLst>
                  <a:path extrusionOk="0" fill="none" h="1" w="3690">
                    <a:moveTo>
                      <a:pt x="0" y="1"/>
                    </a:moveTo>
                    <a:lnTo>
                      <a:pt x="3689" y="1"/>
                    </a:lnTo>
                  </a:path>
                </a:pathLst>
              </a:custGeom>
              <a:no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5"/>
              <p:cNvSpPr/>
              <p:nvPr/>
            </p:nvSpPr>
            <p:spPr>
              <a:xfrm>
                <a:off x="1436834" y="4452123"/>
                <a:ext cx="87149" cy="24"/>
              </a:xfrm>
              <a:custGeom>
                <a:rect b="b" l="l" r="r" t="t"/>
                <a:pathLst>
                  <a:path extrusionOk="0" h="1" w="3690">
                    <a:moveTo>
                      <a:pt x="0" y="0"/>
                    </a:moveTo>
                    <a:lnTo>
                      <a:pt x="3689"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5"/>
              <p:cNvSpPr/>
              <p:nvPr/>
            </p:nvSpPr>
            <p:spPr>
              <a:xfrm>
                <a:off x="1436834" y="4452123"/>
                <a:ext cx="87149" cy="24"/>
              </a:xfrm>
              <a:custGeom>
                <a:rect b="b" l="l" r="r" t="t"/>
                <a:pathLst>
                  <a:path extrusionOk="0" fill="none" h="1" w="3690">
                    <a:moveTo>
                      <a:pt x="0" y="0"/>
                    </a:moveTo>
                    <a:lnTo>
                      <a:pt x="3689" y="0"/>
                    </a:lnTo>
                  </a:path>
                </a:pathLst>
              </a:custGeom>
              <a:no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5"/>
              <p:cNvSpPr/>
              <p:nvPr/>
            </p:nvSpPr>
            <p:spPr>
              <a:xfrm>
                <a:off x="1256196" y="4304145"/>
                <a:ext cx="94824" cy="220399"/>
              </a:xfrm>
              <a:custGeom>
                <a:rect b="b" l="l" r="r" t="t"/>
                <a:pathLst>
                  <a:path extrusionOk="0" h="9332" w="4015">
                    <a:moveTo>
                      <a:pt x="0" y="1"/>
                    </a:moveTo>
                    <a:lnTo>
                      <a:pt x="0" y="9331"/>
                    </a:lnTo>
                    <a:lnTo>
                      <a:pt x="4015" y="9331"/>
                    </a:lnTo>
                    <a:lnTo>
                      <a:pt x="4015" y="1"/>
                    </a:lnTo>
                    <a:close/>
                  </a:path>
                </a:pathLst>
              </a:custGeom>
              <a:solidFill>
                <a:srgbClr val="FFFFFF"/>
              </a:solid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5"/>
              <p:cNvSpPr/>
              <p:nvPr/>
            </p:nvSpPr>
            <p:spPr>
              <a:xfrm>
                <a:off x="563767" y="3391365"/>
                <a:ext cx="94814" cy="102513"/>
              </a:xfrm>
              <a:custGeom>
                <a:rect b="b" l="l" r="r" t="t"/>
                <a:pathLst>
                  <a:path extrusionOk="0" h="4341" w="5832">
                    <a:moveTo>
                      <a:pt x="2170" y="0"/>
                    </a:moveTo>
                    <a:cubicBezTo>
                      <a:pt x="977" y="0"/>
                      <a:pt x="0" y="977"/>
                      <a:pt x="0" y="2170"/>
                    </a:cubicBezTo>
                    <a:cubicBezTo>
                      <a:pt x="0" y="3364"/>
                      <a:pt x="977" y="4340"/>
                      <a:pt x="2170" y="4340"/>
                    </a:cubicBezTo>
                    <a:lnTo>
                      <a:pt x="5832" y="4340"/>
                    </a:lnTo>
                    <a:lnTo>
                      <a:pt x="5832" y="0"/>
                    </a:lnTo>
                    <a:close/>
                  </a:path>
                </a:pathLst>
              </a:custGeom>
              <a:solidFill>
                <a:srgbClr val="FFFFFF"/>
              </a:solid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5"/>
              <p:cNvSpPr/>
              <p:nvPr/>
            </p:nvSpPr>
            <p:spPr>
              <a:xfrm>
                <a:off x="611788" y="3451584"/>
                <a:ext cx="46786" cy="24"/>
              </a:xfrm>
              <a:custGeom>
                <a:rect b="b" l="l" r="r" t="t"/>
                <a:pathLst>
                  <a:path extrusionOk="0" h="1" w="1981">
                    <a:moveTo>
                      <a:pt x="1981" y="0"/>
                    </a:moveTo>
                    <a:lnTo>
                      <a:pt x="1"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5"/>
              <p:cNvSpPr/>
              <p:nvPr/>
            </p:nvSpPr>
            <p:spPr>
              <a:xfrm>
                <a:off x="611788" y="3451584"/>
                <a:ext cx="46786" cy="24"/>
              </a:xfrm>
              <a:custGeom>
                <a:rect b="b" l="l" r="r" t="t"/>
                <a:pathLst>
                  <a:path extrusionOk="0" fill="none" h="1" w="1981">
                    <a:moveTo>
                      <a:pt x="1981" y="0"/>
                    </a:moveTo>
                    <a:lnTo>
                      <a:pt x="1" y="0"/>
                    </a:lnTo>
                  </a:path>
                </a:pathLst>
              </a:custGeom>
              <a:no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5"/>
              <p:cNvSpPr/>
              <p:nvPr/>
            </p:nvSpPr>
            <p:spPr>
              <a:xfrm>
                <a:off x="1097334" y="3391365"/>
                <a:ext cx="90161" cy="102513"/>
              </a:xfrm>
              <a:custGeom>
                <a:rect b="b" l="l" r="r" t="t"/>
                <a:pathLst>
                  <a:path extrusionOk="0" h="4341" w="5155">
                    <a:moveTo>
                      <a:pt x="1" y="0"/>
                    </a:moveTo>
                    <a:lnTo>
                      <a:pt x="1" y="4340"/>
                    </a:lnTo>
                    <a:lnTo>
                      <a:pt x="2984" y="4340"/>
                    </a:lnTo>
                    <a:cubicBezTo>
                      <a:pt x="4178" y="4340"/>
                      <a:pt x="5154" y="3364"/>
                      <a:pt x="5154" y="2170"/>
                    </a:cubicBezTo>
                    <a:cubicBezTo>
                      <a:pt x="5154" y="977"/>
                      <a:pt x="4178" y="0"/>
                      <a:pt x="2984" y="0"/>
                    </a:cubicBezTo>
                    <a:close/>
                  </a:path>
                </a:pathLst>
              </a:custGeom>
              <a:solidFill>
                <a:srgbClr val="FFFFFF"/>
              </a:solid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5"/>
              <p:cNvSpPr/>
              <p:nvPr/>
            </p:nvSpPr>
            <p:spPr>
              <a:xfrm>
                <a:off x="1097332" y="3451584"/>
                <a:ext cx="46786" cy="24"/>
              </a:xfrm>
              <a:custGeom>
                <a:rect b="b" l="l" r="r" t="t"/>
                <a:pathLst>
                  <a:path extrusionOk="0" h="1" w="1981">
                    <a:moveTo>
                      <a:pt x="1" y="0"/>
                    </a:moveTo>
                    <a:lnTo>
                      <a:pt x="1981"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5"/>
              <p:cNvSpPr/>
              <p:nvPr/>
            </p:nvSpPr>
            <p:spPr>
              <a:xfrm>
                <a:off x="1097332" y="3451584"/>
                <a:ext cx="46786" cy="24"/>
              </a:xfrm>
              <a:custGeom>
                <a:rect b="b" l="l" r="r" t="t"/>
                <a:pathLst>
                  <a:path extrusionOk="0" fill="none" h="1" w="1981">
                    <a:moveTo>
                      <a:pt x="1" y="0"/>
                    </a:moveTo>
                    <a:lnTo>
                      <a:pt x="1981" y="0"/>
                    </a:lnTo>
                  </a:path>
                </a:pathLst>
              </a:custGeom>
              <a:no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5"/>
              <p:cNvSpPr/>
              <p:nvPr/>
            </p:nvSpPr>
            <p:spPr>
              <a:xfrm>
                <a:off x="466725" y="3819900"/>
                <a:ext cx="786268" cy="1209278"/>
              </a:xfrm>
              <a:custGeom>
                <a:rect b="b" l="l" r="r" t="t"/>
                <a:pathLst>
                  <a:path extrusionOk="0" h="46844" w="31682">
                    <a:moveTo>
                      <a:pt x="15841" y="0"/>
                    </a:moveTo>
                    <a:cubicBezTo>
                      <a:pt x="7107" y="0"/>
                      <a:pt x="1" y="7107"/>
                      <a:pt x="1" y="15841"/>
                    </a:cubicBezTo>
                    <a:lnTo>
                      <a:pt x="1" y="46843"/>
                    </a:lnTo>
                    <a:lnTo>
                      <a:pt x="31682" y="46843"/>
                    </a:lnTo>
                    <a:lnTo>
                      <a:pt x="31682" y="15841"/>
                    </a:lnTo>
                    <a:cubicBezTo>
                      <a:pt x="31682" y="7107"/>
                      <a:pt x="24602" y="0"/>
                      <a:pt x="158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5"/>
              <p:cNvSpPr/>
              <p:nvPr/>
            </p:nvSpPr>
            <p:spPr>
              <a:xfrm>
                <a:off x="754640" y="3667434"/>
                <a:ext cx="186437" cy="242174"/>
              </a:xfrm>
              <a:custGeom>
                <a:rect b="b" l="l" r="r" t="t"/>
                <a:pathLst>
                  <a:path extrusionOk="0" h="10254" w="7894">
                    <a:moveTo>
                      <a:pt x="0" y="1"/>
                    </a:moveTo>
                    <a:lnTo>
                      <a:pt x="0" y="6321"/>
                    </a:lnTo>
                    <a:cubicBezTo>
                      <a:pt x="0" y="8491"/>
                      <a:pt x="1763" y="10254"/>
                      <a:pt x="3933" y="10254"/>
                    </a:cubicBezTo>
                    <a:cubicBezTo>
                      <a:pt x="6130" y="10254"/>
                      <a:pt x="7893" y="8491"/>
                      <a:pt x="7893" y="6321"/>
                    </a:cubicBezTo>
                    <a:lnTo>
                      <a:pt x="7893" y="1"/>
                    </a:lnTo>
                    <a:close/>
                  </a:path>
                </a:pathLst>
              </a:custGeom>
              <a:solidFill>
                <a:srgbClr val="FFFFFF"/>
              </a:solid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5"/>
              <p:cNvSpPr/>
              <p:nvPr/>
            </p:nvSpPr>
            <p:spPr>
              <a:xfrm>
                <a:off x="754640" y="3667434"/>
                <a:ext cx="186437" cy="156324"/>
              </a:xfrm>
              <a:custGeom>
                <a:rect b="b" l="l" r="r" t="t"/>
                <a:pathLst>
                  <a:path extrusionOk="0" h="6619" w="7894">
                    <a:moveTo>
                      <a:pt x="0" y="1"/>
                    </a:moveTo>
                    <a:lnTo>
                      <a:pt x="0" y="3880"/>
                    </a:lnTo>
                    <a:lnTo>
                      <a:pt x="7893" y="6619"/>
                    </a:lnTo>
                    <a:lnTo>
                      <a:pt x="78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5"/>
              <p:cNvSpPr/>
              <p:nvPr/>
            </p:nvSpPr>
            <p:spPr>
              <a:xfrm>
                <a:off x="658547" y="3152440"/>
                <a:ext cx="447174" cy="606663"/>
              </a:xfrm>
              <a:custGeom>
                <a:rect b="b" l="l" r="r" t="t"/>
                <a:pathLst>
                  <a:path extrusionOk="0" h="25687" w="18934">
                    <a:moveTo>
                      <a:pt x="9467" y="0"/>
                    </a:moveTo>
                    <a:cubicBezTo>
                      <a:pt x="4232" y="0"/>
                      <a:pt x="1" y="4232"/>
                      <a:pt x="1" y="9466"/>
                    </a:cubicBezTo>
                    <a:lnTo>
                      <a:pt x="1" y="16193"/>
                    </a:lnTo>
                    <a:cubicBezTo>
                      <a:pt x="1" y="21428"/>
                      <a:pt x="4232" y="25687"/>
                      <a:pt x="9467" y="25687"/>
                    </a:cubicBezTo>
                    <a:cubicBezTo>
                      <a:pt x="14702" y="25687"/>
                      <a:pt x="18933" y="21428"/>
                      <a:pt x="18933" y="16193"/>
                    </a:cubicBezTo>
                    <a:lnTo>
                      <a:pt x="18933" y="9466"/>
                    </a:lnTo>
                    <a:cubicBezTo>
                      <a:pt x="18933" y="4232"/>
                      <a:pt x="14702" y="0"/>
                      <a:pt x="9467" y="0"/>
                    </a:cubicBezTo>
                    <a:close/>
                  </a:path>
                </a:pathLst>
              </a:custGeom>
              <a:solidFill>
                <a:srgbClr val="FFFFFF"/>
              </a:solid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5"/>
              <p:cNvSpPr/>
              <p:nvPr/>
            </p:nvSpPr>
            <p:spPr>
              <a:xfrm>
                <a:off x="810055" y="3380481"/>
                <a:ext cx="27562" cy="27562"/>
              </a:xfrm>
              <a:custGeom>
                <a:rect b="b" l="l" r="r" t="t"/>
                <a:pathLst>
                  <a:path extrusionOk="0" h="1167" w="1167">
                    <a:moveTo>
                      <a:pt x="597" y="0"/>
                    </a:moveTo>
                    <a:cubicBezTo>
                      <a:pt x="272" y="0"/>
                      <a:pt x="1" y="271"/>
                      <a:pt x="1" y="597"/>
                    </a:cubicBezTo>
                    <a:cubicBezTo>
                      <a:pt x="1" y="922"/>
                      <a:pt x="272" y="1166"/>
                      <a:pt x="597" y="1166"/>
                    </a:cubicBezTo>
                    <a:cubicBezTo>
                      <a:pt x="923" y="1166"/>
                      <a:pt x="1167" y="922"/>
                      <a:pt x="1167" y="597"/>
                    </a:cubicBezTo>
                    <a:cubicBezTo>
                      <a:pt x="1167" y="271"/>
                      <a:pt x="923" y="0"/>
                      <a:pt x="5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5"/>
              <p:cNvSpPr/>
              <p:nvPr/>
            </p:nvSpPr>
            <p:spPr>
              <a:xfrm>
                <a:off x="929198" y="3380481"/>
                <a:ext cx="27562" cy="27562"/>
              </a:xfrm>
              <a:custGeom>
                <a:rect b="b" l="l" r="r" t="t"/>
                <a:pathLst>
                  <a:path extrusionOk="0" h="1167" w="1167">
                    <a:moveTo>
                      <a:pt x="570" y="0"/>
                    </a:moveTo>
                    <a:cubicBezTo>
                      <a:pt x="245" y="0"/>
                      <a:pt x="1" y="271"/>
                      <a:pt x="1" y="597"/>
                    </a:cubicBezTo>
                    <a:cubicBezTo>
                      <a:pt x="1" y="922"/>
                      <a:pt x="245" y="1166"/>
                      <a:pt x="570" y="1166"/>
                    </a:cubicBezTo>
                    <a:cubicBezTo>
                      <a:pt x="896" y="1166"/>
                      <a:pt x="1167" y="922"/>
                      <a:pt x="1167" y="597"/>
                    </a:cubicBezTo>
                    <a:cubicBezTo>
                      <a:pt x="1167" y="271"/>
                      <a:pt x="896" y="0"/>
                      <a:pt x="5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5"/>
              <p:cNvSpPr/>
              <p:nvPr/>
            </p:nvSpPr>
            <p:spPr>
              <a:xfrm>
                <a:off x="658547" y="3494494"/>
                <a:ext cx="447811" cy="24"/>
              </a:xfrm>
              <a:custGeom>
                <a:rect b="b" l="l" r="r" t="t"/>
                <a:pathLst>
                  <a:path extrusionOk="0" fill="none" h="1" w="18961">
                    <a:moveTo>
                      <a:pt x="18960" y="0"/>
                    </a:moveTo>
                    <a:lnTo>
                      <a:pt x="1" y="0"/>
                    </a:lnTo>
                  </a:path>
                </a:pathLst>
              </a:custGeom>
              <a:no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5"/>
              <p:cNvSpPr/>
              <p:nvPr/>
            </p:nvSpPr>
            <p:spPr>
              <a:xfrm>
                <a:off x="895557" y="3428511"/>
                <a:ext cx="17312" cy="66011"/>
              </a:xfrm>
              <a:custGeom>
                <a:rect b="b" l="l" r="r" t="t"/>
                <a:pathLst>
                  <a:path extrusionOk="0" fill="none" h="2795" w="733">
                    <a:moveTo>
                      <a:pt x="1" y="1"/>
                    </a:moveTo>
                    <a:lnTo>
                      <a:pt x="733" y="2794"/>
                    </a:lnTo>
                  </a:path>
                </a:pathLst>
              </a:custGeom>
              <a:no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5"/>
              <p:cNvSpPr/>
              <p:nvPr/>
            </p:nvSpPr>
            <p:spPr>
              <a:xfrm>
                <a:off x="987801" y="3534854"/>
                <a:ext cx="117899" cy="24"/>
              </a:xfrm>
              <a:custGeom>
                <a:rect b="b" l="l" r="r" t="t"/>
                <a:pathLst>
                  <a:path extrusionOk="0" fill="none" h="1" w="4992">
                    <a:moveTo>
                      <a:pt x="4991" y="0"/>
                    </a:moveTo>
                    <a:lnTo>
                      <a:pt x="0" y="0"/>
                    </a:lnTo>
                  </a:path>
                </a:pathLst>
              </a:custGeom>
              <a:no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5"/>
              <p:cNvSpPr/>
              <p:nvPr/>
            </p:nvSpPr>
            <p:spPr>
              <a:xfrm>
                <a:off x="987801" y="3559179"/>
                <a:ext cx="58949" cy="24"/>
              </a:xfrm>
              <a:custGeom>
                <a:rect b="b" l="l" r="r" t="t"/>
                <a:pathLst>
                  <a:path extrusionOk="0" fill="none" h="1" w="2496">
                    <a:moveTo>
                      <a:pt x="2496" y="1"/>
                    </a:moveTo>
                    <a:lnTo>
                      <a:pt x="0" y="1"/>
                    </a:lnTo>
                  </a:path>
                </a:pathLst>
              </a:custGeom>
              <a:no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5"/>
              <p:cNvSpPr/>
              <p:nvPr/>
            </p:nvSpPr>
            <p:spPr>
              <a:xfrm>
                <a:off x="670095" y="3605301"/>
                <a:ext cx="128763" cy="24"/>
              </a:xfrm>
              <a:custGeom>
                <a:rect b="b" l="l" r="r" t="t"/>
                <a:pathLst>
                  <a:path extrusionOk="0" fill="none" h="1" w="5452">
                    <a:moveTo>
                      <a:pt x="0" y="1"/>
                    </a:moveTo>
                    <a:lnTo>
                      <a:pt x="5452" y="1"/>
                    </a:lnTo>
                  </a:path>
                </a:pathLst>
              </a:custGeom>
              <a:no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5"/>
              <p:cNvSpPr/>
              <p:nvPr/>
            </p:nvSpPr>
            <p:spPr>
              <a:xfrm>
                <a:off x="951928" y="4296470"/>
                <a:ext cx="99949" cy="49998"/>
              </a:xfrm>
              <a:custGeom>
                <a:rect b="b" l="l" r="r" t="t"/>
                <a:pathLst>
                  <a:path extrusionOk="0" h="2117" w="4232">
                    <a:moveTo>
                      <a:pt x="1058" y="0"/>
                    </a:moveTo>
                    <a:cubicBezTo>
                      <a:pt x="462" y="0"/>
                      <a:pt x="1" y="461"/>
                      <a:pt x="1" y="1058"/>
                    </a:cubicBezTo>
                    <a:cubicBezTo>
                      <a:pt x="1" y="1655"/>
                      <a:pt x="462" y="2116"/>
                      <a:pt x="1058" y="2116"/>
                    </a:cubicBezTo>
                    <a:lnTo>
                      <a:pt x="3174" y="2116"/>
                    </a:lnTo>
                    <a:cubicBezTo>
                      <a:pt x="3744" y="2116"/>
                      <a:pt x="4205" y="1655"/>
                      <a:pt x="4232" y="1058"/>
                    </a:cubicBezTo>
                    <a:cubicBezTo>
                      <a:pt x="4232" y="461"/>
                      <a:pt x="3744" y="0"/>
                      <a:pt x="3174" y="0"/>
                    </a:cubicBezTo>
                    <a:close/>
                  </a:path>
                </a:pathLst>
              </a:custGeom>
              <a:solidFill>
                <a:srgbClr val="FFFFFF"/>
              </a:solid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5"/>
              <p:cNvSpPr/>
              <p:nvPr/>
            </p:nvSpPr>
            <p:spPr>
              <a:xfrm>
                <a:off x="399764" y="4065222"/>
                <a:ext cx="146074" cy="354286"/>
              </a:xfrm>
              <a:custGeom>
                <a:rect b="b" l="l" r="r" t="t"/>
                <a:pathLst>
                  <a:path extrusionOk="0" h="15001" w="6185">
                    <a:moveTo>
                      <a:pt x="4178" y="1"/>
                    </a:moveTo>
                    <a:lnTo>
                      <a:pt x="1" y="13807"/>
                    </a:lnTo>
                    <a:lnTo>
                      <a:pt x="6185" y="15000"/>
                    </a:lnTo>
                    <a:lnTo>
                      <a:pt x="6185" y="2333"/>
                    </a:lnTo>
                    <a:lnTo>
                      <a:pt x="417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5"/>
              <p:cNvSpPr/>
              <p:nvPr/>
            </p:nvSpPr>
            <p:spPr>
              <a:xfrm>
                <a:off x="395938" y="4314394"/>
                <a:ext cx="472137" cy="210149"/>
              </a:xfrm>
              <a:custGeom>
                <a:rect b="b" l="l" r="r" t="t"/>
                <a:pathLst>
                  <a:path extrusionOk="0" h="8898" w="19991">
                    <a:moveTo>
                      <a:pt x="19990" y="8897"/>
                    </a:moveTo>
                    <a:lnTo>
                      <a:pt x="4448" y="8897"/>
                    </a:lnTo>
                    <a:cubicBezTo>
                      <a:pt x="1980" y="8897"/>
                      <a:pt x="0" y="6917"/>
                      <a:pt x="0" y="4449"/>
                    </a:cubicBezTo>
                    <a:lnTo>
                      <a:pt x="0" y="4449"/>
                    </a:lnTo>
                    <a:cubicBezTo>
                      <a:pt x="0" y="2008"/>
                      <a:pt x="1980" y="1"/>
                      <a:pt x="4448" y="1"/>
                    </a:cubicBezTo>
                    <a:lnTo>
                      <a:pt x="199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5"/>
              <p:cNvSpPr/>
              <p:nvPr/>
            </p:nvSpPr>
            <p:spPr>
              <a:xfrm>
                <a:off x="918630" y="4321455"/>
                <a:ext cx="244087" cy="196049"/>
              </a:xfrm>
              <a:custGeom>
                <a:rect b="b" l="l" r="r" t="t"/>
                <a:pathLst>
                  <a:path extrusionOk="0" h="8301" w="10335">
                    <a:moveTo>
                      <a:pt x="0" y="0"/>
                    </a:moveTo>
                    <a:lnTo>
                      <a:pt x="0" y="8300"/>
                    </a:lnTo>
                    <a:lnTo>
                      <a:pt x="8924" y="8300"/>
                    </a:lnTo>
                    <a:cubicBezTo>
                      <a:pt x="9710" y="8300"/>
                      <a:pt x="10334" y="7676"/>
                      <a:pt x="10334" y="6917"/>
                    </a:cubicBezTo>
                    <a:cubicBezTo>
                      <a:pt x="10334" y="6212"/>
                      <a:pt x="9792" y="5642"/>
                      <a:pt x="9114" y="5533"/>
                    </a:cubicBezTo>
                    <a:cubicBezTo>
                      <a:pt x="9792" y="5452"/>
                      <a:pt x="10334" y="4855"/>
                      <a:pt x="10334" y="4150"/>
                    </a:cubicBezTo>
                    <a:cubicBezTo>
                      <a:pt x="10334" y="3445"/>
                      <a:pt x="9792" y="2875"/>
                      <a:pt x="9114" y="2767"/>
                    </a:cubicBezTo>
                    <a:cubicBezTo>
                      <a:pt x="9792" y="2685"/>
                      <a:pt x="10334" y="2116"/>
                      <a:pt x="10334" y="1411"/>
                    </a:cubicBezTo>
                    <a:cubicBezTo>
                      <a:pt x="10334" y="624"/>
                      <a:pt x="9683" y="0"/>
                      <a:pt x="8924" y="0"/>
                    </a:cubicBezTo>
                    <a:close/>
                  </a:path>
                </a:pathLst>
              </a:custGeom>
              <a:solidFill>
                <a:srgbClr val="FFFFFF"/>
              </a:solid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5"/>
              <p:cNvSpPr/>
              <p:nvPr/>
            </p:nvSpPr>
            <p:spPr>
              <a:xfrm>
                <a:off x="1051210" y="4387415"/>
                <a:ext cx="87786" cy="24"/>
              </a:xfrm>
              <a:custGeom>
                <a:rect b="b" l="l" r="r" t="t"/>
                <a:pathLst>
                  <a:path extrusionOk="0" h="1" w="3717">
                    <a:moveTo>
                      <a:pt x="1" y="1"/>
                    </a:moveTo>
                    <a:lnTo>
                      <a:pt x="3717"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5"/>
              <p:cNvSpPr/>
              <p:nvPr/>
            </p:nvSpPr>
            <p:spPr>
              <a:xfrm>
                <a:off x="1051210" y="4387415"/>
                <a:ext cx="87786" cy="24"/>
              </a:xfrm>
              <a:custGeom>
                <a:rect b="b" l="l" r="r" t="t"/>
                <a:pathLst>
                  <a:path extrusionOk="0" fill="none" h="1" w="3717">
                    <a:moveTo>
                      <a:pt x="1" y="1"/>
                    </a:moveTo>
                    <a:lnTo>
                      <a:pt x="3717" y="1"/>
                    </a:lnTo>
                  </a:path>
                </a:pathLst>
              </a:custGeom>
              <a:no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5"/>
              <p:cNvSpPr/>
              <p:nvPr/>
            </p:nvSpPr>
            <p:spPr>
              <a:xfrm>
                <a:off x="1051210" y="4452123"/>
                <a:ext cx="87786" cy="24"/>
              </a:xfrm>
              <a:custGeom>
                <a:rect b="b" l="l" r="r" t="t"/>
                <a:pathLst>
                  <a:path extrusionOk="0" h="1" w="3717">
                    <a:moveTo>
                      <a:pt x="1" y="0"/>
                    </a:moveTo>
                    <a:lnTo>
                      <a:pt x="3717"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5"/>
              <p:cNvSpPr/>
              <p:nvPr/>
            </p:nvSpPr>
            <p:spPr>
              <a:xfrm>
                <a:off x="1051210" y="4452123"/>
                <a:ext cx="87786" cy="24"/>
              </a:xfrm>
              <a:custGeom>
                <a:rect b="b" l="l" r="r" t="t"/>
                <a:pathLst>
                  <a:path extrusionOk="0" fill="none" h="1" w="3717">
                    <a:moveTo>
                      <a:pt x="1" y="0"/>
                    </a:moveTo>
                    <a:lnTo>
                      <a:pt x="3717" y="0"/>
                    </a:lnTo>
                  </a:path>
                </a:pathLst>
              </a:custGeom>
              <a:no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5"/>
              <p:cNvSpPr/>
              <p:nvPr/>
            </p:nvSpPr>
            <p:spPr>
              <a:xfrm>
                <a:off x="871209" y="4304783"/>
                <a:ext cx="94848" cy="219761"/>
              </a:xfrm>
              <a:custGeom>
                <a:rect b="b" l="l" r="r" t="t"/>
                <a:pathLst>
                  <a:path extrusionOk="0" h="9305" w="4016">
                    <a:moveTo>
                      <a:pt x="1" y="1"/>
                    </a:moveTo>
                    <a:lnTo>
                      <a:pt x="1" y="9304"/>
                    </a:lnTo>
                    <a:lnTo>
                      <a:pt x="4015" y="9304"/>
                    </a:lnTo>
                    <a:lnTo>
                      <a:pt x="4015" y="1"/>
                    </a:lnTo>
                    <a:close/>
                  </a:path>
                </a:pathLst>
              </a:custGeom>
              <a:solidFill>
                <a:srgbClr val="FFFFFF"/>
              </a:solid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5"/>
              <p:cNvSpPr/>
              <p:nvPr/>
            </p:nvSpPr>
            <p:spPr>
              <a:xfrm>
                <a:off x="942790" y="3274132"/>
                <a:ext cx="58942" cy="93070"/>
              </a:xfrm>
              <a:custGeom>
                <a:rect b="b" l="l" r="r" t="t"/>
                <a:pathLst>
                  <a:path extrusionOk="0" h="2605" w="2524">
                    <a:moveTo>
                      <a:pt x="1" y="1"/>
                    </a:moveTo>
                    <a:cubicBezTo>
                      <a:pt x="1" y="1"/>
                      <a:pt x="272" y="1737"/>
                      <a:pt x="2523" y="2605"/>
                    </a:cubicBezTo>
                    <a:cubicBezTo>
                      <a:pt x="2523" y="2605"/>
                      <a:pt x="1330" y="679"/>
                      <a:pt x="22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5"/>
              <p:cNvSpPr/>
              <p:nvPr/>
            </p:nvSpPr>
            <p:spPr>
              <a:xfrm>
                <a:off x="743116" y="3130667"/>
                <a:ext cx="45487" cy="57036"/>
              </a:xfrm>
              <a:custGeom>
                <a:rect b="b" l="l" r="r" t="t"/>
                <a:pathLst>
                  <a:path extrusionOk="0" h="2415" w="1926">
                    <a:moveTo>
                      <a:pt x="326" y="0"/>
                    </a:moveTo>
                    <a:cubicBezTo>
                      <a:pt x="326" y="0"/>
                      <a:pt x="0" y="868"/>
                      <a:pt x="353" y="1519"/>
                    </a:cubicBezTo>
                    <a:cubicBezTo>
                      <a:pt x="705" y="2197"/>
                      <a:pt x="1600" y="2414"/>
                      <a:pt x="1600" y="2414"/>
                    </a:cubicBezTo>
                    <a:cubicBezTo>
                      <a:pt x="1600" y="2414"/>
                      <a:pt x="1926" y="1573"/>
                      <a:pt x="1573" y="895"/>
                    </a:cubicBezTo>
                    <a:cubicBezTo>
                      <a:pt x="1221" y="217"/>
                      <a:pt x="326" y="0"/>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5"/>
              <p:cNvSpPr/>
              <p:nvPr/>
            </p:nvSpPr>
            <p:spPr>
              <a:xfrm>
                <a:off x="769377" y="3129368"/>
                <a:ext cx="37812" cy="64098"/>
              </a:xfrm>
              <a:custGeom>
                <a:rect b="b" l="l" r="r" t="t"/>
                <a:pathLst>
                  <a:path extrusionOk="0" h="2714" w="1601">
                    <a:moveTo>
                      <a:pt x="1031" y="1"/>
                    </a:moveTo>
                    <a:cubicBezTo>
                      <a:pt x="1031" y="1"/>
                      <a:pt x="271" y="489"/>
                      <a:pt x="136" y="1249"/>
                    </a:cubicBezTo>
                    <a:cubicBezTo>
                      <a:pt x="0" y="1981"/>
                      <a:pt x="597" y="2713"/>
                      <a:pt x="597" y="2713"/>
                    </a:cubicBezTo>
                    <a:cubicBezTo>
                      <a:pt x="597" y="2713"/>
                      <a:pt x="1356" y="2198"/>
                      <a:pt x="1492" y="1465"/>
                    </a:cubicBezTo>
                    <a:cubicBezTo>
                      <a:pt x="1601" y="706"/>
                      <a:pt x="1031" y="1"/>
                      <a:pt x="10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5"/>
              <p:cNvSpPr/>
              <p:nvPr/>
            </p:nvSpPr>
            <p:spPr>
              <a:xfrm>
                <a:off x="1367919" y="3960923"/>
                <a:ext cx="129503" cy="222457"/>
              </a:xfrm>
              <a:custGeom>
                <a:rect b="b" l="l" r="r" t="t"/>
                <a:pathLst>
                  <a:path extrusionOk="0" h="8436" w="4911">
                    <a:moveTo>
                      <a:pt x="815" y="0"/>
                    </a:moveTo>
                    <a:cubicBezTo>
                      <a:pt x="815" y="0"/>
                      <a:pt x="4449" y="895"/>
                      <a:pt x="2225" y="4096"/>
                    </a:cubicBezTo>
                    <a:cubicBezTo>
                      <a:pt x="1" y="7296"/>
                      <a:pt x="4639" y="8436"/>
                      <a:pt x="4639" y="8436"/>
                    </a:cubicBezTo>
                    <a:cubicBezTo>
                      <a:pt x="4639" y="8436"/>
                      <a:pt x="2144" y="6184"/>
                      <a:pt x="3527" y="4177"/>
                    </a:cubicBezTo>
                    <a:cubicBezTo>
                      <a:pt x="4910" y="2143"/>
                      <a:pt x="4042" y="543"/>
                      <a:pt x="8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5"/>
              <p:cNvSpPr/>
              <p:nvPr/>
            </p:nvSpPr>
            <p:spPr>
              <a:xfrm>
                <a:off x="1423712" y="4013845"/>
                <a:ext cx="113048" cy="154528"/>
              </a:xfrm>
              <a:custGeom>
                <a:rect b="b" l="l" r="r" t="t"/>
                <a:pathLst>
                  <a:path extrusionOk="0" h="5860" w="4287">
                    <a:moveTo>
                      <a:pt x="2469" y="0"/>
                    </a:moveTo>
                    <a:cubicBezTo>
                      <a:pt x="2469" y="0"/>
                      <a:pt x="4286" y="1519"/>
                      <a:pt x="2143" y="2713"/>
                    </a:cubicBezTo>
                    <a:cubicBezTo>
                      <a:pt x="0" y="3906"/>
                      <a:pt x="2306" y="5859"/>
                      <a:pt x="2306" y="5859"/>
                    </a:cubicBezTo>
                    <a:cubicBezTo>
                      <a:pt x="2306" y="5859"/>
                      <a:pt x="1519" y="3879"/>
                      <a:pt x="2848" y="3120"/>
                    </a:cubicBezTo>
                    <a:cubicBezTo>
                      <a:pt x="4178" y="2333"/>
                      <a:pt x="4150" y="1194"/>
                      <a:pt x="24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5"/>
              <p:cNvSpPr/>
              <p:nvPr/>
            </p:nvSpPr>
            <p:spPr>
              <a:xfrm>
                <a:off x="1345032" y="4010971"/>
                <a:ext cx="90159" cy="123069"/>
              </a:xfrm>
              <a:custGeom>
                <a:rect b="b" l="l" r="r" t="t"/>
                <a:pathLst>
                  <a:path extrusionOk="0" h="4667" w="3419">
                    <a:moveTo>
                      <a:pt x="1981" y="1"/>
                    </a:moveTo>
                    <a:cubicBezTo>
                      <a:pt x="1981" y="1"/>
                      <a:pt x="3418" y="1194"/>
                      <a:pt x="1710" y="2144"/>
                    </a:cubicBezTo>
                    <a:cubicBezTo>
                      <a:pt x="1" y="3120"/>
                      <a:pt x="1845" y="4666"/>
                      <a:pt x="1845" y="4666"/>
                    </a:cubicBezTo>
                    <a:cubicBezTo>
                      <a:pt x="1845" y="4666"/>
                      <a:pt x="1221" y="3093"/>
                      <a:pt x="2279" y="2469"/>
                    </a:cubicBezTo>
                    <a:cubicBezTo>
                      <a:pt x="3364" y="1872"/>
                      <a:pt x="3337" y="950"/>
                      <a:pt x="19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5"/>
              <p:cNvSpPr/>
              <p:nvPr/>
            </p:nvSpPr>
            <p:spPr>
              <a:xfrm>
                <a:off x="1262080" y="4110407"/>
                <a:ext cx="343337" cy="180977"/>
              </a:xfrm>
              <a:custGeom>
                <a:rect b="b" l="l" r="r" t="t"/>
                <a:pathLst>
                  <a:path extrusionOk="0" h="6863" w="13020">
                    <a:moveTo>
                      <a:pt x="0" y="0"/>
                    </a:moveTo>
                    <a:lnTo>
                      <a:pt x="0" y="353"/>
                    </a:lnTo>
                    <a:cubicBezTo>
                      <a:pt x="0" y="3960"/>
                      <a:pt x="2903" y="6862"/>
                      <a:pt x="6510" y="6862"/>
                    </a:cubicBezTo>
                    <a:cubicBezTo>
                      <a:pt x="10118" y="6862"/>
                      <a:pt x="13020" y="3960"/>
                      <a:pt x="13020" y="353"/>
                    </a:cubicBezTo>
                    <a:lnTo>
                      <a:pt x="1302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5"/>
              <p:cNvSpPr/>
              <p:nvPr/>
            </p:nvSpPr>
            <p:spPr>
              <a:xfrm>
                <a:off x="1024949" y="4278522"/>
                <a:ext cx="644474" cy="39111"/>
              </a:xfrm>
              <a:custGeom>
                <a:rect b="b" l="l" r="r" t="t"/>
                <a:pathLst>
                  <a:path extrusionOk="0" h="1656" w="27288">
                    <a:moveTo>
                      <a:pt x="1" y="1"/>
                    </a:moveTo>
                    <a:lnTo>
                      <a:pt x="1" y="1655"/>
                    </a:lnTo>
                    <a:lnTo>
                      <a:pt x="27287" y="1655"/>
                    </a:lnTo>
                    <a:lnTo>
                      <a:pt x="272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5"/>
              <p:cNvSpPr/>
              <p:nvPr/>
            </p:nvSpPr>
            <p:spPr>
              <a:xfrm>
                <a:off x="644472" y="4211925"/>
                <a:ext cx="223587" cy="102500"/>
              </a:xfrm>
              <a:custGeom>
                <a:rect b="b" l="l" r="r" t="t"/>
                <a:pathLst>
                  <a:path extrusionOk="0" fill="none" h="4340" w="9467">
                    <a:moveTo>
                      <a:pt x="9466" y="4340"/>
                    </a:moveTo>
                    <a:lnTo>
                      <a:pt x="1411" y="4340"/>
                    </a:lnTo>
                    <a:cubicBezTo>
                      <a:pt x="597" y="4340"/>
                      <a:pt x="0" y="3580"/>
                      <a:pt x="217" y="2794"/>
                    </a:cubicBezTo>
                    <a:lnTo>
                      <a:pt x="977" y="0"/>
                    </a:lnTo>
                  </a:path>
                </a:pathLst>
              </a:custGeom>
              <a:no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5"/>
              <p:cNvSpPr/>
              <p:nvPr/>
            </p:nvSpPr>
            <p:spPr>
              <a:xfrm>
                <a:off x="658547" y="3152440"/>
                <a:ext cx="447174" cy="606663"/>
              </a:xfrm>
              <a:custGeom>
                <a:rect b="b" l="l" r="r" t="t"/>
                <a:pathLst>
                  <a:path extrusionOk="0" fill="none" h="25687" w="18934">
                    <a:moveTo>
                      <a:pt x="9467" y="25687"/>
                    </a:moveTo>
                    <a:lnTo>
                      <a:pt x="9467" y="25687"/>
                    </a:lnTo>
                    <a:cubicBezTo>
                      <a:pt x="14702" y="25687"/>
                      <a:pt x="18933" y="21428"/>
                      <a:pt x="18933" y="16193"/>
                    </a:cubicBezTo>
                    <a:lnTo>
                      <a:pt x="18933" y="9466"/>
                    </a:lnTo>
                    <a:cubicBezTo>
                      <a:pt x="18933" y="4232"/>
                      <a:pt x="14702" y="0"/>
                      <a:pt x="9467" y="0"/>
                    </a:cubicBezTo>
                    <a:lnTo>
                      <a:pt x="9467" y="0"/>
                    </a:lnTo>
                    <a:cubicBezTo>
                      <a:pt x="4232" y="0"/>
                      <a:pt x="1" y="4232"/>
                      <a:pt x="1" y="9466"/>
                    </a:cubicBezTo>
                    <a:lnTo>
                      <a:pt x="1" y="16193"/>
                    </a:lnTo>
                    <a:cubicBezTo>
                      <a:pt x="1" y="21428"/>
                      <a:pt x="4232" y="25687"/>
                      <a:pt x="9467" y="25687"/>
                    </a:cubicBezTo>
                    <a:close/>
                  </a:path>
                </a:pathLst>
              </a:custGeom>
              <a:no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1" name="Google Shape;461;p25"/>
            <p:cNvSpPr/>
            <p:nvPr/>
          </p:nvSpPr>
          <p:spPr>
            <a:xfrm flipH="1">
              <a:off x="397698" y="2843225"/>
              <a:ext cx="622502" cy="269068"/>
            </a:xfrm>
            <a:custGeom>
              <a:rect b="b" l="l" r="r" t="t"/>
              <a:pathLst>
                <a:path extrusionOk="0" h="8375" w="18848">
                  <a:moveTo>
                    <a:pt x="10714" y="1"/>
                  </a:moveTo>
                  <a:cubicBezTo>
                    <a:pt x="10690" y="1"/>
                    <a:pt x="10666" y="1"/>
                    <a:pt x="10641" y="1"/>
                  </a:cubicBezTo>
                  <a:lnTo>
                    <a:pt x="0" y="101"/>
                  </a:lnTo>
                  <a:cubicBezTo>
                    <a:pt x="67" y="4696"/>
                    <a:pt x="3770" y="8374"/>
                    <a:pt x="8317" y="8374"/>
                  </a:cubicBezTo>
                  <a:cubicBezTo>
                    <a:pt x="8358" y="8374"/>
                    <a:pt x="8399" y="8374"/>
                    <a:pt x="8440" y="8373"/>
                  </a:cubicBezTo>
                  <a:lnTo>
                    <a:pt x="18847" y="7706"/>
                  </a:lnTo>
                  <a:cubicBezTo>
                    <a:pt x="18814" y="3127"/>
                    <a:pt x="15282" y="1"/>
                    <a:pt x="107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2" name="Google Shape;462;p25"/>
          <p:cNvSpPr txBox="1"/>
          <p:nvPr/>
        </p:nvSpPr>
        <p:spPr>
          <a:xfrm>
            <a:off x="2010900" y="1421500"/>
            <a:ext cx="3409500" cy="2878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Marvel"/>
              <a:buChar char="●"/>
            </a:pPr>
            <a:r>
              <a:rPr b="1" lang="en" sz="2500">
                <a:solidFill>
                  <a:schemeClr val="dk1"/>
                </a:solidFill>
                <a:latin typeface="Marvel"/>
                <a:ea typeface="Marvel"/>
                <a:cs typeface="Marvel"/>
                <a:sym typeface="Marvel"/>
              </a:rPr>
              <a:t>ABSTRACT</a:t>
            </a:r>
            <a:endParaRPr b="1" sz="2500">
              <a:solidFill>
                <a:schemeClr val="dk1"/>
              </a:solidFill>
              <a:latin typeface="Marvel"/>
              <a:ea typeface="Marvel"/>
              <a:cs typeface="Marvel"/>
              <a:sym typeface="Marvel"/>
            </a:endParaRPr>
          </a:p>
          <a:p>
            <a:pPr indent="-317500" lvl="0" marL="457200" rtl="0" algn="l">
              <a:spcBef>
                <a:spcPts val="0"/>
              </a:spcBef>
              <a:spcAft>
                <a:spcPts val="0"/>
              </a:spcAft>
              <a:buClr>
                <a:schemeClr val="dk1"/>
              </a:buClr>
              <a:buSzPts val="1400"/>
              <a:buFont typeface="Marvel"/>
              <a:buChar char="●"/>
            </a:pPr>
            <a:r>
              <a:rPr b="1" lang="en" sz="2500">
                <a:solidFill>
                  <a:schemeClr val="dk1"/>
                </a:solidFill>
                <a:latin typeface="Marvel"/>
                <a:ea typeface="Marvel"/>
                <a:cs typeface="Marvel"/>
                <a:sym typeface="Marvel"/>
              </a:rPr>
              <a:t>INTRODUCTION</a:t>
            </a:r>
            <a:endParaRPr b="1" sz="2500">
              <a:solidFill>
                <a:schemeClr val="dk1"/>
              </a:solidFill>
              <a:latin typeface="Marvel"/>
              <a:ea typeface="Marvel"/>
              <a:cs typeface="Marvel"/>
              <a:sym typeface="Marvel"/>
            </a:endParaRPr>
          </a:p>
          <a:p>
            <a:pPr indent="-317500" lvl="0" marL="457200" rtl="0" algn="l">
              <a:spcBef>
                <a:spcPts val="0"/>
              </a:spcBef>
              <a:spcAft>
                <a:spcPts val="0"/>
              </a:spcAft>
              <a:buClr>
                <a:schemeClr val="dk1"/>
              </a:buClr>
              <a:buSzPts val="1400"/>
              <a:buFont typeface="Marvel"/>
              <a:buChar char="●"/>
            </a:pPr>
            <a:r>
              <a:rPr b="1" lang="en" sz="2500">
                <a:solidFill>
                  <a:schemeClr val="dk1"/>
                </a:solidFill>
                <a:latin typeface="Marvel"/>
                <a:ea typeface="Marvel"/>
                <a:cs typeface="Marvel"/>
                <a:sym typeface="Marvel"/>
              </a:rPr>
              <a:t>LITERATURE SURVEY</a:t>
            </a:r>
            <a:endParaRPr b="1" sz="2500">
              <a:solidFill>
                <a:schemeClr val="dk1"/>
              </a:solidFill>
              <a:latin typeface="Marvel"/>
              <a:ea typeface="Marvel"/>
              <a:cs typeface="Marvel"/>
              <a:sym typeface="Marvel"/>
            </a:endParaRPr>
          </a:p>
          <a:p>
            <a:pPr indent="-317500" lvl="0" marL="457200" rtl="0" algn="l">
              <a:spcBef>
                <a:spcPts val="0"/>
              </a:spcBef>
              <a:spcAft>
                <a:spcPts val="0"/>
              </a:spcAft>
              <a:buClr>
                <a:schemeClr val="dk1"/>
              </a:buClr>
              <a:buSzPts val="1400"/>
              <a:buFont typeface="Marvel"/>
              <a:buChar char="●"/>
            </a:pPr>
            <a:r>
              <a:rPr b="1" lang="en" sz="2500">
                <a:solidFill>
                  <a:schemeClr val="dk1"/>
                </a:solidFill>
                <a:latin typeface="Marvel"/>
                <a:ea typeface="Marvel"/>
                <a:cs typeface="Marvel"/>
                <a:sym typeface="Marvel"/>
              </a:rPr>
              <a:t>EXISTING SYSTEM</a:t>
            </a:r>
            <a:endParaRPr b="1" sz="2500">
              <a:solidFill>
                <a:schemeClr val="dk1"/>
              </a:solidFill>
              <a:latin typeface="Marvel"/>
              <a:ea typeface="Marvel"/>
              <a:cs typeface="Marvel"/>
              <a:sym typeface="Marvel"/>
            </a:endParaRPr>
          </a:p>
          <a:p>
            <a:pPr indent="-317500" lvl="0" marL="457200" rtl="0" algn="l">
              <a:spcBef>
                <a:spcPts val="0"/>
              </a:spcBef>
              <a:spcAft>
                <a:spcPts val="0"/>
              </a:spcAft>
              <a:buClr>
                <a:schemeClr val="dk1"/>
              </a:buClr>
              <a:buSzPts val="1400"/>
              <a:buFont typeface="Marvel"/>
              <a:buChar char="●"/>
            </a:pPr>
            <a:r>
              <a:rPr b="1" lang="en" sz="2500">
                <a:solidFill>
                  <a:schemeClr val="dk1"/>
                </a:solidFill>
                <a:latin typeface="Marvel"/>
                <a:ea typeface="Marvel"/>
                <a:cs typeface="Marvel"/>
                <a:sym typeface="Marvel"/>
              </a:rPr>
              <a:t>PROPOSED SYSTEM</a:t>
            </a:r>
            <a:endParaRPr b="1" sz="2500">
              <a:solidFill>
                <a:schemeClr val="dk1"/>
              </a:solidFill>
              <a:latin typeface="Marvel"/>
              <a:ea typeface="Marvel"/>
              <a:cs typeface="Marvel"/>
              <a:sym typeface="Marvel"/>
            </a:endParaRPr>
          </a:p>
          <a:p>
            <a:pPr indent="-317500" lvl="0" marL="457200" rtl="0" algn="l">
              <a:spcBef>
                <a:spcPts val="0"/>
              </a:spcBef>
              <a:spcAft>
                <a:spcPts val="0"/>
              </a:spcAft>
              <a:buClr>
                <a:schemeClr val="dk1"/>
              </a:buClr>
              <a:buSzPts val="1400"/>
              <a:buFont typeface="Marvel"/>
              <a:buChar char="●"/>
            </a:pPr>
            <a:r>
              <a:rPr b="1" lang="en" sz="2500">
                <a:solidFill>
                  <a:schemeClr val="dk1"/>
                </a:solidFill>
                <a:latin typeface="Marvel"/>
                <a:ea typeface="Marvel"/>
                <a:cs typeface="Marvel"/>
                <a:sym typeface="Marvel"/>
              </a:rPr>
              <a:t>SYSTEM REQUIREMENTS</a:t>
            </a:r>
            <a:endParaRPr b="1" sz="2500">
              <a:solidFill>
                <a:schemeClr val="dk1"/>
              </a:solidFill>
              <a:latin typeface="Marvel"/>
              <a:ea typeface="Marvel"/>
              <a:cs typeface="Marvel"/>
              <a:sym typeface="Marvel"/>
            </a:endParaRPr>
          </a:p>
          <a:p>
            <a:pPr indent="-317500" lvl="0" marL="457200" rtl="0" algn="l">
              <a:spcBef>
                <a:spcPts val="0"/>
              </a:spcBef>
              <a:spcAft>
                <a:spcPts val="0"/>
              </a:spcAft>
              <a:buClr>
                <a:schemeClr val="dk1"/>
              </a:buClr>
              <a:buSzPts val="1400"/>
              <a:buFont typeface="Marvel"/>
              <a:buChar char="●"/>
            </a:pPr>
            <a:r>
              <a:rPr b="1" lang="en" sz="2500">
                <a:solidFill>
                  <a:schemeClr val="dk1"/>
                </a:solidFill>
                <a:latin typeface="Marvel"/>
                <a:ea typeface="Marvel"/>
                <a:cs typeface="Marvel"/>
                <a:sym typeface="Marvel"/>
              </a:rPr>
              <a:t>SYSTEM ARCHITECTURE</a:t>
            </a:r>
            <a:endParaRPr b="1" sz="2400">
              <a:solidFill>
                <a:schemeClr val="dk1"/>
              </a:solidFill>
              <a:latin typeface="Marvel"/>
              <a:ea typeface="Marvel"/>
              <a:cs typeface="Marvel"/>
              <a:sym typeface="Marvel"/>
            </a:endParaRPr>
          </a:p>
        </p:txBody>
      </p:sp>
      <p:sp>
        <p:nvSpPr>
          <p:cNvPr id="463" name="Google Shape;463;p25"/>
          <p:cNvSpPr txBox="1"/>
          <p:nvPr/>
        </p:nvSpPr>
        <p:spPr>
          <a:xfrm>
            <a:off x="5549300" y="1420300"/>
            <a:ext cx="3409500" cy="2878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Marvel"/>
              <a:buChar char="●"/>
            </a:pPr>
            <a:r>
              <a:rPr b="1" lang="en" sz="2500">
                <a:solidFill>
                  <a:schemeClr val="dk1"/>
                </a:solidFill>
                <a:latin typeface="Marvel"/>
                <a:ea typeface="Marvel"/>
                <a:cs typeface="Marvel"/>
                <a:sym typeface="Marvel"/>
              </a:rPr>
              <a:t>MODULES</a:t>
            </a:r>
            <a:endParaRPr b="1" sz="2500">
              <a:solidFill>
                <a:schemeClr val="dk1"/>
              </a:solidFill>
              <a:latin typeface="Marvel"/>
              <a:ea typeface="Marvel"/>
              <a:cs typeface="Marvel"/>
              <a:sym typeface="Marvel"/>
            </a:endParaRPr>
          </a:p>
          <a:p>
            <a:pPr indent="-317500" lvl="0" marL="457200" rtl="0" algn="l">
              <a:spcBef>
                <a:spcPts val="0"/>
              </a:spcBef>
              <a:spcAft>
                <a:spcPts val="0"/>
              </a:spcAft>
              <a:buClr>
                <a:schemeClr val="dk1"/>
              </a:buClr>
              <a:buSzPts val="1400"/>
              <a:buFont typeface="Marvel"/>
              <a:buChar char="●"/>
            </a:pPr>
            <a:r>
              <a:rPr b="1" lang="en" sz="2500">
                <a:solidFill>
                  <a:schemeClr val="dk1"/>
                </a:solidFill>
                <a:latin typeface="Marvel"/>
                <a:ea typeface="Marvel"/>
                <a:cs typeface="Marvel"/>
                <a:sym typeface="Marvel"/>
              </a:rPr>
              <a:t>UML DIAGRAMS</a:t>
            </a:r>
            <a:endParaRPr b="1" sz="2500">
              <a:solidFill>
                <a:schemeClr val="dk1"/>
              </a:solidFill>
              <a:latin typeface="Marvel"/>
              <a:ea typeface="Marvel"/>
              <a:cs typeface="Marvel"/>
              <a:sym typeface="Marvel"/>
            </a:endParaRPr>
          </a:p>
          <a:p>
            <a:pPr indent="-317500" lvl="0" marL="457200" rtl="0" algn="l">
              <a:spcBef>
                <a:spcPts val="0"/>
              </a:spcBef>
              <a:spcAft>
                <a:spcPts val="0"/>
              </a:spcAft>
              <a:buClr>
                <a:schemeClr val="dk1"/>
              </a:buClr>
              <a:buSzPts val="1400"/>
              <a:buFont typeface="Marvel"/>
              <a:buChar char="●"/>
            </a:pPr>
            <a:r>
              <a:rPr b="1" lang="en" sz="2500">
                <a:solidFill>
                  <a:schemeClr val="dk1"/>
                </a:solidFill>
                <a:latin typeface="Marvel"/>
                <a:ea typeface="Marvel"/>
                <a:cs typeface="Marvel"/>
                <a:sym typeface="Marvel"/>
              </a:rPr>
              <a:t>IMPLEMENTATION</a:t>
            </a:r>
            <a:endParaRPr b="1" sz="2500">
              <a:solidFill>
                <a:schemeClr val="dk1"/>
              </a:solidFill>
              <a:latin typeface="Marvel"/>
              <a:ea typeface="Marvel"/>
              <a:cs typeface="Marvel"/>
              <a:sym typeface="Marvel"/>
            </a:endParaRPr>
          </a:p>
          <a:p>
            <a:pPr indent="-317500" lvl="0" marL="457200" rtl="0" algn="l">
              <a:spcBef>
                <a:spcPts val="0"/>
              </a:spcBef>
              <a:spcAft>
                <a:spcPts val="0"/>
              </a:spcAft>
              <a:buClr>
                <a:schemeClr val="dk1"/>
              </a:buClr>
              <a:buSzPts val="1400"/>
              <a:buFont typeface="Marvel"/>
              <a:buChar char="●"/>
            </a:pPr>
            <a:r>
              <a:rPr b="1" lang="en" sz="2500">
                <a:solidFill>
                  <a:schemeClr val="dk1"/>
                </a:solidFill>
                <a:latin typeface="Marvel"/>
                <a:ea typeface="Marvel"/>
                <a:cs typeface="Marvel"/>
                <a:sym typeface="Marvel"/>
              </a:rPr>
              <a:t>RESULT</a:t>
            </a:r>
            <a:endParaRPr b="1" sz="2500">
              <a:solidFill>
                <a:schemeClr val="dk1"/>
              </a:solidFill>
              <a:latin typeface="Marvel"/>
              <a:ea typeface="Marvel"/>
              <a:cs typeface="Marvel"/>
              <a:sym typeface="Marvel"/>
            </a:endParaRPr>
          </a:p>
          <a:p>
            <a:pPr indent="-317500" lvl="0" marL="457200" rtl="0" algn="l">
              <a:spcBef>
                <a:spcPts val="0"/>
              </a:spcBef>
              <a:spcAft>
                <a:spcPts val="0"/>
              </a:spcAft>
              <a:buClr>
                <a:schemeClr val="dk1"/>
              </a:buClr>
              <a:buSzPts val="1400"/>
              <a:buFont typeface="Marvel"/>
              <a:buChar char="●"/>
            </a:pPr>
            <a:r>
              <a:rPr b="1" lang="en" sz="2500">
                <a:solidFill>
                  <a:schemeClr val="dk1"/>
                </a:solidFill>
                <a:latin typeface="Marvel"/>
                <a:ea typeface="Marvel"/>
                <a:cs typeface="Marvel"/>
                <a:sym typeface="Marvel"/>
              </a:rPr>
              <a:t>CONCLUSION</a:t>
            </a:r>
            <a:endParaRPr b="1" sz="2500">
              <a:solidFill>
                <a:schemeClr val="dk1"/>
              </a:solidFill>
              <a:latin typeface="Marvel"/>
              <a:ea typeface="Marvel"/>
              <a:cs typeface="Marvel"/>
              <a:sym typeface="Marvel"/>
            </a:endParaRPr>
          </a:p>
          <a:p>
            <a:pPr indent="-317500" lvl="0" marL="457200" rtl="0" algn="l">
              <a:spcBef>
                <a:spcPts val="0"/>
              </a:spcBef>
              <a:spcAft>
                <a:spcPts val="0"/>
              </a:spcAft>
              <a:buClr>
                <a:schemeClr val="dk1"/>
              </a:buClr>
              <a:buSzPts val="1400"/>
              <a:buFont typeface="Marvel"/>
              <a:buChar char="●"/>
            </a:pPr>
            <a:r>
              <a:rPr b="1" lang="en" sz="2500">
                <a:solidFill>
                  <a:schemeClr val="dk1"/>
                </a:solidFill>
                <a:latin typeface="Marvel"/>
                <a:ea typeface="Marvel"/>
                <a:cs typeface="Marvel"/>
                <a:sym typeface="Marvel"/>
              </a:rPr>
              <a:t>FUTURE SCOPE</a:t>
            </a:r>
            <a:endParaRPr b="1" sz="2500">
              <a:solidFill>
                <a:schemeClr val="dk1"/>
              </a:solidFill>
              <a:latin typeface="Marvel"/>
              <a:ea typeface="Marvel"/>
              <a:cs typeface="Marvel"/>
              <a:sym typeface="Marvel"/>
            </a:endParaRPr>
          </a:p>
          <a:p>
            <a:pPr indent="-317500" lvl="0" marL="457200" rtl="0" algn="l">
              <a:spcBef>
                <a:spcPts val="0"/>
              </a:spcBef>
              <a:spcAft>
                <a:spcPts val="0"/>
              </a:spcAft>
              <a:buClr>
                <a:schemeClr val="dk1"/>
              </a:buClr>
              <a:buSzPts val="1400"/>
              <a:buFont typeface="Marvel"/>
              <a:buChar char="●"/>
            </a:pPr>
            <a:r>
              <a:rPr b="1" lang="en" sz="2500">
                <a:solidFill>
                  <a:schemeClr val="dk1"/>
                </a:solidFill>
                <a:latin typeface="Marvel"/>
                <a:ea typeface="Marvel"/>
                <a:cs typeface="Marvel"/>
                <a:sym typeface="Marvel"/>
              </a:rPr>
              <a:t>REFERENCES</a:t>
            </a:r>
            <a:endParaRPr b="1" sz="2500">
              <a:solidFill>
                <a:schemeClr val="dk1"/>
              </a:solidFill>
              <a:latin typeface="Marvel"/>
              <a:ea typeface="Marvel"/>
              <a:cs typeface="Marvel"/>
              <a:sym typeface="Marve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43"/>
          <p:cNvSpPr txBox="1"/>
          <p:nvPr>
            <p:ph type="title"/>
          </p:nvPr>
        </p:nvSpPr>
        <p:spPr>
          <a:xfrm>
            <a:off x="1019125" y="1648050"/>
            <a:ext cx="1895400" cy="170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300">
                <a:solidFill>
                  <a:srgbClr val="023330"/>
                </a:solidFill>
              </a:rPr>
              <a:t>MODULES</a:t>
            </a:r>
            <a:endParaRPr sz="3300">
              <a:solidFill>
                <a:srgbClr val="023330"/>
              </a:solidFill>
            </a:endParaRPr>
          </a:p>
        </p:txBody>
      </p:sp>
      <p:pic>
        <p:nvPicPr>
          <p:cNvPr id="923" name="Google Shape;923;p43"/>
          <p:cNvPicPr preferRelativeResize="0"/>
          <p:nvPr/>
        </p:nvPicPr>
        <p:blipFill>
          <a:blip r:embed="rId3">
            <a:alphaModFix/>
          </a:blip>
          <a:stretch>
            <a:fillRect/>
          </a:stretch>
        </p:blipFill>
        <p:spPr>
          <a:xfrm>
            <a:off x="7540475" y="0"/>
            <a:ext cx="1603525" cy="5143500"/>
          </a:xfrm>
          <a:prstGeom prst="rect">
            <a:avLst/>
          </a:prstGeom>
          <a:noFill/>
          <a:ln>
            <a:noFill/>
          </a:ln>
        </p:spPr>
      </p:pic>
      <p:sp>
        <p:nvSpPr>
          <p:cNvPr id="924" name="Google Shape;924;p43"/>
          <p:cNvSpPr txBox="1"/>
          <p:nvPr/>
        </p:nvSpPr>
        <p:spPr>
          <a:xfrm>
            <a:off x="4056025" y="973500"/>
            <a:ext cx="4604100" cy="26781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dk1"/>
              </a:buClr>
              <a:buSzPts val="1800"/>
              <a:buFont typeface="Open Sans"/>
              <a:buChar char="●"/>
            </a:pPr>
            <a:r>
              <a:rPr b="1" lang="en" sz="1800">
                <a:solidFill>
                  <a:schemeClr val="dk1"/>
                </a:solidFill>
                <a:latin typeface="Open Sans"/>
                <a:ea typeface="Open Sans"/>
                <a:cs typeface="Open Sans"/>
                <a:sym typeface="Open Sans"/>
              </a:rPr>
              <a:t>Data Collection</a:t>
            </a:r>
            <a:endParaRPr b="1" sz="1800">
              <a:solidFill>
                <a:schemeClr val="dk1"/>
              </a:solidFill>
              <a:latin typeface="Open Sans"/>
              <a:ea typeface="Open Sans"/>
              <a:cs typeface="Open Sans"/>
              <a:sym typeface="Open Sans"/>
            </a:endParaRPr>
          </a:p>
          <a:p>
            <a:pPr indent="0" lvl="0" marL="457200" marR="0" rtl="0" algn="l">
              <a:lnSpc>
                <a:spcPct val="100000"/>
              </a:lnSpc>
              <a:spcBef>
                <a:spcPts val="0"/>
              </a:spcBef>
              <a:spcAft>
                <a:spcPts val="0"/>
              </a:spcAft>
              <a:buNone/>
            </a:pPr>
            <a:r>
              <a:t/>
            </a:r>
            <a:endParaRPr b="1" sz="1800">
              <a:solidFill>
                <a:schemeClr val="dk1"/>
              </a:solidFill>
              <a:latin typeface="Open Sans"/>
              <a:ea typeface="Open Sans"/>
              <a:cs typeface="Open Sans"/>
              <a:sym typeface="Open Sans"/>
            </a:endParaRPr>
          </a:p>
          <a:p>
            <a:pPr indent="-342900" lvl="0" marL="457200" marR="0" rtl="0" algn="l">
              <a:lnSpc>
                <a:spcPct val="100000"/>
              </a:lnSpc>
              <a:spcBef>
                <a:spcPts val="0"/>
              </a:spcBef>
              <a:spcAft>
                <a:spcPts val="0"/>
              </a:spcAft>
              <a:buClr>
                <a:schemeClr val="dk1"/>
              </a:buClr>
              <a:buSzPts val="1800"/>
              <a:buFont typeface="Open Sans"/>
              <a:buChar char="●"/>
            </a:pPr>
            <a:r>
              <a:rPr b="1" lang="en" sz="1800">
                <a:solidFill>
                  <a:schemeClr val="dk1"/>
                </a:solidFill>
                <a:latin typeface="Open Sans"/>
                <a:ea typeface="Open Sans"/>
                <a:cs typeface="Open Sans"/>
                <a:sym typeface="Open Sans"/>
              </a:rPr>
              <a:t>Pre-processing of data</a:t>
            </a:r>
            <a:endParaRPr sz="1800">
              <a:solidFill>
                <a:schemeClr val="dk1"/>
              </a:solidFill>
              <a:latin typeface="Open Sans"/>
              <a:ea typeface="Open Sans"/>
              <a:cs typeface="Open Sans"/>
              <a:sym typeface="Open Sans"/>
            </a:endParaRPr>
          </a:p>
          <a:p>
            <a:pPr indent="0" lvl="0" marL="457200" marR="0" rtl="0" algn="l">
              <a:lnSpc>
                <a:spcPct val="100000"/>
              </a:lnSpc>
              <a:spcBef>
                <a:spcPts val="0"/>
              </a:spcBef>
              <a:spcAft>
                <a:spcPts val="0"/>
              </a:spcAft>
              <a:buNone/>
            </a:pPr>
            <a:r>
              <a:t/>
            </a:r>
            <a:endParaRPr sz="1800">
              <a:solidFill>
                <a:schemeClr val="dk1"/>
              </a:solidFill>
              <a:latin typeface="Open Sans"/>
              <a:ea typeface="Open Sans"/>
              <a:cs typeface="Open Sans"/>
              <a:sym typeface="Open Sans"/>
            </a:endParaRPr>
          </a:p>
          <a:p>
            <a:pPr indent="-342900" lvl="0" marL="457200" marR="0" rtl="0" algn="l">
              <a:lnSpc>
                <a:spcPct val="100000"/>
              </a:lnSpc>
              <a:spcBef>
                <a:spcPts val="0"/>
              </a:spcBef>
              <a:spcAft>
                <a:spcPts val="0"/>
              </a:spcAft>
              <a:buClr>
                <a:schemeClr val="dk1"/>
              </a:buClr>
              <a:buSzPts val="1800"/>
              <a:buFont typeface="Open Sans"/>
              <a:buChar char="●"/>
            </a:pPr>
            <a:r>
              <a:rPr b="1" lang="en" sz="1800">
                <a:solidFill>
                  <a:schemeClr val="dk1"/>
                </a:solidFill>
                <a:latin typeface="Open Sans"/>
                <a:ea typeface="Open Sans"/>
                <a:cs typeface="Open Sans"/>
                <a:sym typeface="Open Sans"/>
              </a:rPr>
              <a:t>Feature Extraction</a:t>
            </a:r>
            <a:endParaRPr b="1" sz="1800">
              <a:solidFill>
                <a:schemeClr val="dk1"/>
              </a:solidFill>
              <a:latin typeface="Open Sans"/>
              <a:ea typeface="Open Sans"/>
              <a:cs typeface="Open Sans"/>
              <a:sym typeface="Open Sans"/>
            </a:endParaRPr>
          </a:p>
          <a:p>
            <a:pPr indent="0" lvl="0" marL="457200" marR="0" rtl="0" algn="l">
              <a:lnSpc>
                <a:spcPct val="100000"/>
              </a:lnSpc>
              <a:spcBef>
                <a:spcPts val="0"/>
              </a:spcBef>
              <a:spcAft>
                <a:spcPts val="0"/>
              </a:spcAft>
              <a:buNone/>
            </a:pPr>
            <a:r>
              <a:t/>
            </a:r>
            <a:endParaRPr b="1" sz="1800">
              <a:solidFill>
                <a:schemeClr val="dk1"/>
              </a:solidFill>
              <a:latin typeface="Open Sans"/>
              <a:ea typeface="Open Sans"/>
              <a:cs typeface="Open Sans"/>
              <a:sym typeface="Open Sans"/>
            </a:endParaRPr>
          </a:p>
          <a:p>
            <a:pPr indent="-342900" lvl="0" marL="457200" marR="0" rtl="0" algn="l">
              <a:lnSpc>
                <a:spcPct val="100000"/>
              </a:lnSpc>
              <a:spcBef>
                <a:spcPts val="0"/>
              </a:spcBef>
              <a:spcAft>
                <a:spcPts val="0"/>
              </a:spcAft>
              <a:buClr>
                <a:schemeClr val="dk1"/>
              </a:buClr>
              <a:buSzPts val="1800"/>
              <a:buFont typeface="Open Sans"/>
              <a:buChar char="●"/>
            </a:pPr>
            <a:r>
              <a:rPr b="1" lang="en" sz="1800">
                <a:solidFill>
                  <a:schemeClr val="dk1"/>
                </a:solidFill>
                <a:latin typeface="Open Sans"/>
                <a:ea typeface="Open Sans"/>
                <a:cs typeface="Open Sans"/>
                <a:sym typeface="Open Sans"/>
              </a:rPr>
              <a:t>Classification of data</a:t>
            </a:r>
            <a:endParaRPr b="1" sz="1800">
              <a:solidFill>
                <a:schemeClr val="dk1"/>
              </a:solidFill>
              <a:latin typeface="Open Sans"/>
              <a:ea typeface="Open Sans"/>
              <a:cs typeface="Open Sans"/>
              <a:sym typeface="Open Sans"/>
            </a:endParaRPr>
          </a:p>
          <a:p>
            <a:pPr indent="0" lvl="0" marL="457200" marR="0" rtl="0" algn="l">
              <a:lnSpc>
                <a:spcPct val="100000"/>
              </a:lnSpc>
              <a:spcBef>
                <a:spcPts val="0"/>
              </a:spcBef>
              <a:spcAft>
                <a:spcPts val="0"/>
              </a:spcAft>
              <a:buNone/>
            </a:pPr>
            <a:r>
              <a:t/>
            </a:r>
            <a:endParaRPr b="1" sz="1800">
              <a:solidFill>
                <a:schemeClr val="dk1"/>
              </a:solidFill>
              <a:latin typeface="Open Sans"/>
              <a:ea typeface="Open Sans"/>
              <a:cs typeface="Open Sans"/>
              <a:sym typeface="Open Sans"/>
            </a:endParaRPr>
          </a:p>
          <a:p>
            <a:pPr indent="-342900" lvl="0" marL="457200" marR="0" rtl="0" algn="l">
              <a:lnSpc>
                <a:spcPct val="100000"/>
              </a:lnSpc>
              <a:spcBef>
                <a:spcPts val="0"/>
              </a:spcBef>
              <a:spcAft>
                <a:spcPts val="0"/>
              </a:spcAft>
              <a:buClr>
                <a:schemeClr val="dk1"/>
              </a:buClr>
              <a:buSzPts val="1800"/>
              <a:buFont typeface="Open Sans"/>
              <a:buChar char="●"/>
            </a:pPr>
            <a:r>
              <a:rPr b="1" lang="en" sz="1800">
                <a:solidFill>
                  <a:schemeClr val="dk1"/>
                </a:solidFill>
                <a:latin typeface="Open Sans"/>
                <a:ea typeface="Open Sans"/>
                <a:cs typeface="Open Sans"/>
                <a:sym typeface="Open Sans"/>
              </a:rPr>
              <a:t>Evaluation of </a:t>
            </a:r>
            <a:r>
              <a:rPr b="1" lang="en" sz="1800">
                <a:solidFill>
                  <a:schemeClr val="dk1"/>
                </a:solidFill>
                <a:latin typeface="Open Sans"/>
                <a:ea typeface="Open Sans"/>
                <a:cs typeface="Open Sans"/>
                <a:sym typeface="Open Sans"/>
              </a:rPr>
              <a:t>Model</a:t>
            </a:r>
            <a:r>
              <a:rPr lang="en" sz="1800">
                <a:solidFill>
                  <a:schemeClr val="dk1"/>
                </a:solidFill>
                <a:latin typeface="Open Sans"/>
                <a:ea typeface="Open Sans"/>
                <a:cs typeface="Open Sans"/>
                <a:sym typeface="Open Sans"/>
              </a:rPr>
              <a:t> </a:t>
            </a:r>
            <a:endParaRPr sz="1800">
              <a:solidFill>
                <a:schemeClr val="dk1"/>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44"/>
          <p:cNvSpPr txBox="1"/>
          <p:nvPr>
            <p:ph type="title"/>
          </p:nvPr>
        </p:nvSpPr>
        <p:spPr>
          <a:xfrm>
            <a:off x="341400" y="1764175"/>
            <a:ext cx="2176800" cy="163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300">
                <a:solidFill>
                  <a:srgbClr val="023330"/>
                </a:solidFill>
              </a:rPr>
              <a:t>USE CASE DIAGRAM</a:t>
            </a:r>
            <a:endParaRPr b="1" sz="3300">
              <a:solidFill>
                <a:srgbClr val="023330"/>
              </a:solidFill>
            </a:endParaRPr>
          </a:p>
        </p:txBody>
      </p:sp>
      <p:pic>
        <p:nvPicPr>
          <p:cNvPr id="930" name="Google Shape;930;p44"/>
          <p:cNvPicPr preferRelativeResize="0"/>
          <p:nvPr/>
        </p:nvPicPr>
        <p:blipFill>
          <a:blip r:embed="rId3">
            <a:alphaModFix/>
          </a:blip>
          <a:stretch>
            <a:fillRect/>
          </a:stretch>
        </p:blipFill>
        <p:spPr>
          <a:xfrm>
            <a:off x="2734925" y="317763"/>
            <a:ext cx="6001626" cy="450797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45"/>
          <p:cNvSpPr txBox="1"/>
          <p:nvPr>
            <p:ph type="title"/>
          </p:nvPr>
        </p:nvSpPr>
        <p:spPr>
          <a:xfrm>
            <a:off x="5702800" y="1999350"/>
            <a:ext cx="3234000" cy="142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300">
                <a:solidFill>
                  <a:srgbClr val="023330"/>
                </a:solidFill>
              </a:rPr>
              <a:t>SEQUENCE</a:t>
            </a:r>
            <a:r>
              <a:rPr b="1" lang="en" sz="3300">
                <a:solidFill>
                  <a:srgbClr val="023330"/>
                </a:solidFill>
              </a:rPr>
              <a:t> </a:t>
            </a:r>
            <a:endParaRPr b="1" sz="3300">
              <a:solidFill>
                <a:srgbClr val="023330"/>
              </a:solidFill>
            </a:endParaRPr>
          </a:p>
          <a:p>
            <a:pPr indent="0" lvl="0" marL="0" rtl="0" algn="ctr">
              <a:spcBef>
                <a:spcPts val="0"/>
              </a:spcBef>
              <a:spcAft>
                <a:spcPts val="0"/>
              </a:spcAft>
              <a:buNone/>
            </a:pPr>
            <a:r>
              <a:rPr b="1" lang="en" sz="3300">
                <a:solidFill>
                  <a:srgbClr val="023330"/>
                </a:solidFill>
              </a:rPr>
              <a:t>DIAGRAM</a:t>
            </a:r>
            <a:endParaRPr sz="3300">
              <a:solidFill>
                <a:srgbClr val="023330"/>
              </a:solidFill>
            </a:endParaRPr>
          </a:p>
        </p:txBody>
      </p:sp>
      <p:pic>
        <p:nvPicPr>
          <p:cNvPr id="936" name="Google Shape;936;p45"/>
          <p:cNvPicPr preferRelativeResize="0"/>
          <p:nvPr/>
        </p:nvPicPr>
        <p:blipFill rotWithShape="1">
          <a:blip r:embed="rId3">
            <a:alphaModFix/>
          </a:blip>
          <a:srcRect b="0" l="0" r="0" t="7313"/>
          <a:stretch/>
        </p:blipFill>
        <p:spPr>
          <a:xfrm>
            <a:off x="384350" y="189750"/>
            <a:ext cx="5038800" cy="4814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sp>
        <p:nvSpPr>
          <p:cNvPr id="941" name="Google Shape;941;p46"/>
          <p:cNvSpPr txBox="1"/>
          <p:nvPr>
            <p:ph type="title"/>
          </p:nvPr>
        </p:nvSpPr>
        <p:spPr>
          <a:xfrm>
            <a:off x="550775" y="1639500"/>
            <a:ext cx="2546100" cy="147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300">
                <a:solidFill>
                  <a:srgbClr val="023330"/>
                </a:solidFill>
              </a:rPr>
              <a:t>ACTIVITY DIAGRAM</a:t>
            </a:r>
            <a:endParaRPr sz="2300">
              <a:solidFill>
                <a:srgbClr val="023330"/>
              </a:solidFill>
            </a:endParaRPr>
          </a:p>
        </p:txBody>
      </p:sp>
      <p:pic>
        <p:nvPicPr>
          <p:cNvPr id="942" name="Google Shape;942;p46"/>
          <p:cNvPicPr preferRelativeResize="0"/>
          <p:nvPr/>
        </p:nvPicPr>
        <p:blipFill>
          <a:blip r:embed="rId3">
            <a:alphaModFix/>
          </a:blip>
          <a:stretch>
            <a:fillRect/>
          </a:stretch>
        </p:blipFill>
        <p:spPr>
          <a:xfrm>
            <a:off x="3472075" y="407638"/>
            <a:ext cx="5117625" cy="4328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47"/>
          <p:cNvSpPr txBox="1"/>
          <p:nvPr>
            <p:ph type="title"/>
          </p:nvPr>
        </p:nvSpPr>
        <p:spPr>
          <a:xfrm>
            <a:off x="236300" y="2057400"/>
            <a:ext cx="3236400" cy="102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rgbClr val="023330"/>
                </a:solidFill>
              </a:rPr>
              <a:t>IMPLEMENTATION </a:t>
            </a:r>
            <a:endParaRPr sz="3300">
              <a:solidFill>
                <a:srgbClr val="023330"/>
              </a:solidFill>
            </a:endParaRPr>
          </a:p>
        </p:txBody>
      </p:sp>
      <p:pic>
        <p:nvPicPr>
          <p:cNvPr id="948" name="Google Shape;948;p47"/>
          <p:cNvPicPr preferRelativeResize="0"/>
          <p:nvPr/>
        </p:nvPicPr>
        <p:blipFill>
          <a:blip r:embed="rId3">
            <a:alphaModFix/>
          </a:blip>
          <a:stretch>
            <a:fillRect/>
          </a:stretch>
        </p:blipFill>
        <p:spPr>
          <a:xfrm>
            <a:off x="7540475" y="0"/>
            <a:ext cx="1603525" cy="5143500"/>
          </a:xfrm>
          <a:prstGeom prst="rect">
            <a:avLst/>
          </a:prstGeom>
          <a:noFill/>
          <a:ln>
            <a:noFill/>
          </a:ln>
        </p:spPr>
      </p:pic>
      <p:sp>
        <p:nvSpPr>
          <p:cNvPr id="949" name="Google Shape;949;p47"/>
          <p:cNvSpPr txBox="1"/>
          <p:nvPr/>
        </p:nvSpPr>
        <p:spPr>
          <a:xfrm>
            <a:off x="4056025" y="540000"/>
            <a:ext cx="4858200" cy="40635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None/>
            </a:pPr>
            <a:r>
              <a:rPr b="1" lang="en" sz="1800">
                <a:solidFill>
                  <a:schemeClr val="dk1"/>
                </a:solidFill>
                <a:latin typeface="Open Sans"/>
                <a:ea typeface="Open Sans"/>
                <a:cs typeface="Open Sans"/>
                <a:sym typeface="Open Sans"/>
              </a:rPr>
              <a:t>Following methods are used:</a:t>
            </a:r>
            <a:endParaRPr b="1" sz="1800">
              <a:solidFill>
                <a:schemeClr val="dk1"/>
              </a:solidFill>
              <a:latin typeface="Open Sans"/>
              <a:ea typeface="Open Sans"/>
              <a:cs typeface="Open Sans"/>
              <a:sym typeface="Open Sans"/>
            </a:endParaRPr>
          </a:p>
          <a:p>
            <a:pPr indent="-342900" lvl="0" marL="457200" marR="0" rtl="0" algn="l">
              <a:lnSpc>
                <a:spcPct val="100000"/>
              </a:lnSpc>
              <a:spcBef>
                <a:spcPts val="0"/>
              </a:spcBef>
              <a:spcAft>
                <a:spcPts val="0"/>
              </a:spcAft>
              <a:buClr>
                <a:schemeClr val="dk1"/>
              </a:buClr>
              <a:buSzPts val="1800"/>
              <a:buFont typeface="Open Sans"/>
              <a:buChar char="●"/>
            </a:pPr>
            <a:r>
              <a:rPr b="1" lang="en" sz="1800">
                <a:solidFill>
                  <a:schemeClr val="dk1"/>
                </a:solidFill>
                <a:latin typeface="Open Sans"/>
                <a:ea typeface="Open Sans"/>
                <a:cs typeface="Open Sans"/>
                <a:sym typeface="Open Sans"/>
              </a:rPr>
              <a:t>Random Forest classifier</a:t>
            </a:r>
            <a:endParaRPr b="1" sz="1800">
              <a:solidFill>
                <a:schemeClr val="dk1"/>
              </a:solidFill>
              <a:latin typeface="Open Sans"/>
              <a:ea typeface="Open Sans"/>
              <a:cs typeface="Open Sans"/>
              <a:sym typeface="Open Sans"/>
            </a:endParaRPr>
          </a:p>
          <a:p>
            <a:pPr indent="-342900" lvl="0" marL="457200" marR="0" rtl="0" algn="l">
              <a:lnSpc>
                <a:spcPct val="100000"/>
              </a:lnSpc>
              <a:spcBef>
                <a:spcPts val="0"/>
              </a:spcBef>
              <a:spcAft>
                <a:spcPts val="0"/>
              </a:spcAft>
              <a:buClr>
                <a:schemeClr val="dk1"/>
              </a:buClr>
              <a:buSzPts val="1800"/>
              <a:buFont typeface="Open Sans"/>
              <a:buChar char="●"/>
            </a:pPr>
            <a:r>
              <a:rPr b="1" lang="en" sz="1800">
                <a:solidFill>
                  <a:schemeClr val="dk1"/>
                </a:solidFill>
                <a:latin typeface="Open Sans"/>
                <a:ea typeface="Open Sans"/>
                <a:cs typeface="Open Sans"/>
                <a:sym typeface="Open Sans"/>
              </a:rPr>
              <a:t>Support Vector Machine</a:t>
            </a:r>
            <a:endParaRPr b="1" sz="1800">
              <a:solidFill>
                <a:schemeClr val="dk1"/>
              </a:solidFill>
              <a:latin typeface="Open Sans"/>
              <a:ea typeface="Open Sans"/>
              <a:cs typeface="Open Sans"/>
              <a:sym typeface="Open Sans"/>
            </a:endParaRPr>
          </a:p>
          <a:p>
            <a:pPr indent="-342900" lvl="0" marL="457200" marR="0" rtl="0" algn="l">
              <a:lnSpc>
                <a:spcPct val="100000"/>
              </a:lnSpc>
              <a:spcBef>
                <a:spcPts val="0"/>
              </a:spcBef>
              <a:spcAft>
                <a:spcPts val="0"/>
              </a:spcAft>
              <a:buClr>
                <a:schemeClr val="dk1"/>
              </a:buClr>
              <a:buSzPts val="1800"/>
              <a:buFont typeface="Open Sans"/>
              <a:buChar char="●"/>
            </a:pPr>
            <a:r>
              <a:rPr b="1" lang="en" sz="1800">
                <a:solidFill>
                  <a:schemeClr val="dk1"/>
                </a:solidFill>
                <a:latin typeface="Open Sans"/>
                <a:ea typeface="Open Sans"/>
                <a:cs typeface="Open Sans"/>
                <a:sym typeface="Open Sans"/>
              </a:rPr>
              <a:t>Decision Tree Classifier</a:t>
            </a:r>
            <a:endParaRPr b="1" sz="1800">
              <a:solidFill>
                <a:schemeClr val="dk1"/>
              </a:solidFill>
              <a:latin typeface="Open Sans"/>
              <a:ea typeface="Open Sans"/>
              <a:cs typeface="Open Sans"/>
              <a:sym typeface="Open Sans"/>
            </a:endParaRPr>
          </a:p>
          <a:p>
            <a:pPr indent="-342900" lvl="0" marL="457200" marR="0" rtl="0" algn="l">
              <a:lnSpc>
                <a:spcPct val="100000"/>
              </a:lnSpc>
              <a:spcBef>
                <a:spcPts val="0"/>
              </a:spcBef>
              <a:spcAft>
                <a:spcPts val="0"/>
              </a:spcAft>
              <a:buClr>
                <a:schemeClr val="dk1"/>
              </a:buClr>
              <a:buSzPts val="1800"/>
              <a:buFont typeface="Open Sans"/>
              <a:buChar char="●"/>
            </a:pPr>
            <a:r>
              <a:rPr b="1" lang="en" sz="1800">
                <a:solidFill>
                  <a:schemeClr val="dk1"/>
                </a:solidFill>
                <a:latin typeface="Open Sans"/>
                <a:ea typeface="Open Sans"/>
                <a:cs typeface="Open Sans"/>
                <a:sym typeface="Open Sans"/>
              </a:rPr>
              <a:t>XGBOOST</a:t>
            </a:r>
            <a:endParaRPr b="1" sz="1800">
              <a:solidFill>
                <a:schemeClr val="dk1"/>
              </a:solidFill>
              <a:latin typeface="Open Sans"/>
              <a:ea typeface="Open Sans"/>
              <a:cs typeface="Open Sans"/>
              <a:sym typeface="Open Sans"/>
            </a:endParaRPr>
          </a:p>
          <a:p>
            <a:pPr indent="-342900" lvl="0" marL="457200" marR="0" rtl="0" algn="l">
              <a:lnSpc>
                <a:spcPct val="100000"/>
              </a:lnSpc>
              <a:spcBef>
                <a:spcPts val="0"/>
              </a:spcBef>
              <a:spcAft>
                <a:spcPts val="0"/>
              </a:spcAft>
              <a:buClr>
                <a:schemeClr val="dk1"/>
              </a:buClr>
              <a:buSzPts val="1800"/>
              <a:buFont typeface="Open Sans"/>
              <a:buChar char="●"/>
            </a:pPr>
            <a:r>
              <a:rPr b="1" lang="en" sz="1800">
                <a:solidFill>
                  <a:schemeClr val="dk1"/>
                </a:solidFill>
                <a:latin typeface="Open Sans"/>
                <a:ea typeface="Open Sans"/>
                <a:cs typeface="Open Sans"/>
                <a:sym typeface="Open Sans"/>
              </a:rPr>
              <a:t>Voting classifier </a:t>
            </a:r>
            <a:endParaRPr b="1" sz="1800">
              <a:solidFill>
                <a:schemeClr val="dk1"/>
              </a:solidFill>
              <a:latin typeface="Open Sans"/>
              <a:ea typeface="Open Sans"/>
              <a:cs typeface="Open Sans"/>
              <a:sym typeface="Open Sans"/>
            </a:endParaRPr>
          </a:p>
          <a:p>
            <a:pPr indent="-342900" lvl="0" marL="457200" marR="0" rtl="0" algn="l">
              <a:lnSpc>
                <a:spcPct val="100000"/>
              </a:lnSpc>
              <a:spcBef>
                <a:spcPts val="0"/>
              </a:spcBef>
              <a:spcAft>
                <a:spcPts val="0"/>
              </a:spcAft>
              <a:buClr>
                <a:schemeClr val="dk1"/>
              </a:buClr>
              <a:buSzPts val="1800"/>
              <a:buFont typeface="Open Sans"/>
              <a:buChar char="●"/>
            </a:pPr>
            <a:r>
              <a:rPr b="1" lang="en" sz="1800">
                <a:solidFill>
                  <a:schemeClr val="dk1"/>
                </a:solidFill>
                <a:latin typeface="Open Sans"/>
                <a:ea typeface="Open Sans"/>
                <a:cs typeface="Open Sans"/>
                <a:sym typeface="Open Sans"/>
              </a:rPr>
              <a:t>LGBM Classifier</a:t>
            </a:r>
            <a:endParaRPr b="1" sz="1800">
              <a:solidFill>
                <a:schemeClr val="dk1"/>
              </a:solidFill>
              <a:latin typeface="Open Sans"/>
              <a:ea typeface="Open Sans"/>
              <a:cs typeface="Open Sans"/>
              <a:sym typeface="Open Sans"/>
            </a:endParaRPr>
          </a:p>
          <a:p>
            <a:pPr indent="-342900" lvl="0" marL="457200" marR="0" rtl="0" algn="l">
              <a:lnSpc>
                <a:spcPct val="100000"/>
              </a:lnSpc>
              <a:spcBef>
                <a:spcPts val="0"/>
              </a:spcBef>
              <a:spcAft>
                <a:spcPts val="0"/>
              </a:spcAft>
              <a:buClr>
                <a:schemeClr val="dk1"/>
              </a:buClr>
              <a:buSzPts val="1800"/>
              <a:buFont typeface="Open Sans"/>
              <a:buChar char="●"/>
            </a:pPr>
            <a:r>
              <a:rPr b="1" lang="en" sz="1800">
                <a:solidFill>
                  <a:schemeClr val="dk1"/>
                </a:solidFill>
                <a:latin typeface="Open Sans"/>
                <a:ea typeface="Open Sans"/>
                <a:cs typeface="Open Sans"/>
                <a:sym typeface="Open Sans"/>
              </a:rPr>
              <a:t>Extra Trees Classifier </a:t>
            </a:r>
            <a:endParaRPr b="1" sz="1800">
              <a:solidFill>
                <a:schemeClr val="dk1"/>
              </a:solidFill>
              <a:latin typeface="Open Sans"/>
              <a:ea typeface="Open Sans"/>
              <a:cs typeface="Open Sans"/>
              <a:sym typeface="Open Sans"/>
            </a:endParaRPr>
          </a:p>
          <a:p>
            <a:pPr indent="-342900" lvl="0" marL="457200" marR="0" rtl="0" algn="l">
              <a:lnSpc>
                <a:spcPct val="100000"/>
              </a:lnSpc>
              <a:spcBef>
                <a:spcPts val="0"/>
              </a:spcBef>
              <a:spcAft>
                <a:spcPts val="0"/>
              </a:spcAft>
              <a:buClr>
                <a:schemeClr val="dk1"/>
              </a:buClr>
              <a:buSzPts val="1800"/>
              <a:buFont typeface="Open Sans"/>
              <a:buChar char="●"/>
            </a:pPr>
            <a:r>
              <a:rPr b="1" lang="en" sz="1800">
                <a:solidFill>
                  <a:schemeClr val="dk1"/>
                </a:solidFill>
                <a:latin typeface="Open Sans"/>
                <a:ea typeface="Open Sans"/>
                <a:cs typeface="Open Sans"/>
                <a:sym typeface="Open Sans"/>
              </a:rPr>
              <a:t>Gradient Boosting classifier </a:t>
            </a:r>
            <a:endParaRPr b="1" sz="1800">
              <a:solidFill>
                <a:schemeClr val="dk1"/>
              </a:solidFill>
              <a:latin typeface="Open Sans"/>
              <a:ea typeface="Open Sans"/>
              <a:cs typeface="Open Sans"/>
              <a:sym typeface="Open Sans"/>
            </a:endParaRPr>
          </a:p>
          <a:p>
            <a:pPr indent="-342900" lvl="0" marL="457200" marR="0" rtl="0" algn="l">
              <a:lnSpc>
                <a:spcPct val="100000"/>
              </a:lnSpc>
              <a:spcBef>
                <a:spcPts val="0"/>
              </a:spcBef>
              <a:spcAft>
                <a:spcPts val="0"/>
              </a:spcAft>
              <a:buClr>
                <a:schemeClr val="dk1"/>
              </a:buClr>
              <a:buSzPts val="1800"/>
              <a:buFont typeface="Open Sans"/>
              <a:buChar char="●"/>
            </a:pPr>
            <a:r>
              <a:rPr b="1" lang="en" sz="1800">
                <a:solidFill>
                  <a:schemeClr val="dk1"/>
                </a:solidFill>
                <a:latin typeface="Open Sans"/>
                <a:ea typeface="Open Sans"/>
                <a:cs typeface="Open Sans"/>
                <a:sym typeface="Open Sans"/>
              </a:rPr>
              <a:t>Adaboost</a:t>
            </a:r>
            <a:r>
              <a:rPr b="1" lang="en" sz="1800">
                <a:solidFill>
                  <a:schemeClr val="dk1"/>
                </a:solidFill>
                <a:latin typeface="Open Sans"/>
                <a:ea typeface="Open Sans"/>
                <a:cs typeface="Open Sans"/>
                <a:sym typeface="Open Sans"/>
              </a:rPr>
              <a:t> Classifier </a:t>
            </a:r>
            <a:endParaRPr b="1" sz="1800">
              <a:solidFill>
                <a:schemeClr val="dk1"/>
              </a:solidFill>
              <a:latin typeface="Open Sans"/>
              <a:ea typeface="Open Sans"/>
              <a:cs typeface="Open Sans"/>
              <a:sym typeface="Open Sans"/>
            </a:endParaRPr>
          </a:p>
          <a:p>
            <a:pPr indent="-342900" lvl="0" marL="457200" marR="0" rtl="0" algn="l">
              <a:lnSpc>
                <a:spcPct val="100000"/>
              </a:lnSpc>
              <a:spcBef>
                <a:spcPts val="0"/>
              </a:spcBef>
              <a:spcAft>
                <a:spcPts val="0"/>
              </a:spcAft>
              <a:buClr>
                <a:schemeClr val="dk1"/>
              </a:buClr>
              <a:buSzPts val="1800"/>
              <a:buFont typeface="Open Sans"/>
              <a:buChar char="●"/>
            </a:pPr>
            <a:r>
              <a:rPr b="1" lang="en" sz="1800">
                <a:solidFill>
                  <a:schemeClr val="dk1"/>
                </a:solidFill>
                <a:latin typeface="Open Sans"/>
                <a:ea typeface="Open Sans"/>
                <a:cs typeface="Open Sans"/>
                <a:sym typeface="Open Sans"/>
              </a:rPr>
              <a:t>K Neighbours Classifier</a:t>
            </a:r>
            <a:endParaRPr b="1" sz="1800">
              <a:solidFill>
                <a:schemeClr val="dk1"/>
              </a:solidFill>
              <a:latin typeface="Open Sans"/>
              <a:ea typeface="Open Sans"/>
              <a:cs typeface="Open Sans"/>
              <a:sym typeface="Open Sans"/>
            </a:endParaRPr>
          </a:p>
          <a:p>
            <a:pPr indent="-342900" lvl="0" marL="457200" marR="0" rtl="0" algn="l">
              <a:lnSpc>
                <a:spcPct val="100000"/>
              </a:lnSpc>
              <a:spcBef>
                <a:spcPts val="0"/>
              </a:spcBef>
              <a:spcAft>
                <a:spcPts val="0"/>
              </a:spcAft>
              <a:buClr>
                <a:schemeClr val="dk1"/>
              </a:buClr>
              <a:buSzPts val="1800"/>
              <a:buFont typeface="Open Sans"/>
              <a:buChar char="●"/>
            </a:pPr>
            <a:r>
              <a:rPr b="1" lang="en" sz="1800">
                <a:solidFill>
                  <a:schemeClr val="dk1"/>
                </a:solidFill>
                <a:latin typeface="Open Sans"/>
                <a:ea typeface="Open Sans"/>
                <a:cs typeface="Open Sans"/>
                <a:sym typeface="Open Sans"/>
              </a:rPr>
              <a:t>MLP Classifier</a:t>
            </a:r>
            <a:endParaRPr b="1" sz="1800">
              <a:solidFill>
                <a:schemeClr val="dk1"/>
              </a:solidFill>
              <a:latin typeface="Open Sans"/>
              <a:ea typeface="Open Sans"/>
              <a:cs typeface="Open Sans"/>
              <a:sym typeface="Open Sans"/>
            </a:endParaRPr>
          </a:p>
          <a:p>
            <a:pPr indent="-342900" lvl="0" marL="457200" marR="0" rtl="0" algn="l">
              <a:lnSpc>
                <a:spcPct val="100000"/>
              </a:lnSpc>
              <a:spcBef>
                <a:spcPts val="0"/>
              </a:spcBef>
              <a:spcAft>
                <a:spcPts val="0"/>
              </a:spcAft>
              <a:buClr>
                <a:schemeClr val="dk1"/>
              </a:buClr>
              <a:buSzPts val="1800"/>
              <a:buFont typeface="Open Sans"/>
              <a:buChar char="●"/>
            </a:pPr>
            <a:r>
              <a:rPr b="1" lang="en" sz="1800">
                <a:solidFill>
                  <a:schemeClr val="dk1"/>
                </a:solidFill>
                <a:latin typeface="Open Sans"/>
                <a:ea typeface="Open Sans"/>
                <a:cs typeface="Open Sans"/>
                <a:sym typeface="Open Sans"/>
              </a:rPr>
              <a:t>Gaussian NB</a:t>
            </a:r>
            <a:endParaRPr b="1" sz="1800">
              <a:solidFill>
                <a:schemeClr val="dk1"/>
              </a:solidFill>
              <a:latin typeface="Open Sans"/>
              <a:ea typeface="Open Sans"/>
              <a:cs typeface="Open Sans"/>
              <a:sym typeface="Open Sans"/>
            </a:endParaRPr>
          </a:p>
          <a:p>
            <a:pPr indent="-342900" lvl="0" marL="457200" marR="0" rtl="0" algn="l">
              <a:lnSpc>
                <a:spcPct val="100000"/>
              </a:lnSpc>
              <a:spcBef>
                <a:spcPts val="0"/>
              </a:spcBef>
              <a:spcAft>
                <a:spcPts val="0"/>
              </a:spcAft>
              <a:buClr>
                <a:schemeClr val="dk1"/>
              </a:buClr>
              <a:buSzPts val="1800"/>
              <a:buFont typeface="Open Sans"/>
              <a:buChar char="●"/>
            </a:pPr>
            <a:r>
              <a:rPr b="1" lang="en" sz="1800">
                <a:solidFill>
                  <a:schemeClr val="dk1"/>
                </a:solidFill>
                <a:latin typeface="Open Sans"/>
                <a:ea typeface="Open Sans"/>
                <a:cs typeface="Open Sans"/>
                <a:sym typeface="Open Sans"/>
              </a:rPr>
              <a:t>Logistic Regression</a:t>
            </a:r>
            <a:endParaRPr b="1" sz="1800">
              <a:solidFill>
                <a:schemeClr val="dk1"/>
              </a:solidFill>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pic>
        <p:nvPicPr>
          <p:cNvPr id="954" name="Google Shape;954;p48"/>
          <p:cNvPicPr preferRelativeResize="0"/>
          <p:nvPr/>
        </p:nvPicPr>
        <p:blipFill>
          <a:blip r:embed="rId3">
            <a:alphaModFix/>
          </a:blip>
          <a:stretch>
            <a:fillRect/>
          </a:stretch>
        </p:blipFill>
        <p:spPr>
          <a:xfrm>
            <a:off x="295300" y="700"/>
            <a:ext cx="4955350" cy="2591300"/>
          </a:xfrm>
          <a:prstGeom prst="rect">
            <a:avLst/>
          </a:prstGeom>
          <a:noFill/>
          <a:ln>
            <a:noFill/>
          </a:ln>
        </p:spPr>
      </p:pic>
      <p:pic>
        <p:nvPicPr>
          <p:cNvPr id="955" name="Google Shape;955;p48"/>
          <p:cNvPicPr preferRelativeResize="0"/>
          <p:nvPr/>
        </p:nvPicPr>
        <p:blipFill>
          <a:blip r:embed="rId4">
            <a:alphaModFix/>
          </a:blip>
          <a:stretch>
            <a:fillRect/>
          </a:stretch>
        </p:blipFill>
        <p:spPr>
          <a:xfrm>
            <a:off x="264162" y="2753925"/>
            <a:ext cx="5017625" cy="2325300"/>
          </a:xfrm>
          <a:prstGeom prst="rect">
            <a:avLst/>
          </a:prstGeom>
          <a:noFill/>
          <a:ln>
            <a:noFill/>
          </a:ln>
        </p:spPr>
      </p:pic>
      <p:sp>
        <p:nvSpPr>
          <p:cNvPr id="956" name="Google Shape;956;p48"/>
          <p:cNvSpPr txBox="1"/>
          <p:nvPr/>
        </p:nvSpPr>
        <p:spPr>
          <a:xfrm>
            <a:off x="5507825" y="4517775"/>
            <a:ext cx="3011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solidFill>
                  <a:srgbClr val="023330"/>
                </a:solidFill>
                <a:latin typeface="Marvel"/>
                <a:ea typeface="Marvel"/>
                <a:cs typeface="Marvel"/>
                <a:sym typeface="Marvel"/>
              </a:rPr>
              <a:t>Accuracy : 83.92%</a:t>
            </a:r>
            <a:endParaRPr sz="3200">
              <a:solidFill>
                <a:srgbClr val="023330"/>
              </a:solidFill>
              <a:latin typeface="Marvel"/>
              <a:ea typeface="Marvel"/>
              <a:cs typeface="Marvel"/>
              <a:sym typeface="Marvel"/>
            </a:endParaRPr>
          </a:p>
        </p:txBody>
      </p:sp>
      <p:pic>
        <p:nvPicPr>
          <p:cNvPr id="957" name="Google Shape;957;p48"/>
          <p:cNvPicPr preferRelativeResize="0"/>
          <p:nvPr/>
        </p:nvPicPr>
        <p:blipFill>
          <a:blip r:embed="rId5">
            <a:alphaModFix/>
          </a:blip>
          <a:stretch>
            <a:fillRect/>
          </a:stretch>
        </p:blipFill>
        <p:spPr>
          <a:xfrm>
            <a:off x="5733200" y="76900"/>
            <a:ext cx="2690800" cy="2186290"/>
          </a:xfrm>
          <a:prstGeom prst="rect">
            <a:avLst/>
          </a:prstGeom>
          <a:noFill/>
          <a:ln>
            <a:noFill/>
          </a:ln>
        </p:spPr>
      </p:pic>
      <p:pic>
        <p:nvPicPr>
          <p:cNvPr id="958" name="Google Shape;958;p48"/>
          <p:cNvPicPr preferRelativeResize="0"/>
          <p:nvPr/>
        </p:nvPicPr>
        <p:blipFill>
          <a:blip r:embed="rId6">
            <a:alphaModFix/>
          </a:blip>
          <a:stretch>
            <a:fillRect/>
          </a:stretch>
        </p:blipFill>
        <p:spPr>
          <a:xfrm>
            <a:off x="5507825" y="2443500"/>
            <a:ext cx="3526275" cy="216000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49"/>
          <p:cNvSpPr txBox="1"/>
          <p:nvPr>
            <p:ph type="title"/>
          </p:nvPr>
        </p:nvSpPr>
        <p:spPr>
          <a:xfrm>
            <a:off x="5497125" y="4603500"/>
            <a:ext cx="2926800" cy="57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23330"/>
                </a:solidFill>
              </a:rPr>
              <a:t>Accuracy:77.67%</a:t>
            </a:r>
            <a:endParaRPr>
              <a:solidFill>
                <a:srgbClr val="023330"/>
              </a:solidFill>
            </a:endParaRPr>
          </a:p>
        </p:txBody>
      </p:sp>
      <p:pic>
        <p:nvPicPr>
          <p:cNvPr id="964" name="Google Shape;964;p49"/>
          <p:cNvPicPr preferRelativeResize="0"/>
          <p:nvPr/>
        </p:nvPicPr>
        <p:blipFill>
          <a:blip r:embed="rId3">
            <a:alphaModFix/>
          </a:blip>
          <a:stretch>
            <a:fillRect/>
          </a:stretch>
        </p:blipFill>
        <p:spPr>
          <a:xfrm>
            <a:off x="219075" y="184825"/>
            <a:ext cx="5042300" cy="1638300"/>
          </a:xfrm>
          <a:prstGeom prst="rect">
            <a:avLst/>
          </a:prstGeom>
          <a:noFill/>
          <a:ln>
            <a:noFill/>
          </a:ln>
        </p:spPr>
      </p:pic>
      <p:pic>
        <p:nvPicPr>
          <p:cNvPr id="965" name="Google Shape;965;p49"/>
          <p:cNvPicPr preferRelativeResize="0"/>
          <p:nvPr/>
        </p:nvPicPr>
        <p:blipFill>
          <a:blip r:embed="rId4">
            <a:alphaModFix/>
          </a:blip>
          <a:stretch>
            <a:fillRect/>
          </a:stretch>
        </p:blipFill>
        <p:spPr>
          <a:xfrm>
            <a:off x="219075" y="2112225"/>
            <a:ext cx="5042300" cy="2491275"/>
          </a:xfrm>
          <a:prstGeom prst="rect">
            <a:avLst/>
          </a:prstGeom>
          <a:noFill/>
          <a:ln>
            <a:noFill/>
          </a:ln>
        </p:spPr>
      </p:pic>
      <p:pic>
        <p:nvPicPr>
          <p:cNvPr id="966" name="Google Shape;966;p49"/>
          <p:cNvPicPr preferRelativeResize="0"/>
          <p:nvPr/>
        </p:nvPicPr>
        <p:blipFill>
          <a:blip r:embed="rId5">
            <a:alphaModFix/>
          </a:blip>
          <a:stretch>
            <a:fillRect/>
          </a:stretch>
        </p:blipFill>
        <p:spPr>
          <a:xfrm>
            <a:off x="5735225" y="78625"/>
            <a:ext cx="2772975" cy="2033600"/>
          </a:xfrm>
          <a:prstGeom prst="rect">
            <a:avLst/>
          </a:prstGeom>
          <a:noFill/>
          <a:ln>
            <a:noFill/>
          </a:ln>
        </p:spPr>
      </p:pic>
      <p:pic>
        <p:nvPicPr>
          <p:cNvPr id="967" name="Google Shape;967;p49"/>
          <p:cNvPicPr preferRelativeResize="0"/>
          <p:nvPr/>
        </p:nvPicPr>
        <p:blipFill>
          <a:blip r:embed="rId6">
            <a:alphaModFix/>
          </a:blip>
          <a:stretch>
            <a:fillRect/>
          </a:stretch>
        </p:blipFill>
        <p:spPr>
          <a:xfrm>
            <a:off x="5497125" y="2264625"/>
            <a:ext cx="3536150" cy="21864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50"/>
          <p:cNvSpPr txBox="1"/>
          <p:nvPr>
            <p:ph type="title"/>
          </p:nvPr>
        </p:nvSpPr>
        <p:spPr>
          <a:xfrm>
            <a:off x="5507825" y="4603500"/>
            <a:ext cx="3087600" cy="57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23330"/>
                </a:solidFill>
              </a:rPr>
              <a:t>Accuracy: 79.46%</a:t>
            </a:r>
            <a:endParaRPr>
              <a:solidFill>
                <a:srgbClr val="023330"/>
              </a:solidFill>
            </a:endParaRPr>
          </a:p>
        </p:txBody>
      </p:sp>
      <p:pic>
        <p:nvPicPr>
          <p:cNvPr id="973" name="Google Shape;973;p50"/>
          <p:cNvPicPr preferRelativeResize="0"/>
          <p:nvPr/>
        </p:nvPicPr>
        <p:blipFill>
          <a:blip r:embed="rId3">
            <a:alphaModFix/>
          </a:blip>
          <a:stretch>
            <a:fillRect/>
          </a:stretch>
        </p:blipFill>
        <p:spPr>
          <a:xfrm>
            <a:off x="215025" y="231025"/>
            <a:ext cx="6107200" cy="1676400"/>
          </a:xfrm>
          <a:prstGeom prst="rect">
            <a:avLst/>
          </a:prstGeom>
          <a:noFill/>
          <a:ln>
            <a:noFill/>
          </a:ln>
        </p:spPr>
      </p:pic>
      <p:pic>
        <p:nvPicPr>
          <p:cNvPr id="974" name="Google Shape;974;p50"/>
          <p:cNvPicPr preferRelativeResize="0"/>
          <p:nvPr/>
        </p:nvPicPr>
        <p:blipFill>
          <a:blip r:embed="rId4">
            <a:alphaModFix/>
          </a:blip>
          <a:stretch>
            <a:fillRect/>
          </a:stretch>
        </p:blipFill>
        <p:spPr>
          <a:xfrm>
            <a:off x="215025" y="2059825"/>
            <a:ext cx="5057075" cy="2391275"/>
          </a:xfrm>
          <a:prstGeom prst="rect">
            <a:avLst/>
          </a:prstGeom>
          <a:noFill/>
          <a:ln>
            <a:noFill/>
          </a:ln>
        </p:spPr>
      </p:pic>
      <p:pic>
        <p:nvPicPr>
          <p:cNvPr id="975" name="Google Shape;975;p50"/>
          <p:cNvPicPr preferRelativeResize="0"/>
          <p:nvPr/>
        </p:nvPicPr>
        <p:blipFill>
          <a:blip r:embed="rId5">
            <a:alphaModFix/>
          </a:blip>
          <a:stretch>
            <a:fillRect/>
          </a:stretch>
        </p:blipFill>
        <p:spPr>
          <a:xfrm>
            <a:off x="6463925" y="258475"/>
            <a:ext cx="2333600" cy="1946625"/>
          </a:xfrm>
          <a:prstGeom prst="rect">
            <a:avLst/>
          </a:prstGeom>
          <a:noFill/>
          <a:ln>
            <a:noFill/>
          </a:ln>
        </p:spPr>
      </p:pic>
      <p:pic>
        <p:nvPicPr>
          <p:cNvPr id="976" name="Google Shape;976;p50"/>
          <p:cNvPicPr preferRelativeResize="0"/>
          <p:nvPr/>
        </p:nvPicPr>
        <p:blipFill>
          <a:blip r:embed="rId6">
            <a:alphaModFix/>
          </a:blip>
          <a:stretch>
            <a:fillRect/>
          </a:stretch>
        </p:blipFill>
        <p:spPr>
          <a:xfrm>
            <a:off x="5435200" y="2320550"/>
            <a:ext cx="3567101" cy="228294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51"/>
          <p:cNvSpPr txBox="1"/>
          <p:nvPr>
            <p:ph type="title"/>
          </p:nvPr>
        </p:nvSpPr>
        <p:spPr>
          <a:xfrm>
            <a:off x="5486400" y="4571100"/>
            <a:ext cx="3031200" cy="57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23330"/>
                </a:solidFill>
              </a:rPr>
              <a:t>Accuracy:83.03%</a:t>
            </a:r>
            <a:endParaRPr>
              <a:solidFill>
                <a:srgbClr val="023330"/>
              </a:solidFill>
            </a:endParaRPr>
          </a:p>
        </p:txBody>
      </p:sp>
      <p:pic>
        <p:nvPicPr>
          <p:cNvPr id="982" name="Google Shape;982;p51"/>
          <p:cNvPicPr preferRelativeResize="0"/>
          <p:nvPr/>
        </p:nvPicPr>
        <p:blipFill>
          <a:blip r:embed="rId3">
            <a:alphaModFix/>
          </a:blip>
          <a:stretch>
            <a:fillRect/>
          </a:stretch>
        </p:blipFill>
        <p:spPr>
          <a:xfrm>
            <a:off x="193600" y="109825"/>
            <a:ext cx="5046350" cy="2579800"/>
          </a:xfrm>
          <a:prstGeom prst="rect">
            <a:avLst/>
          </a:prstGeom>
          <a:noFill/>
          <a:ln>
            <a:noFill/>
          </a:ln>
        </p:spPr>
      </p:pic>
      <p:pic>
        <p:nvPicPr>
          <p:cNvPr id="983" name="Google Shape;983;p51"/>
          <p:cNvPicPr preferRelativeResize="0"/>
          <p:nvPr/>
        </p:nvPicPr>
        <p:blipFill>
          <a:blip r:embed="rId4">
            <a:alphaModFix/>
          </a:blip>
          <a:stretch>
            <a:fillRect/>
          </a:stretch>
        </p:blipFill>
        <p:spPr>
          <a:xfrm>
            <a:off x="193600" y="2828925"/>
            <a:ext cx="5046350" cy="2121700"/>
          </a:xfrm>
          <a:prstGeom prst="rect">
            <a:avLst/>
          </a:prstGeom>
          <a:noFill/>
          <a:ln>
            <a:noFill/>
          </a:ln>
        </p:spPr>
      </p:pic>
      <p:pic>
        <p:nvPicPr>
          <p:cNvPr id="984" name="Google Shape;984;p51"/>
          <p:cNvPicPr preferRelativeResize="0"/>
          <p:nvPr/>
        </p:nvPicPr>
        <p:blipFill>
          <a:blip r:embed="rId5">
            <a:alphaModFix/>
          </a:blip>
          <a:stretch>
            <a:fillRect/>
          </a:stretch>
        </p:blipFill>
        <p:spPr>
          <a:xfrm>
            <a:off x="5713800" y="152400"/>
            <a:ext cx="2847975" cy="2365025"/>
          </a:xfrm>
          <a:prstGeom prst="rect">
            <a:avLst/>
          </a:prstGeom>
          <a:noFill/>
          <a:ln>
            <a:noFill/>
          </a:ln>
        </p:spPr>
      </p:pic>
      <p:pic>
        <p:nvPicPr>
          <p:cNvPr id="985" name="Google Shape;985;p51"/>
          <p:cNvPicPr preferRelativeResize="0"/>
          <p:nvPr/>
        </p:nvPicPr>
        <p:blipFill>
          <a:blip r:embed="rId6">
            <a:alphaModFix/>
          </a:blip>
          <a:stretch>
            <a:fillRect/>
          </a:stretch>
        </p:blipFill>
        <p:spPr>
          <a:xfrm>
            <a:off x="5486400" y="2669825"/>
            <a:ext cx="3525450" cy="19168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pic>
        <p:nvPicPr>
          <p:cNvPr id="990" name="Google Shape;990;p52"/>
          <p:cNvPicPr preferRelativeResize="0"/>
          <p:nvPr/>
        </p:nvPicPr>
        <p:blipFill>
          <a:blip r:embed="rId3">
            <a:alphaModFix/>
          </a:blip>
          <a:stretch>
            <a:fillRect/>
          </a:stretch>
        </p:blipFill>
        <p:spPr>
          <a:xfrm>
            <a:off x="480900" y="192850"/>
            <a:ext cx="7943099" cy="4757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26"/>
          <p:cNvSpPr txBox="1"/>
          <p:nvPr>
            <p:ph type="title"/>
          </p:nvPr>
        </p:nvSpPr>
        <p:spPr>
          <a:xfrm>
            <a:off x="2057925" y="492925"/>
            <a:ext cx="4778700" cy="74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300">
                <a:solidFill>
                  <a:srgbClr val="023330"/>
                </a:solidFill>
              </a:rPr>
              <a:t>ABSTRACT</a:t>
            </a:r>
            <a:endParaRPr sz="3300">
              <a:solidFill>
                <a:srgbClr val="023330"/>
              </a:solidFill>
            </a:endParaRPr>
          </a:p>
        </p:txBody>
      </p:sp>
      <p:grpSp>
        <p:nvGrpSpPr>
          <p:cNvPr id="469" name="Google Shape;469;p26"/>
          <p:cNvGrpSpPr/>
          <p:nvPr/>
        </p:nvGrpSpPr>
        <p:grpSpPr>
          <a:xfrm flipH="1">
            <a:off x="127124" y="729483"/>
            <a:ext cx="1325075" cy="4413219"/>
            <a:chOff x="16770432" y="1851093"/>
            <a:chExt cx="1004530" cy="3345629"/>
          </a:xfrm>
        </p:grpSpPr>
        <p:sp>
          <p:nvSpPr>
            <p:cNvPr id="470" name="Google Shape;470;p26"/>
            <p:cNvSpPr/>
            <p:nvPr/>
          </p:nvSpPr>
          <p:spPr>
            <a:xfrm>
              <a:off x="17350680" y="4808485"/>
              <a:ext cx="238500" cy="186502"/>
            </a:xfrm>
            <a:custGeom>
              <a:rect b="b" l="l" r="r" t="t"/>
              <a:pathLst>
                <a:path extrusionOk="0" h="8974" w="11476">
                  <a:moveTo>
                    <a:pt x="0" y="0"/>
                  </a:moveTo>
                  <a:lnTo>
                    <a:pt x="2502" y="8973"/>
                  </a:lnTo>
                  <a:lnTo>
                    <a:pt x="11475" y="8973"/>
                  </a:lnTo>
                  <a:lnTo>
                    <a:pt x="8974" y="0"/>
                  </a:lnTo>
                  <a:close/>
                </a:path>
              </a:pathLst>
            </a:custGeom>
            <a:solidFill>
              <a:srgbClr val="FFFFFF"/>
            </a:solid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6"/>
            <p:cNvSpPr/>
            <p:nvPr/>
          </p:nvSpPr>
          <p:spPr>
            <a:xfrm>
              <a:off x="17282056" y="4859776"/>
              <a:ext cx="370199" cy="298811"/>
            </a:xfrm>
            <a:custGeom>
              <a:rect b="b" l="l" r="r" t="t"/>
              <a:pathLst>
                <a:path extrusionOk="0" h="14378" w="17813">
                  <a:moveTo>
                    <a:pt x="13009" y="1"/>
                  </a:moveTo>
                  <a:lnTo>
                    <a:pt x="5537" y="5338"/>
                  </a:lnTo>
                  <a:lnTo>
                    <a:pt x="6038" y="8173"/>
                  </a:lnTo>
                  <a:lnTo>
                    <a:pt x="4403" y="8607"/>
                  </a:lnTo>
                  <a:cubicBezTo>
                    <a:pt x="1801" y="9307"/>
                    <a:pt x="0" y="11676"/>
                    <a:pt x="0" y="14377"/>
                  </a:cubicBezTo>
                  <a:lnTo>
                    <a:pt x="11141" y="14377"/>
                  </a:lnTo>
                  <a:lnTo>
                    <a:pt x="17813" y="7806"/>
                  </a:lnTo>
                  <a:lnTo>
                    <a:pt x="13009" y="1"/>
                  </a:lnTo>
                  <a:close/>
                </a:path>
              </a:pathLst>
            </a:custGeom>
            <a:solidFill>
              <a:schemeClr val="lt2"/>
            </a:solid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6"/>
            <p:cNvSpPr/>
            <p:nvPr/>
          </p:nvSpPr>
          <p:spPr>
            <a:xfrm>
              <a:off x="16914621" y="3698595"/>
              <a:ext cx="684950" cy="1164672"/>
            </a:xfrm>
            <a:custGeom>
              <a:rect b="b" l="l" r="r" t="t"/>
              <a:pathLst>
                <a:path extrusionOk="0" h="56041" w="32958">
                  <a:moveTo>
                    <a:pt x="1" y="0"/>
                  </a:moveTo>
                  <a:lnTo>
                    <a:pt x="12510" y="56040"/>
                  </a:lnTo>
                  <a:lnTo>
                    <a:pt x="32958" y="56040"/>
                  </a:lnTo>
                  <a:lnTo>
                    <a:pt x="2044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6"/>
            <p:cNvSpPr/>
            <p:nvPr/>
          </p:nvSpPr>
          <p:spPr>
            <a:xfrm>
              <a:off x="17271644" y="5008828"/>
              <a:ext cx="402806" cy="187895"/>
            </a:xfrm>
            <a:custGeom>
              <a:rect b="b" l="l" r="r" t="t"/>
              <a:pathLst>
                <a:path extrusionOk="0" h="9041" w="19382">
                  <a:moveTo>
                    <a:pt x="18180" y="0"/>
                  </a:moveTo>
                  <a:lnTo>
                    <a:pt x="10808" y="6438"/>
                  </a:lnTo>
                  <a:cubicBezTo>
                    <a:pt x="10241" y="6939"/>
                    <a:pt x="9508" y="7205"/>
                    <a:pt x="8740" y="7205"/>
                  </a:cubicBezTo>
                  <a:lnTo>
                    <a:pt x="1" y="7205"/>
                  </a:lnTo>
                  <a:lnTo>
                    <a:pt x="1" y="9040"/>
                  </a:lnTo>
                  <a:lnTo>
                    <a:pt x="9341" y="9040"/>
                  </a:lnTo>
                  <a:cubicBezTo>
                    <a:pt x="10175" y="9040"/>
                    <a:pt x="10975" y="8740"/>
                    <a:pt x="11609" y="8173"/>
                  </a:cubicBezTo>
                  <a:lnTo>
                    <a:pt x="19381" y="1368"/>
                  </a:lnTo>
                  <a:lnTo>
                    <a:pt x="1818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6"/>
            <p:cNvSpPr/>
            <p:nvPr/>
          </p:nvSpPr>
          <p:spPr>
            <a:xfrm>
              <a:off x="17324327" y="4987339"/>
              <a:ext cx="118564" cy="81135"/>
            </a:xfrm>
            <a:custGeom>
              <a:rect b="b" l="l" r="r" t="t"/>
              <a:pathLst>
                <a:path extrusionOk="0" h="3904" w="5705">
                  <a:moveTo>
                    <a:pt x="4971" y="0"/>
                  </a:moveTo>
                  <a:lnTo>
                    <a:pt x="1" y="2402"/>
                  </a:lnTo>
                  <a:lnTo>
                    <a:pt x="701" y="3903"/>
                  </a:lnTo>
                  <a:lnTo>
                    <a:pt x="5705" y="1501"/>
                  </a:lnTo>
                  <a:lnTo>
                    <a:pt x="497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6"/>
            <p:cNvSpPr/>
            <p:nvPr/>
          </p:nvSpPr>
          <p:spPr>
            <a:xfrm>
              <a:off x="17106652" y="4808485"/>
              <a:ext cx="221167" cy="186502"/>
            </a:xfrm>
            <a:custGeom>
              <a:rect b="b" l="l" r="r" t="t"/>
              <a:pathLst>
                <a:path extrusionOk="0" h="8974" w="10642">
                  <a:moveTo>
                    <a:pt x="1669" y="0"/>
                  </a:moveTo>
                  <a:lnTo>
                    <a:pt x="1" y="8973"/>
                  </a:lnTo>
                  <a:lnTo>
                    <a:pt x="8974" y="8973"/>
                  </a:lnTo>
                  <a:lnTo>
                    <a:pt x="10642" y="0"/>
                  </a:lnTo>
                  <a:close/>
                </a:path>
              </a:pathLst>
            </a:custGeom>
            <a:solidFill>
              <a:srgbClr val="FFFFFF"/>
            </a:solid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6"/>
            <p:cNvSpPr/>
            <p:nvPr/>
          </p:nvSpPr>
          <p:spPr>
            <a:xfrm>
              <a:off x="16874428" y="4994966"/>
              <a:ext cx="419432" cy="163621"/>
            </a:xfrm>
            <a:custGeom>
              <a:rect b="b" l="l" r="r" t="t"/>
              <a:pathLst>
                <a:path extrusionOk="0" h="7873" w="20182">
                  <a:moveTo>
                    <a:pt x="7872" y="0"/>
                  </a:moveTo>
                  <a:cubicBezTo>
                    <a:pt x="3536" y="0"/>
                    <a:pt x="0" y="3536"/>
                    <a:pt x="0" y="7872"/>
                  </a:cubicBezTo>
                  <a:lnTo>
                    <a:pt x="20181" y="7872"/>
                  </a:lnTo>
                  <a:lnTo>
                    <a:pt x="20181" y="0"/>
                  </a:lnTo>
                  <a:close/>
                </a:path>
              </a:pathLst>
            </a:custGeom>
            <a:solidFill>
              <a:schemeClr val="accent2"/>
            </a:solid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6"/>
            <p:cNvSpPr/>
            <p:nvPr/>
          </p:nvSpPr>
          <p:spPr>
            <a:xfrm>
              <a:off x="17028322" y="3698595"/>
              <a:ext cx="597601" cy="1164672"/>
            </a:xfrm>
            <a:custGeom>
              <a:rect b="b" l="l" r="r" t="t"/>
              <a:pathLst>
                <a:path extrusionOk="0" h="56041" w="28755">
                  <a:moveTo>
                    <a:pt x="8340" y="0"/>
                  </a:moveTo>
                  <a:lnTo>
                    <a:pt x="0" y="56040"/>
                  </a:lnTo>
                  <a:lnTo>
                    <a:pt x="20415" y="56040"/>
                  </a:lnTo>
                  <a:lnTo>
                    <a:pt x="287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6"/>
            <p:cNvSpPr/>
            <p:nvPr/>
          </p:nvSpPr>
          <p:spPr>
            <a:xfrm>
              <a:off x="17277193" y="3830315"/>
              <a:ext cx="174033" cy="1032953"/>
            </a:xfrm>
            <a:custGeom>
              <a:rect b="b" l="l" r="r" t="t"/>
              <a:pathLst>
                <a:path extrusionOk="0" fill="none" h="49703" w="8374">
                  <a:moveTo>
                    <a:pt x="1" y="49702"/>
                  </a:moveTo>
                  <a:lnTo>
                    <a:pt x="8373" y="0"/>
                  </a:lnTo>
                </a:path>
              </a:pathLst>
            </a:custGeom>
            <a:noFill/>
            <a:ln cap="flat" cmpd="sng" w="10850">
              <a:solidFill>
                <a:schemeClr val="lt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6"/>
            <p:cNvSpPr/>
            <p:nvPr/>
          </p:nvSpPr>
          <p:spPr>
            <a:xfrm>
              <a:off x="16957599" y="2179686"/>
              <a:ext cx="525506" cy="711302"/>
            </a:xfrm>
            <a:custGeom>
              <a:rect b="b" l="l" r="r" t="t"/>
              <a:pathLst>
                <a:path extrusionOk="0" h="34226" w="25286">
                  <a:moveTo>
                    <a:pt x="1" y="1"/>
                  </a:moveTo>
                  <a:lnTo>
                    <a:pt x="1" y="34225"/>
                  </a:lnTo>
                  <a:lnTo>
                    <a:pt x="25286" y="34225"/>
                  </a:lnTo>
                  <a:lnTo>
                    <a:pt x="25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6"/>
            <p:cNvSpPr/>
            <p:nvPr/>
          </p:nvSpPr>
          <p:spPr>
            <a:xfrm>
              <a:off x="17458125" y="2210880"/>
              <a:ext cx="149073" cy="110937"/>
            </a:xfrm>
            <a:custGeom>
              <a:rect b="b" l="l" r="r" t="t"/>
              <a:pathLst>
                <a:path extrusionOk="0" h="5338" w="7173">
                  <a:moveTo>
                    <a:pt x="1" y="1"/>
                  </a:moveTo>
                  <a:lnTo>
                    <a:pt x="1" y="5338"/>
                  </a:lnTo>
                  <a:lnTo>
                    <a:pt x="4504" y="5338"/>
                  </a:lnTo>
                  <a:cubicBezTo>
                    <a:pt x="5972" y="5338"/>
                    <a:pt x="7173" y="4137"/>
                    <a:pt x="7173" y="2669"/>
                  </a:cubicBezTo>
                  <a:cubicBezTo>
                    <a:pt x="7173" y="1201"/>
                    <a:pt x="5972" y="1"/>
                    <a:pt x="4504" y="1"/>
                  </a:cubicBezTo>
                  <a:close/>
                </a:path>
              </a:pathLst>
            </a:custGeom>
            <a:solidFill>
              <a:srgbClr val="FFFFFF"/>
            </a:solid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6"/>
            <p:cNvSpPr/>
            <p:nvPr/>
          </p:nvSpPr>
          <p:spPr>
            <a:xfrm>
              <a:off x="17458125" y="2276740"/>
              <a:ext cx="50626" cy="21"/>
            </a:xfrm>
            <a:custGeom>
              <a:rect b="b" l="l" r="r" t="t"/>
              <a:pathLst>
                <a:path extrusionOk="0" h="1" w="2436">
                  <a:moveTo>
                    <a:pt x="1" y="1"/>
                  </a:moveTo>
                  <a:lnTo>
                    <a:pt x="2436"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6"/>
            <p:cNvSpPr/>
            <p:nvPr/>
          </p:nvSpPr>
          <p:spPr>
            <a:xfrm>
              <a:off x="17458125" y="2276740"/>
              <a:ext cx="50626" cy="21"/>
            </a:xfrm>
            <a:custGeom>
              <a:rect b="b" l="l" r="r" t="t"/>
              <a:pathLst>
                <a:path extrusionOk="0" fill="none" h="1" w="2436">
                  <a:moveTo>
                    <a:pt x="1" y="1"/>
                  </a:moveTo>
                  <a:lnTo>
                    <a:pt x="2436" y="1"/>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6"/>
            <p:cNvSpPr/>
            <p:nvPr/>
          </p:nvSpPr>
          <p:spPr>
            <a:xfrm>
              <a:off x="16851546" y="2210880"/>
              <a:ext cx="131740" cy="110937"/>
            </a:xfrm>
            <a:custGeom>
              <a:rect b="b" l="l" r="r" t="t"/>
              <a:pathLst>
                <a:path extrusionOk="0" h="5338" w="6339">
                  <a:moveTo>
                    <a:pt x="2669" y="1"/>
                  </a:moveTo>
                  <a:cubicBezTo>
                    <a:pt x="1201" y="1"/>
                    <a:pt x="0" y="1201"/>
                    <a:pt x="0" y="2669"/>
                  </a:cubicBezTo>
                  <a:cubicBezTo>
                    <a:pt x="0" y="4137"/>
                    <a:pt x="1201" y="5338"/>
                    <a:pt x="2669" y="5338"/>
                  </a:cubicBezTo>
                  <a:lnTo>
                    <a:pt x="6338" y="5338"/>
                  </a:lnTo>
                  <a:lnTo>
                    <a:pt x="6338" y="1"/>
                  </a:lnTo>
                  <a:close/>
                </a:path>
              </a:pathLst>
            </a:custGeom>
            <a:solidFill>
              <a:srgbClr val="FFFFFF"/>
            </a:solid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6"/>
            <p:cNvSpPr/>
            <p:nvPr/>
          </p:nvSpPr>
          <p:spPr>
            <a:xfrm>
              <a:off x="16931954" y="2276740"/>
              <a:ext cx="50626" cy="21"/>
            </a:xfrm>
            <a:custGeom>
              <a:rect b="b" l="l" r="r" t="t"/>
              <a:pathLst>
                <a:path extrusionOk="0" h="1" w="2436">
                  <a:moveTo>
                    <a:pt x="2436" y="1"/>
                  </a:moveTo>
                  <a:lnTo>
                    <a:pt x="1"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6"/>
            <p:cNvSpPr/>
            <p:nvPr/>
          </p:nvSpPr>
          <p:spPr>
            <a:xfrm>
              <a:off x="16931954" y="2276740"/>
              <a:ext cx="50626" cy="21"/>
            </a:xfrm>
            <a:custGeom>
              <a:rect b="b" l="l" r="r" t="t"/>
              <a:pathLst>
                <a:path extrusionOk="0" fill="none" h="1" w="2436">
                  <a:moveTo>
                    <a:pt x="2436" y="1"/>
                  </a:moveTo>
                  <a:lnTo>
                    <a:pt x="1" y="1"/>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6"/>
            <p:cNvSpPr/>
            <p:nvPr/>
          </p:nvSpPr>
          <p:spPr>
            <a:xfrm>
              <a:off x="16861584" y="2641005"/>
              <a:ext cx="809042" cy="1196573"/>
            </a:xfrm>
            <a:custGeom>
              <a:rect b="b" l="l" r="r" t="t"/>
              <a:pathLst>
                <a:path extrusionOk="0" h="57576" w="38929">
                  <a:moveTo>
                    <a:pt x="19448" y="1"/>
                  </a:moveTo>
                  <a:cubicBezTo>
                    <a:pt x="8707" y="1"/>
                    <a:pt x="1" y="8707"/>
                    <a:pt x="1" y="19482"/>
                  </a:cubicBezTo>
                  <a:lnTo>
                    <a:pt x="1" y="57575"/>
                  </a:lnTo>
                  <a:lnTo>
                    <a:pt x="38929" y="57575"/>
                  </a:lnTo>
                  <a:lnTo>
                    <a:pt x="38929" y="19482"/>
                  </a:lnTo>
                  <a:cubicBezTo>
                    <a:pt x="38929" y="8707"/>
                    <a:pt x="30222" y="1"/>
                    <a:pt x="194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6"/>
            <p:cNvSpPr/>
            <p:nvPr/>
          </p:nvSpPr>
          <p:spPr>
            <a:xfrm>
              <a:off x="17152415" y="2509670"/>
              <a:ext cx="201757" cy="262067"/>
            </a:xfrm>
            <a:custGeom>
              <a:rect b="b" l="l" r="r" t="t"/>
              <a:pathLst>
                <a:path extrusionOk="0" h="12610" w="9708">
                  <a:moveTo>
                    <a:pt x="0" y="1"/>
                  </a:moveTo>
                  <a:lnTo>
                    <a:pt x="0" y="7773"/>
                  </a:lnTo>
                  <a:cubicBezTo>
                    <a:pt x="0" y="10441"/>
                    <a:pt x="2169" y="12610"/>
                    <a:pt x="4837" y="12610"/>
                  </a:cubicBezTo>
                  <a:cubicBezTo>
                    <a:pt x="7539" y="12610"/>
                    <a:pt x="9707" y="10441"/>
                    <a:pt x="9707" y="7773"/>
                  </a:cubicBezTo>
                  <a:lnTo>
                    <a:pt x="9707" y="1"/>
                  </a:lnTo>
                  <a:close/>
                </a:path>
              </a:pathLst>
            </a:custGeom>
            <a:solidFill>
              <a:srgbClr val="FFFFFF"/>
            </a:solid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6"/>
            <p:cNvSpPr/>
            <p:nvPr/>
          </p:nvSpPr>
          <p:spPr>
            <a:xfrm>
              <a:off x="17152415" y="2509670"/>
              <a:ext cx="201757" cy="169876"/>
            </a:xfrm>
            <a:custGeom>
              <a:rect b="b" l="l" r="r" t="t"/>
              <a:pathLst>
                <a:path extrusionOk="0" h="8174" w="9708">
                  <a:moveTo>
                    <a:pt x="0" y="1"/>
                  </a:moveTo>
                  <a:lnTo>
                    <a:pt x="0" y="8173"/>
                  </a:lnTo>
                  <a:lnTo>
                    <a:pt x="9707" y="4771"/>
                  </a:lnTo>
                  <a:lnTo>
                    <a:pt x="97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6"/>
            <p:cNvSpPr/>
            <p:nvPr/>
          </p:nvSpPr>
          <p:spPr>
            <a:xfrm>
              <a:off x="16974246" y="1952990"/>
              <a:ext cx="483900" cy="655833"/>
            </a:xfrm>
            <a:custGeom>
              <a:rect b="b" l="l" r="r" t="t"/>
              <a:pathLst>
                <a:path extrusionOk="0" h="31557" w="23284">
                  <a:moveTo>
                    <a:pt x="11642" y="1"/>
                  </a:moveTo>
                  <a:cubicBezTo>
                    <a:pt x="5204" y="1"/>
                    <a:pt x="1" y="5204"/>
                    <a:pt x="1" y="11642"/>
                  </a:cubicBezTo>
                  <a:lnTo>
                    <a:pt x="1" y="19915"/>
                  </a:lnTo>
                  <a:cubicBezTo>
                    <a:pt x="1" y="26353"/>
                    <a:pt x="5204" y="31557"/>
                    <a:pt x="11642" y="31557"/>
                  </a:cubicBezTo>
                  <a:cubicBezTo>
                    <a:pt x="18080" y="31557"/>
                    <a:pt x="23284" y="26353"/>
                    <a:pt x="23284" y="19915"/>
                  </a:cubicBezTo>
                  <a:lnTo>
                    <a:pt x="23284" y="11642"/>
                  </a:lnTo>
                  <a:cubicBezTo>
                    <a:pt x="23284" y="5204"/>
                    <a:pt x="18080" y="1"/>
                    <a:pt x="11642" y="1"/>
                  </a:cubicBezTo>
                  <a:close/>
                </a:path>
              </a:pathLst>
            </a:custGeom>
            <a:solidFill>
              <a:srgbClr val="FFFFFF"/>
            </a:solidFill>
            <a:ln cap="flat" cmpd="sng" w="10850">
              <a:solidFill>
                <a:srgbClr val="2D15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6"/>
            <p:cNvSpPr/>
            <p:nvPr/>
          </p:nvSpPr>
          <p:spPr>
            <a:xfrm>
              <a:off x="16974246" y="1952990"/>
              <a:ext cx="483900" cy="655833"/>
            </a:xfrm>
            <a:custGeom>
              <a:rect b="b" l="l" r="r" t="t"/>
              <a:pathLst>
                <a:path extrusionOk="0" fill="none" h="31557" w="23284">
                  <a:moveTo>
                    <a:pt x="11642" y="31557"/>
                  </a:moveTo>
                  <a:lnTo>
                    <a:pt x="11642" y="31557"/>
                  </a:lnTo>
                  <a:cubicBezTo>
                    <a:pt x="5204" y="31557"/>
                    <a:pt x="1" y="26353"/>
                    <a:pt x="1" y="19915"/>
                  </a:cubicBezTo>
                  <a:lnTo>
                    <a:pt x="1" y="11642"/>
                  </a:lnTo>
                  <a:cubicBezTo>
                    <a:pt x="1" y="5204"/>
                    <a:pt x="5204" y="1"/>
                    <a:pt x="11642" y="1"/>
                  </a:cubicBezTo>
                  <a:lnTo>
                    <a:pt x="11642" y="1"/>
                  </a:lnTo>
                  <a:cubicBezTo>
                    <a:pt x="18080" y="1"/>
                    <a:pt x="23284" y="5204"/>
                    <a:pt x="23284" y="11642"/>
                  </a:cubicBezTo>
                  <a:lnTo>
                    <a:pt x="23284" y="19915"/>
                  </a:lnTo>
                  <a:cubicBezTo>
                    <a:pt x="23284" y="26353"/>
                    <a:pt x="18080" y="31557"/>
                    <a:pt x="11642" y="31557"/>
                  </a:cubicBezTo>
                  <a:close/>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6"/>
            <p:cNvSpPr/>
            <p:nvPr/>
          </p:nvSpPr>
          <p:spPr>
            <a:xfrm>
              <a:off x="16948601" y="1917639"/>
              <a:ext cx="535212" cy="267616"/>
            </a:xfrm>
            <a:custGeom>
              <a:rect b="b" l="l" r="r" t="t"/>
              <a:pathLst>
                <a:path extrusionOk="0" h="12877" w="25753">
                  <a:moveTo>
                    <a:pt x="12876" y="0"/>
                  </a:moveTo>
                  <a:cubicBezTo>
                    <a:pt x="5771" y="0"/>
                    <a:pt x="0" y="5771"/>
                    <a:pt x="0" y="12876"/>
                  </a:cubicBezTo>
                  <a:lnTo>
                    <a:pt x="18680" y="12876"/>
                  </a:lnTo>
                  <a:cubicBezTo>
                    <a:pt x="18680" y="12876"/>
                    <a:pt x="19181" y="11442"/>
                    <a:pt x="18614" y="9574"/>
                  </a:cubicBezTo>
                  <a:lnTo>
                    <a:pt x="18614" y="9574"/>
                  </a:lnTo>
                  <a:cubicBezTo>
                    <a:pt x="18614" y="9575"/>
                    <a:pt x="19414" y="11742"/>
                    <a:pt x="19414" y="12876"/>
                  </a:cubicBezTo>
                  <a:lnTo>
                    <a:pt x="25752" y="12876"/>
                  </a:lnTo>
                  <a:cubicBezTo>
                    <a:pt x="25752" y="5771"/>
                    <a:pt x="19981" y="0"/>
                    <a:pt x="128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6"/>
            <p:cNvSpPr/>
            <p:nvPr/>
          </p:nvSpPr>
          <p:spPr>
            <a:xfrm>
              <a:off x="17255018" y="2226134"/>
              <a:ext cx="29823" cy="29823"/>
            </a:xfrm>
            <a:custGeom>
              <a:rect b="b" l="l" r="r" t="t"/>
              <a:pathLst>
                <a:path extrusionOk="0" h="1435" w="1435">
                  <a:moveTo>
                    <a:pt x="734" y="0"/>
                  </a:moveTo>
                  <a:cubicBezTo>
                    <a:pt x="334" y="0"/>
                    <a:pt x="0" y="301"/>
                    <a:pt x="0" y="701"/>
                  </a:cubicBezTo>
                  <a:cubicBezTo>
                    <a:pt x="0" y="1101"/>
                    <a:pt x="334" y="1435"/>
                    <a:pt x="734" y="1435"/>
                  </a:cubicBezTo>
                  <a:cubicBezTo>
                    <a:pt x="1134" y="1435"/>
                    <a:pt x="1435" y="1101"/>
                    <a:pt x="1435" y="701"/>
                  </a:cubicBezTo>
                  <a:cubicBezTo>
                    <a:pt x="1435" y="301"/>
                    <a:pt x="1134" y="0"/>
                    <a:pt x="7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6"/>
            <p:cNvSpPr/>
            <p:nvPr/>
          </p:nvSpPr>
          <p:spPr>
            <a:xfrm>
              <a:off x="17126769" y="2226134"/>
              <a:ext cx="29823" cy="29823"/>
            </a:xfrm>
            <a:custGeom>
              <a:rect b="b" l="l" r="r" t="t"/>
              <a:pathLst>
                <a:path extrusionOk="0" h="1435" w="1435">
                  <a:moveTo>
                    <a:pt x="734" y="0"/>
                  </a:moveTo>
                  <a:cubicBezTo>
                    <a:pt x="334" y="0"/>
                    <a:pt x="0" y="301"/>
                    <a:pt x="0" y="701"/>
                  </a:cubicBezTo>
                  <a:cubicBezTo>
                    <a:pt x="0" y="1101"/>
                    <a:pt x="334" y="1435"/>
                    <a:pt x="734" y="1435"/>
                  </a:cubicBezTo>
                  <a:cubicBezTo>
                    <a:pt x="1134" y="1435"/>
                    <a:pt x="1434" y="1101"/>
                    <a:pt x="1434" y="701"/>
                  </a:cubicBezTo>
                  <a:cubicBezTo>
                    <a:pt x="1434" y="301"/>
                    <a:pt x="1134" y="0"/>
                    <a:pt x="7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6"/>
            <p:cNvSpPr/>
            <p:nvPr/>
          </p:nvSpPr>
          <p:spPr>
            <a:xfrm>
              <a:off x="16973560" y="2322503"/>
              <a:ext cx="484586" cy="21"/>
            </a:xfrm>
            <a:custGeom>
              <a:rect b="b" l="l" r="r" t="t"/>
              <a:pathLst>
                <a:path extrusionOk="0" fill="none" h="1" w="23317">
                  <a:moveTo>
                    <a:pt x="0" y="0"/>
                  </a:moveTo>
                  <a:lnTo>
                    <a:pt x="23317" y="0"/>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6"/>
            <p:cNvSpPr/>
            <p:nvPr/>
          </p:nvSpPr>
          <p:spPr>
            <a:xfrm>
              <a:off x="17182923" y="2251780"/>
              <a:ext cx="18725" cy="70744"/>
            </a:xfrm>
            <a:custGeom>
              <a:rect b="b" l="l" r="r" t="t"/>
              <a:pathLst>
                <a:path extrusionOk="0" fill="none" h="3404" w="901">
                  <a:moveTo>
                    <a:pt x="901" y="1"/>
                  </a:moveTo>
                  <a:lnTo>
                    <a:pt x="0" y="3403"/>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6"/>
            <p:cNvSpPr/>
            <p:nvPr/>
          </p:nvSpPr>
          <p:spPr>
            <a:xfrm>
              <a:off x="16974246" y="2366853"/>
              <a:ext cx="127584" cy="21"/>
            </a:xfrm>
            <a:custGeom>
              <a:rect b="b" l="l" r="r" t="t"/>
              <a:pathLst>
                <a:path extrusionOk="0" fill="none" h="1" w="6139">
                  <a:moveTo>
                    <a:pt x="1" y="1"/>
                  </a:moveTo>
                  <a:lnTo>
                    <a:pt x="6138" y="1"/>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6"/>
            <p:cNvSpPr/>
            <p:nvPr/>
          </p:nvSpPr>
          <p:spPr>
            <a:xfrm>
              <a:off x="17038028" y="2393205"/>
              <a:ext cx="63802" cy="21"/>
            </a:xfrm>
            <a:custGeom>
              <a:rect b="b" l="l" r="r" t="t"/>
              <a:pathLst>
                <a:path extrusionOk="0" fill="none" h="1" w="3070">
                  <a:moveTo>
                    <a:pt x="0" y="1"/>
                  </a:moveTo>
                  <a:lnTo>
                    <a:pt x="3069" y="1"/>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6"/>
            <p:cNvSpPr/>
            <p:nvPr/>
          </p:nvSpPr>
          <p:spPr>
            <a:xfrm>
              <a:off x="17306309" y="2443125"/>
              <a:ext cx="139367" cy="21"/>
            </a:xfrm>
            <a:custGeom>
              <a:rect b="b" l="l" r="r" t="t"/>
              <a:pathLst>
                <a:path extrusionOk="0" fill="none" h="1" w="6706">
                  <a:moveTo>
                    <a:pt x="6705" y="0"/>
                  </a:moveTo>
                  <a:lnTo>
                    <a:pt x="1" y="0"/>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6"/>
            <p:cNvSpPr/>
            <p:nvPr/>
          </p:nvSpPr>
          <p:spPr>
            <a:xfrm>
              <a:off x="17270272" y="2469456"/>
              <a:ext cx="50626" cy="21"/>
            </a:xfrm>
            <a:custGeom>
              <a:rect b="b" l="l" r="r" t="t"/>
              <a:pathLst>
                <a:path extrusionOk="0" fill="none" h="1" w="2436">
                  <a:moveTo>
                    <a:pt x="0" y="1"/>
                  </a:moveTo>
                  <a:lnTo>
                    <a:pt x="2435" y="1"/>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6"/>
            <p:cNvSpPr/>
            <p:nvPr/>
          </p:nvSpPr>
          <p:spPr>
            <a:xfrm>
              <a:off x="17239078" y="1851093"/>
              <a:ext cx="71409" cy="98447"/>
            </a:xfrm>
            <a:custGeom>
              <a:rect b="b" l="l" r="r" t="t"/>
              <a:pathLst>
                <a:path extrusionOk="0" h="4737" w="3436">
                  <a:moveTo>
                    <a:pt x="2202" y="0"/>
                  </a:moveTo>
                  <a:cubicBezTo>
                    <a:pt x="2201" y="0"/>
                    <a:pt x="0" y="2702"/>
                    <a:pt x="1067" y="4737"/>
                  </a:cubicBezTo>
                  <a:cubicBezTo>
                    <a:pt x="1067" y="4737"/>
                    <a:pt x="3436" y="3903"/>
                    <a:pt x="22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6"/>
            <p:cNvSpPr/>
            <p:nvPr/>
          </p:nvSpPr>
          <p:spPr>
            <a:xfrm>
              <a:off x="17270272" y="1882974"/>
              <a:ext cx="74194" cy="70037"/>
            </a:xfrm>
            <a:custGeom>
              <a:rect b="b" l="l" r="r" t="t"/>
              <a:pathLst>
                <a:path extrusionOk="0" h="3370" w="3570">
                  <a:moveTo>
                    <a:pt x="3569" y="1"/>
                  </a:moveTo>
                  <a:cubicBezTo>
                    <a:pt x="3569" y="1"/>
                    <a:pt x="234" y="1068"/>
                    <a:pt x="0" y="3336"/>
                  </a:cubicBezTo>
                  <a:cubicBezTo>
                    <a:pt x="0" y="3336"/>
                    <a:pt x="131" y="3369"/>
                    <a:pt x="347" y="3369"/>
                  </a:cubicBezTo>
                  <a:cubicBezTo>
                    <a:pt x="1055" y="3369"/>
                    <a:pt x="2675" y="3017"/>
                    <a:pt x="35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6"/>
            <p:cNvSpPr/>
            <p:nvPr/>
          </p:nvSpPr>
          <p:spPr>
            <a:xfrm>
              <a:off x="16957599" y="2626135"/>
              <a:ext cx="65881" cy="338318"/>
            </a:xfrm>
            <a:custGeom>
              <a:rect b="b" l="l" r="r" t="t"/>
              <a:pathLst>
                <a:path extrusionOk="0" h="16279" w="3170">
                  <a:moveTo>
                    <a:pt x="1" y="1"/>
                  </a:moveTo>
                  <a:lnTo>
                    <a:pt x="1" y="16279"/>
                  </a:lnTo>
                  <a:lnTo>
                    <a:pt x="3170" y="16279"/>
                  </a:lnTo>
                  <a:lnTo>
                    <a:pt x="317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6"/>
            <p:cNvSpPr/>
            <p:nvPr/>
          </p:nvSpPr>
          <p:spPr>
            <a:xfrm>
              <a:off x="17408226" y="2774502"/>
              <a:ext cx="137268" cy="57547"/>
            </a:xfrm>
            <a:custGeom>
              <a:rect b="b" l="l" r="r" t="t"/>
              <a:pathLst>
                <a:path extrusionOk="0" h="2769" w="6605">
                  <a:moveTo>
                    <a:pt x="100" y="0"/>
                  </a:moveTo>
                  <a:lnTo>
                    <a:pt x="0" y="2769"/>
                  </a:lnTo>
                  <a:lnTo>
                    <a:pt x="6605" y="2769"/>
                  </a:lnTo>
                  <a:lnTo>
                    <a:pt x="407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6"/>
            <p:cNvSpPr/>
            <p:nvPr/>
          </p:nvSpPr>
          <p:spPr>
            <a:xfrm>
              <a:off x="17367326" y="2832027"/>
              <a:ext cx="88741" cy="329319"/>
            </a:xfrm>
            <a:custGeom>
              <a:rect b="b" l="l" r="r" t="t"/>
              <a:pathLst>
                <a:path extrusionOk="0" h="15846" w="4270">
                  <a:moveTo>
                    <a:pt x="0" y="1"/>
                  </a:moveTo>
                  <a:lnTo>
                    <a:pt x="0" y="15845"/>
                  </a:lnTo>
                  <a:lnTo>
                    <a:pt x="4270" y="15845"/>
                  </a:lnTo>
                  <a:lnTo>
                    <a:pt x="427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6"/>
            <p:cNvSpPr/>
            <p:nvPr/>
          </p:nvSpPr>
          <p:spPr>
            <a:xfrm>
              <a:off x="17367326" y="2774502"/>
              <a:ext cx="88741" cy="57547"/>
            </a:xfrm>
            <a:custGeom>
              <a:rect b="b" l="l" r="r" t="t"/>
              <a:pathLst>
                <a:path extrusionOk="0" h="2769" w="4270">
                  <a:moveTo>
                    <a:pt x="2001" y="0"/>
                  </a:moveTo>
                  <a:lnTo>
                    <a:pt x="0" y="2769"/>
                  </a:lnTo>
                  <a:lnTo>
                    <a:pt x="4270" y="2769"/>
                  </a:lnTo>
                  <a:lnTo>
                    <a:pt x="22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6"/>
            <p:cNvSpPr/>
            <p:nvPr/>
          </p:nvSpPr>
          <p:spPr>
            <a:xfrm>
              <a:off x="17456047" y="2832027"/>
              <a:ext cx="89448" cy="329319"/>
            </a:xfrm>
            <a:custGeom>
              <a:rect b="b" l="l" r="r" t="t"/>
              <a:pathLst>
                <a:path extrusionOk="0" h="15846" w="4304">
                  <a:moveTo>
                    <a:pt x="1" y="1"/>
                  </a:moveTo>
                  <a:lnTo>
                    <a:pt x="1" y="15845"/>
                  </a:lnTo>
                  <a:lnTo>
                    <a:pt x="4304" y="15845"/>
                  </a:lnTo>
                  <a:lnTo>
                    <a:pt x="430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6"/>
            <p:cNvSpPr/>
            <p:nvPr/>
          </p:nvSpPr>
          <p:spPr>
            <a:xfrm>
              <a:off x="17408912" y="2758541"/>
              <a:ext cx="83899" cy="15982"/>
            </a:xfrm>
            <a:custGeom>
              <a:rect b="b" l="l" r="r" t="t"/>
              <a:pathLst>
                <a:path extrusionOk="0" h="769" w="4037">
                  <a:moveTo>
                    <a:pt x="0" y="1"/>
                  </a:moveTo>
                  <a:lnTo>
                    <a:pt x="0" y="768"/>
                  </a:lnTo>
                  <a:lnTo>
                    <a:pt x="4037" y="768"/>
                  </a:lnTo>
                  <a:lnTo>
                    <a:pt x="40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6"/>
            <p:cNvSpPr/>
            <p:nvPr/>
          </p:nvSpPr>
          <p:spPr>
            <a:xfrm>
              <a:off x="17108730" y="2862536"/>
              <a:ext cx="148387" cy="149073"/>
            </a:xfrm>
            <a:custGeom>
              <a:rect b="b" l="l" r="r" t="t"/>
              <a:pathLst>
                <a:path extrusionOk="0" h="7173" w="7140">
                  <a:moveTo>
                    <a:pt x="3570" y="0"/>
                  </a:moveTo>
                  <a:cubicBezTo>
                    <a:pt x="1602" y="0"/>
                    <a:pt x="1" y="1602"/>
                    <a:pt x="1" y="3603"/>
                  </a:cubicBezTo>
                  <a:cubicBezTo>
                    <a:pt x="1" y="5571"/>
                    <a:pt x="1602" y="7172"/>
                    <a:pt x="3570" y="7172"/>
                  </a:cubicBezTo>
                  <a:cubicBezTo>
                    <a:pt x="5538" y="7172"/>
                    <a:pt x="7139" y="5571"/>
                    <a:pt x="7139" y="3603"/>
                  </a:cubicBezTo>
                  <a:cubicBezTo>
                    <a:pt x="7139" y="1602"/>
                    <a:pt x="5538" y="0"/>
                    <a:pt x="35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09" name="Google Shape;509;p26"/>
            <p:cNvSpPr/>
            <p:nvPr/>
          </p:nvSpPr>
          <p:spPr>
            <a:xfrm>
              <a:off x="17257782" y="2834999"/>
              <a:ext cx="72115" cy="63407"/>
            </a:xfrm>
            <a:custGeom>
              <a:rect b="b" l="l" r="r" t="t"/>
              <a:pathLst>
                <a:path extrusionOk="0" h="3051" w="3470">
                  <a:moveTo>
                    <a:pt x="1742" y="1"/>
                  </a:moveTo>
                  <a:cubicBezTo>
                    <a:pt x="1151" y="1"/>
                    <a:pt x="584" y="351"/>
                    <a:pt x="334" y="925"/>
                  </a:cubicBezTo>
                  <a:cubicBezTo>
                    <a:pt x="1" y="1692"/>
                    <a:pt x="368" y="2593"/>
                    <a:pt x="1135" y="2927"/>
                  </a:cubicBezTo>
                  <a:cubicBezTo>
                    <a:pt x="1336" y="3010"/>
                    <a:pt x="1542" y="3050"/>
                    <a:pt x="1742" y="3050"/>
                  </a:cubicBezTo>
                  <a:cubicBezTo>
                    <a:pt x="2338" y="3050"/>
                    <a:pt x="2887" y="2700"/>
                    <a:pt x="3136" y="2126"/>
                  </a:cubicBezTo>
                  <a:cubicBezTo>
                    <a:pt x="3470" y="1325"/>
                    <a:pt x="3103" y="458"/>
                    <a:pt x="2336" y="125"/>
                  </a:cubicBezTo>
                  <a:cubicBezTo>
                    <a:pt x="2143" y="41"/>
                    <a:pt x="1941" y="1"/>
                    <a:pt x="17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6"/>
            <p:cNvSpPr/>
            <p:nvPr/>
          </p:nvSpPr>
          <p:spPr>
            <a:xfrm>
              <a:off x="17266095" y="2871722"/>
              <a:ext cx="67959" cy="59667"/>
            </a:xfrm>
            <a:custGeom>
              <a:rect b="b" l="l" r="r" t="t"/>
              <a:pathLst>
                <a:path extrusionOk="0" h="2871" w="3270">
                  <a:moveTo>
                    <a:pt x="1598" y="1"/>
                  </a:moveTo>
                  <a:cubicBezTo>
                    <a:pt x="1044" y="1"/>
                    <a:pt x="525" y="338"/>
                    <a:pt x="301" y="859"/>
                  </a:cubicBezTo>
                  <a:cubicBezTo>
                    <a:pt x="1" y="1593"/>
                    <a:pt x="334" y="2460"/>
                    <a:pt x="1068" y="2761"/>
                  </a:cubicBezTo>
                  <a:cubicBezTo>
                    <a:pt x="1250" y="2835"/>
                    <a:pt x="1439" y="2871"/>
                    <a:pt x="1624" y="2871"/>
                  </a:cubicBezTo>
                  <a:cubicBezTo>
                    <a:pt x="2183" y="2871"/>
                    <a:pt x="2711" y="2545"/>
                    <a:pt x="2936" y="1993"/>
                  </a:cubicBezTo>
                  <a:cubicBezTo>
                    <a:pt x="3270" y="1260"/>
                    <a:pt x="2903" y="426"/>
                    <a:pt x="2169" y="125"/>
                  </a:cubicBezTo>
                  <a:cubicBezTo>
                    <a:pt x="1982" y="40"/>
                    <a:pt x="1788"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6"/>
            <p:cNvSpPr/>
            <p:nvPr/>
          </p:nvSpPr>
          <p:spPr>
            <a:xfrm>
              <a:off x="17290369" y="2839010"/>
              <a:ext cx="58253" cy="51915"/>
            </a:xfrm>
            <a:custGeom>
              <a:rect b="b" l="l" r="r" t="t"/>
              <a:pathLst>
                <a:path extrusionOk="0" h="2498" w="2803">
                  <a:moveTo>
                    <a:pt x="1421" y="1"/>
                  </a:moveTo>
                  <a:cubicBezTo>
                    <a:pt x="933" y="1"/>
                    <a:pt x="468" y="289"/>
                    <a:pt x="267" y="765"/>
                  </a:cubicBezTo>
                  <a:cubicBezTo>
                    <a:pt x="0" y="1399"/>
                    <a:pt x="301" y="2133"/>
                    <a:pt x="934" y="2400"/>
                  </a:cubicBezTo>
                  <a:cubicBezTo>
                    <a:pt x="1092" y="2466"/>
                    <a:pt x="1253" y="2497"/>
                    <a:pt x="1411" y="2497"/>
                  </a:cubicBezTo>
                  <a:cubicBezTo>
                    <a:pt x="1889" y="2497"/>
                    <a:pt x="2335" y="2209"/>
                    <a:pt x="2536" y="1733"/>
                  </a:cubicBezTo>
                  <a:cubicBezTo>
                    <a:pt x="2802" y="1099"/>
                    <a:pt x="2536" y="365"/>
                    <a:pt x="1902" y="98"/>
                  </a:cubicBezTo>
                  <a:cubicBezTo>
                    <a:pt x="1745" y="32"/>
                    <a:pt x="1581" y="1"/>
                    <a:pt x="14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6"/>
            <p:cNvSpPr/>
            <p:nvPr/>
          </p:nvSpPr>
          <p:spPr>
            <a:xfrm>
              <a:off x="17293839" y="2886332"/>
              <a:ext cx="79036" cy="69476"/>
            </a:xfrm>
            <a:custGeom>
              <a:rect b="b" l="l" r="r" t="t"/>
              <a:pathLst>
                <a:path extrusionOk="0" h="3343" w="3803">
                  <a:moveTo>
                    <a:pt x="1919" y="1"/>
                  </a:moveTo>
                  <a:cubicBezTo>
                    <a:pt x="1261" y="1"/>
                    <a:pt x="643" y="370"/>
                    <a:pt x="367" y="1024"/>
                  </a:cubicBezTo>
                  <a:cubicBezTo>
                    <a:pt x="0" y="1858"/>
                    <a:pt x="400" y="2858"/>
                    <a:pt x="1268" y="3225"/>
                  </a:cubicBezTo>
                  <a:cubicBezTo>
                    <a:pt x="1467" y="3305"/>
                    <a:pt x="1676" y="3343"/>
                    <a:pt x="1883" y="3343"/>
                  </a:cubicBezTo>
                  <a:cubicBezTo>
                    <a:pt x="2542" y="3343"/>
                    <a:pt x="3182" y="2959"/>
                    <a:pt x="3436" y="2325"/>
                  </a:cubicBezTo>
                  <a:cubicBezTo>
                    <a:pt x="3803" y="1457"/>
                    <a:pt x="3403" y="490"/>
                    <a:pt x="2569" y="123"/>
                  </a:cubicBezTo>
                  <a:cubicBezTo>
                    <a:pt x="2355" y="41"/>
                    <a:pt x="2135" y="1"/>
                    <a:pt x="19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6"/>
            <p:cNvSpPr/>
            <p:nvPr/>
          </p:nvSpPr>
          <p:spPr>
            <a:xfrm>
              <a:off x="17322956" y="2906844"/>
              <a:ext cx="79036" cy="69455"/>
            </a:xfrm>
            <a:custGeom>
              <a:rect b="b" l="l" r="r" t="t"/>
              <a:pathLst>
                <a:path extrusionOk="0" h="3342" w="3803">
                  <a:moveTo>
                    <a:pt x="1884" y="0"/>
                  </a:moveTo>
                  <a:cubicBezTo>
                    <a:pt x="1238" y="0"/>
                    <a:pt x="616" y="381"/>
                    <a:pt x="367" y="1004"/>
                  </a:cubicBezTo>
                  <a:cubicBezTo>
                    <a:pt x="0" y="1871"/>
                    <a:pt x="400" y="2839"/>
                    <a:pt x="1234" y="3206"/>
                  </a:cubicBezTo>
                  <a:cubicBezTo>
                    <a:pt x="1453" y="3298"/>
                    <a:pt x="1677" y="3342"/>
                    <a:pt x="1897" y="3342"/>
                  </a:cubicBezTo>
                  <a:cubicBezTo>
                    <a:pt x="2550" y="3342"/>
                    <a:pt x="3161" y="2954"/>
                    <a:pt x="3436" y="2305"/>
                  </a:cubicBezTo>
                  <a:cubicBezTo>
                    <a:pt x="3803" y="1471"/>
                    <a:pt x="3403" y="504"/>
                    <a:pt x="2535" y="137"/>
                  </a:cubicBezTo>
                  <a:cubicBezTo>
                    <a:pt x="2324" y="44"/>
                    <a:pt x="2103" y="0"/>
                    <a:pt x="18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6"/>
            <p:cNvSpPr/>
            <p:nvPr/>
          </p:nvSpPr>
          <p:spPr>
            <a:xfrm>
              <a:off x="17357621" y="2888785"/>
              <a:ext cx="45077" cy="39840"/>
            </a:xfrm>
            <a:custGeom>
              <a:rect b="b" l="l" r="r" t="t"/>
              <a:pathLst>
                <a:path extrusionOk="0" h="1917" w="2169">
                  <a:moveTo>
                    <a:pt x="1099" y="0"/>
                  </a:moveTo>
                  <a:cubicBezTo>
                    <a:pt x="714" y="0"/>
                    <a:pt x="352" y="226"/>
                    <a:pt x="200" y="605"/>
                  </a:cubicBezTo>
                  <a:cubicBezTo>
                    <a:pt x="0" y="1072"/>
                    <a:pt x="234" y="1639"/>
                    <a:pt x="701" y="1840"/>
                  </a:cubicBezTo>
                  <a:cubicBezTo>
                    <a:pt x="830" y="1891"/>
                    <a:pt x="964" y="1916"/>
                    <a:pt x="1094" y="1916"/>
                  </a:cubicBezTo>
                  <a:cubicBezTo>
                    <a:pt x="1469" y="1916"/>
                    <a:pt x="1820" y="1710"/>
                    <a:pt x="1968" y="1339"/>
                  </a:cubicBezTo>
                  <a:cubicBezTo>
                    <a:pt x="2168" y="839"/>
                    <a:pt x="1935" y="305"/>
                    <a:pt x="1468" y="72"/>
                  </a:cubicBezTo>
                  <a:cubicBezTo>
                    <a:pt x="1347" y="23"/>
                    <a:pt x="1222" y="0"/>
                    <a:pt x="10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6"/>
            <p:cNvSpPr/>
            <p:nvPr/>
          </p:nvSpPr>
          <p:spPr>
            <a:xfrm>
              <a:off x="17230058" y="2870745"/>
              <a:ext cx="45077" cy="39840"/>
            </a:xfrm>
            <a:custGeom>
              <a:rect b="b" l="l" r="r" t="t"/>
              <a:pathLst>
                <a:path extrusionOk="0" h="1917" w="2169">
                  <a:moveTo>
                    <a:pt x="1099" y="1"/>
                  </a:moveTo>
                  <a:cubicBezTo>
                    <a:pt x="715" y="1"/>
                    <a:pt x="352" y="227"/>
                    <a:pt x="200" y="606"/>
                  </a:cubicBezTo>
                  <a:cubicBezTo>
                    <a:pt x="0" y="1073"/>
                    <a:pt x="234" y="1640"/>
                    <a:pt x="701" y="1840"/>
                  </a:cubicBezTo>
                  <a:cubicBezTo>
                    <a:pt x="830" y="1892"/>
                    <a:pt x="964" y="1917"/>
                    <a:pt x="1095" y="1917"/>
                  </a:cubicBezTo>
                  <a:cubicBezTo>
                    <a:pt x="1470" y="1917"/>
                    <a:pt x="1820" y="1711"/>
                    <a:pt x="1968" y="1340"/>
                  </a:cubicBezTo>
                  <a:cubicBezTo>
                    <a:pt x="2169" y="840"/>
                    <a:pt x="1935" y="306"/>
                    <a:pt x="1468" y="72"/>
                  </a:cubicBezTo>
                  <a:cubicBezTo>
                    <a:pt x="1347" y="24"/>
                    <a:pt x="1222" y="1"/>
                    <a:pt x="10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6"/>
            <p:cNvSpPr/>
            <p:nvPr/>
          </p:nvSpPr>
          <p:spPr>
            <a:xfrm>
              <a:off x="17332661" y="2856177"/>
              <a:ext cx="54097" cy="51561"/>
            </a:xfrm>
            <a:custGeom>
              <a:rect b="b" l="l" r="r" t="t"/>
              <a:pathLst>
                <a:path extrusionOk="0" h="2481" w="2603">
                  <a:moveTo>
                    <a:pt x="1282" y="0"/>
                  </a:moveTo>
                  <a:cubicBezTo>
                    <a:pt x="664" y="0"/>
                    <a:pt x="130" y="482"/>
                    <a:pt x="67" y="1140"/>
                  </a:cubicBezTo>
                  <a:cubicBezTo>
                    <a:pt x="0" y="1807"/>
                    <a:pt x="501" y="2408"/>
                    <a:pt x="1168" y="2475"/>
                  </a:cubicBezTo>
                  <a:cubicBezTo>
                    <a:pt x="1210" y="2479"/>
                    <a:pt x="1252" y="2481"/>
                    <a:pt x="1293" y="2481"/>
                  </a:cubicBezTo>
                  <a:cubicBezTo>
                    <a:pt x="1938" y="2481"/>
                    <a:pt x="2473" y="2001"/>
                    <a:pt x="2535" y="1374"/>
                  </a:cubicBezTo>
                  <a:cubicBezTo>
                    <a:pt x="2602" y="673"/>
                    <a:pt x="2102" y="73"/>
                    <a:pt x="1401" y="6"/>
                  </a:cubicBezTo>
                  <a:cubicBezTo>
                    <a:pt x="1361" y="2"/>
                    <a:pt x="1321" y="0"/>
                    <a:pt x="12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6"/>
            <p:cNvSpPr/>
            <p:nvPr/>
          </p:nvSpPr>
          <p:spPr>
            <a:xfrm>
              <a:off x="17231450" y="2893003"/>
              <a:ext cx="81821" cy="72489"/>
            </a:xfrm>
            <a:custGeom>
              <a:rect b="b" l="l" r="r" t="t"/>
              <a:pathLst>
                <a:path extrusionOk="0" h="3488" w="3937">
                  <a:moveTo>
                    <a:pt x="1967" y="0"/>
                  </a:moveTo>
                  <a:cubicBezTo>
                    <a:pt x="1293" y="0"/>
                    <a:pt x="642" y="394"/>
                    <a:pt x="367" y="1070"/>
                  </a:cubicBezTo>
                  <a:cubicBezTo>
                    <a:pt x="0" y="1937"/>
                    <a:pt x="400" y="2971"/>
                    <a:pt x="1301" y="3338"/>
                  </a:cubicBezTo>
                  <a:cubicBezTo>
                    <a:pt x="1523" y="3440"/>
                    <a:pt x="1755" y="3488"/>
                    <a:pt x="1985" y="3488"/>
                  </a:cubicBezTo>
                  <a:cubicBezTo>
                    <a:pt x="2653" y="3488"/>
                    <a:pt x="3296" y="3083"/>
                    <a:pt x="3569" y="2437"/>
                  </a:cubicBezTo>
                  <a:cubicBezTo>
                    <a:pt x="3936" y="1537"/>
                    <a:pt x="3536" y="502"/>
                    <a:pt x="2635" y="136"/>
                  </a:cubicBezTo>
                  <a:cubicBezTo>
                    <a:pt x="2418" y="44"/>
                    <a:pt x="2191" y="0"/>
                    <a:pt x="19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6"/>
            <p:cNvSpPr/>
            <p:nvPr/>
          </p:nvSpPr>
          <p:spPr>
            <a:xfrm>
              <a:off x="17272350" y="2937644"/>
              <a:ext cx="78350" cy="68769"/>
            </a:xfrm>
            <a:custGeom>
              <a:rect b="b" l="l" r="r" t="t"/>
              <a:pathLst>
                <a:path extrusionOk="0" h="3309" w="3770">
                  <a:moveTo>
                    <a:pt x="1904" y="0"/>
                  </a:moveTo>
                  <a:cubicBezTo>
                    <a:pt x="1260" y="0"/>
                    <a:pt x="643" y="370"/>
                    <a:pt x="367" y="1023"/>
                  </a:cubicBezTo>
                  <a:cubicBezTo>
                    <a:pt x="0" y="1857"/>
                    <a:pt x="400" y="2824"/>
                    <a:pt x="1234" y="3191"/>
                  </a:cubicBezTo>
                  <a:cubicBezTo>
                    <a:pt x="1442" y="3271"/>
                    <a:pt x="1655" y="3309"/>
                    <a:pt x="1863" y="3309"/>
                  </a:cubicBezTo>
                  <a:cubicBezTo>
                    <a:pt x="2528" y="3309"/>
                    <a:pt x="3149" y="2925"/>
                    <a:pt x="3403" y="2291"/>
                  </a:cubicBezTo>
                  <a:cubicBezTo>
                    <a:pt x="3769" y="1457"/>
                    <a:pt x="3369" y="489"/>
                    <a:pt x="2535" y="122"/>
                  </a:cubicBezTo>
                  <a:cubicBezTo>
                    <a:pt x="2329" y="40"/>
                    <a:pt x="2116" y="0"/>
                    <a:pt x="1904" y="0"/>
                  </a:cubicBezTo>
                  <a:close/>
                </a:path>
              </a:pathLst>
            </a:custGeom>
            <a:solidFill>
              <a:srgbClr val="7BC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6"/>
            <p:cNvSpPr/>
            <p:nvPr/>
          </p:nvSpPr>
          <p:spPr>
            <a:xfrm>
              <a:off x="17108730" y="2922847"/>
              <a:ext cx="445785" cy="617697"/>
            </a:xfrm>
            <a:custGeom>
              <a:rect b="b" l="l" r="r" t="t"/>
              <a:pathLst>
                <a:path extrusionOk="0" h="29722" w="21450">
                  <a:moveTo>
                    <a:pt x="2036" y="0"/>
                  </a:moveTo>
                  <a:lnTo>
                    <a:pt x="1" y="1135"/>
                  </a:lnTo>
                  <a:lnTo>
                    <a:pt x="1" y="29722"/>
                  </a:lnTo>
                  <a:lnTo>
                    <a:pt x="21449" y="29722"/>
                  </a:lnTo>
                  <a:lnTo>
                    <a:pt x="21449" y="1135"/>
                  </a:lnTo>
                  <a:lnTo>
                    <a:pt x="19415" y="0"/>
                  </a:lnTo>
                  <a:lnTo>
                    <a:pt x="17680" y="801"/>
                  </a:lnTo>
                  <a:lnTo>
                    <a:pt x="15946" y="0"/>
                  </a:lnTo>
                  <a:lnTo>
                    <a:pt x="14211" y="801"/>
                  </a:lnTo>
                  <a:lnTo>
                    <a:pt x="12476" y="0"/>
                  </a:lnTo>
                  <a:lnTo>
                    <a:pt x="10742" y="801"/>
                  </a:lnTo>
                  <a:lnTo>
                    <a:pt x="8974" y="0"/>
                  </a:lnTo>
                  <a:lnTo>
                    <a:pt x="7239" y="801"/>
                  </a:lnTo>
                  <a:lnTo>
                    <a:pt x="5505" y="0"/>
                  </a:lnTo>
                  <a:lnTo>
                    <a:pt x="3770" y="801"/>
                  </a:lnTo>
                  <a:lnTo>
                    <a:pt x="20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6"/>
            <p:cNvSpPr/>
            <p:nvPr/>
          </p:nvSpPr>
          <p:spPr>
            <a:xfrm>
              <a:off x="17612734" y="2991471"/>
              <a:ext cx="158072" cy="383396"/>
            </a:xfrm>
            <a:custGeom>
              <a:rect b="b" l="l" r="r" t="t"/>
              <a:pathLst>
                <a:path extrusionOk="0" h="18448" w="7606">
                  <a:moveTo>
                    <a:pt x="2469" y="1"/>
                  </a:moveTo>
                  <a:lnTo>
                    <a:pt x="0" y="2836"/>
                  </a:lnTo>
                  <a:lnTo>
                    <a:pt x="0" y="18447"/>
                  </a:lnTo>
                  <a:lnTo>
                    <a:pt x="7606" y="16946"/>
                  </a:lnTo>
                  <a:lnTo>
                    <a:pt x="24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6"/>
            <p:cNvSpPr/>
            <p:nvPr/>
          </p:nvSpPr>
          <p:spPr>
            <a:xfrm>
              <a:off x="17264024" y="3261145"/>
              <a:ext cx="510938" cy="227402"/>
            </a:xfrm>
            <a:custGeom>
              <a:rect b="b" l="l" r="r" t="t"/>
              <a:pathLst>
                <a:path extrusionOk="0" h="10942" w="24585">
                  <a:moveTo>
                    <a:pt x="1" y="10942"/>
                  </a:moveTo>
                  <a:lnTo>
                    <a:pt x="19114" y="10942"/>
                  </a:lnTo>
                  <a:cubicBezTo>
                    <a:pt x="22150" y="10942"/>
                    <a:pt x="24585" y="8507"/>
                    <a:pt x="24585" y="5471"/>
                  </a:cubicBezTo>
                  <a:lnTo>
                    <a:pt x="24585" y="5471"/>
                  </a:lnTo>
                  <a:cubicBezTo>
                    <a:pt x="24585" y="2436"/>
                    <a:pt x="22150" y="1"/>
                    <a:pt x="19114" y="1"/>
                  </a:cubicBez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6"/>
            <p:cNvSpPr/>
            <p:nvPr/>
          </p:nvSpPr>
          <p:spPr>
            <a:xfrm>
              <a:off x="16945138" y="3268772"/>
              <a:ext cx="264146" cy="212148"/>
            </a:xfrm>
            <a:custGeom>
              <a:rect b="b" l="l" r="r" t="t"/>
              <a:pathLst>
                <a:path extrusionOk="0" h="10208" w="12710">
                  <a:moveTo>
                    <a:pt x="1735" y="1"/>
                  </a:moveTo>
                  <a:cubicBezTo>
                    <a:pt x="768" y="1"/>
                    <a:pt x="0" y="768"/>
                    <a:pt x="0" y="1702"/>
                  </a:cubicBezTo>
                  <a:cubicBezTo>
                    <a:pt x="0" y="2569"/>
                    <a:pt x="667" y="3303"/>
                    <a:pt x="1501" y="3403"/>
                  </a:cubicBezTo>
                  <a:cubicBezTo>
                    <a:pt x="667" y="3537"/>
                    <a:pt x="0" y="4237"/>
                    <a:pt x="0" y="5104"/>
                  </a:cubicBezTo>
                  <a:cubicBezTo>
                    <a:pt x="0" y="5972"/>
                    <a:pt x="667" y="6706"/>
                    <a:pt x="1501" y="6806"/>
                  </a:cubicBezTo>
                  <a:cubicBezTo>
                    <a:pt x="667" y="6906"/>
                    <a:pt x="0" y="7640"/>
                    <a:pt x="0" y="8507"/>
                  </a:cubicBezTo>
                  <a:cubicBezTo>
                    <a:pt x="0" y="9441"/>
                    <a:pt x="768" y="10208"/>
                    <a:pt x="1735" y="10208"/>
                  </a:cubicBezTo>
                  <a:lnTo>
                    <a:pt x="12709" y="10208"/>
                  </a:lnTo>
                  <a:lnTo>
                    <a:pt x="12709" y="1"/>
                  </a:lnTo>
                  <a:close/>
                </a:path>
              </a:pathLst>
            </a:custGeom>
            <a:solidFill>
              <a:srgbClr val="FFFFFF"/>
            </a:solid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6"/>
            <p:cNvSpPr/>
            <p:nvPr/>
          </p:nvSpPr>
          <p:spPr>
            <a:xfrm>
              <a:off x="16954835" y="3340180"/>
              <a:ext cx="94311" cy="21"/>
            </a:xfrm>
            <a:custGeom>
              <a:rect b="b" l="l" r="r" t="t"/>
              <a:pathLst>
                <a:path extrusionOk="0" h="1" w="4538">
                  <a:moveTo>
                    <a:pt x="4537" y="0"/>
                  </a:moveTo>
                  <a:lnTo>
                    <a:pt x="1"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6"/>
            <p:cNvSpPr/>
            <p:nvPr/>
          </p:nvSpPr>
          <p:spPr>
            <a:xfrm>
              <a:off x="16954835" y="3340180"/>
              <a:ext cx="94311" cy="21"/>
            </a:xfrm>
            <a:custGeom>
              <a:rect b="b" l="l" r="r" t="t"/>
              <a:pathLst>
                <a:path extrusionOk="0" fill="none" h="1" w="4538">
                  <a:moveTo>
                    <a:pt x="4537" y="0"/>
                  </a:moveTo>
                  <a:lnTo>
                    <a:pt x="1" y="0"/>
                  </a:lnTo>
                </a:path>
              </a:pathLst>
            </a:custGeom>
            <a:noFill/>
            <a:ln cap="flat" cmpd="sng" w="10850">
              <a:solidFill>
                <a:srgbClr val="2D15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6"/>
            <p:cNvSpPr/>
            <p:nvPr/>
          </p:nvSpPr>
          <p:spPr>
            <a:xfrm>
              <a:off x="16954835" y="3410197"/>
              <a:ext cx="94311" cy="21"/>
            </a:xfrm>
            <a:custGeom>
              <a:rect b="b" l="l" r="r" t="t"/>
              <a:pathLst>
                <a:path extrusionOk="0" h="1" w="4538">
                  <a:moveTo>
                    <a:pt x="4537" y="1"/>
                  </a:moveTo>
                  <a:lnTo>
                    <a:pt x="1"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6"/>
            <p:cNvSpPr/>
            <p:nvPr/>
          </p:nvSpPr>
          <p:spPr>
            <a:xfrm>
              <a:off x="16954835" y="3410197"/>
              <a:ext cx="94311" cy="21"/>
            </a:xfrm>
            <a:custGeom>
              <a:rect b="b" l="l" r="r" t="t"/>
              <a:pathLst>
                <a:path extrusionOk="0" fill="none" h="1" w="4538">
                  <a:moveTo>
                    <a:pt x="4537" y="1"/>
                  </a:moveTo>
                  <a:lnTo>
                    <a:pt x="1" y="1"/>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6"/>
            <p:cNvSpPr/>
            <p:nvPr/>
          </p:nvSpPr>
          <p:spPr>
            <a:xfrm>
              <a:off x="17157950" y="3250753"/>
              <a:ext cx="101938" cy="237793"/>
            </a:xfrm>
            <a:custGeom>
              <a:rect b="b" l="l" r="r" t="t"/>
              <a:pathLst>
                <a:path extrusionOk="0" h="11442" w="4905">
                  <a:moveTo>
                    <a:pt x="1" y="0"/>
                  </a:moveTo>
                  <a:lnTo>
                    <a:pt x="1" y="11442"/>
                  </a:lnTo>
                  <a:lnTo>
                    <a:pt x="4904" y="11442"/>
                  </a:lnTo>
                  <a:lnTo>
                    <a:pt x="4904" y="0"/>
                  </a:lnTo>
                  <a:close/>
                </a:path>
              </a:pathLst>
            </a:custGeom>
            <a:solidFill>
              <a:schemeClr val="accent4"/>
            </a:solid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6"/>
            <p:cNvSpPr/>
            <p:nvPr/>
          </p:nvSpPr>
          <p:spPr>
            <a:xfrm>
              <a:off x="16774589" y="2938787"/>
              <a:ext cx="157386" cy="324456"/>
            </a:xfrm>
            <a:custGeom>
              <a:rect b="b" l="l" r="r" t="t"/>
              <a:pathLst>
                <a:path extrusionOk="0" h="15612" w="7573">
                  <a:moveTo>
                    <a:pt x="4771" y="1"/>
                  </a:moveTo>
                  <a:lnTo>
                    <a:pt x="1" y="14111"/>
                  </a:lnTo>
                  <a:lnTo>
                    <a:pt x="7573" y="15612"/>
                  </a:lnTo>
                  <a:lnTo>
                    <a:pt x="75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6"/>
            <p:cNvSpPr/>
            <p:nvPr/>
          </p:nvSpPr>
          <p:spPr>
            <a:xfrm>
              <a:off x="16770432" y="3149543"/>
              <a:ext cx="510938" cy="227402"/>
            </a:xfrm>
            <a:custGeom>
              <a:rect b="b" l="l" r="r" t="t"/>
              <a:pathLst>
                <a:path extrusionOk="0" h="10942" w="24585">
                  <a:moveTo>
                    <a:pt x="24585" y="10941"/>
                  </a:moveTo>
                  <a:lnTo>
                    <a:pt x="5471" y="10941"/>
                  </a:lnTo>
                  <a:cubicBezTo>
                    <a:pt x="2436" y="10941"/>
                    <a:pt x="1" y="8506"/>
                    <a:pt x="1" y="5471"/>
                  </a:cubicBezTo>
                  <a:lnTo>
                    <a:pt x="1" y="5471"/>
                  </a:lnTo>
                  <a:cubicBezTo>
                    <a:pt x="1" y="2435"/>
                    <a:pt x="2436" y="0"/>
                    <a:pt x="5471" y="0"/>
                  </a:cubicBezTo>
                  <a:lnTo>
                    <a:pt x="245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6"/>
            <p:cNvSpPr/>
            <p:nvPr/>
          </p:nvSpPr>
          <p:spPr>
            <a:xfrm>
              <a:off x="16997128" y="3071899"/>
              <a:ext cx="284242" cy="77664"/>
            </a:xfrm>
            <a:custGeom>
              <a:rect b="b" l="l" r="r" t="t"/>
              <a:pathLst>
                <a:path extrusionOk="0" fill="none" h="3737" w="13677">
                  <a:moveTo>
                    <a:pt x="1368" y="0"/>
                  </a:moveTo>
                  <a:lnTo>
                    <a:pt x="234" y="2602"/>
                  </a:lnTo>
                  <a:cubicBezTo>
                    <a:pt x="0" y="3136"/>
                    <a:pt x="401" y="3736"/>
                    <a:pt x="1001" y="3736"/>
                  </a:cubicBezTo>
                  <a:lnTo>
                    <a:pt x="13677" y="3736"/>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6"/>
            <p:cNvSpPr/>
            <p:nvPr/>
          </p:nvSpPr>
          <p:spPr>
            <a:xfrm>
              <a:off x="17380482" y="3128053"/>
              <a:ext cx="112329" cy="57547"/>
            </a:xfrm>
            <a:custGeom>
              <a:rect b="b" l="l" r="r" t="t"/>
              <a:pathLst>
                <a:path extrusionOk="0" h="2769" w="5405">
                  <a:moveTo>
                    <a:pt x="1368" y="0"/>
                  </a:moveTo>
                  <a:cubicBezTo>
                    <a:pt x="601" y="0"/>
                    <a:pt x="1" y="634"/>
                    <a:pt x="1" y="1401"/>
                  </a:cubicBezTo>
                  <a:cubicBezTo>
                    <a:pt x="1" y="2168"/>
                    <a:pt x="601" y="2769"/>
                    <a:pt x="1368" y="2769"/>
                  </a:cubicBezTo>
                  <a:lnTo>
                    <a:pt x="4037" y="2769"/>
                  </a:lnTo>
                  <a:cubicBezTo>
                    <a:pt x="4804" y="2769"/>
                    <a:pt x="5405" y="2168"/>
                    <a:pt x="5405" y="1401"/>
                  </a:cubicBezTo>
                  <a:cubicBezTo>
                    <a:pt x="5405" y="634"/>
                    <a:pt x="4804" y="0"/>
                    <a:pt x="4037" y="0"/>
                  </a:cubicBezTo>
                  <a:close/>
                </a:path>
              </a:pathLst>
            </a:custGeom>
            <a:solidFill>
              <a:srgbClr val="FFFFFF"/>
            </a:solid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6"/>
            <p:cNvSpPr/>
            <p:nvPr/>
          </p:nvSpPr>
          <p:spPr>
            <a:xfrm>
              <a:off x="17336111" y="3156463"/>
              <a:ext cx="263460" cy="212854"/>
            </a:xfrm>
            <a:custGeom>
              <a:rect b="b" l="l" r="r" t="t"/>
              <a:pathLst>
                <a:path extrusionOk="0" h="10242" w="12677">
                  <a:moveTo>
                    <a:pt x="1" y="1"/>
                  </a:moveTo>
                  <a:lnTo>
                    <a:pt x="1" y="10241"/>
                  </a:lnTo>
                  <a:lnTo>
                    <a:pt x="10975" y="10241"/>
                  </a:lnTo>
                  <a:cubicBezTo>
                    <a:pt x="11909" y="10241"/>
                    <a:pt x="12677" y="9474"/>
                    <a:pt x="12677" y="8540"/>
                  </a:cubicBezTo>
                  <a:cubicBezTo>
                    <a:pt x="12677" y="7673"/>
                    <a:pt x="12043" y="6939"/>
                    <a:pt x="11209" y="6839"/>
                  </a:cubicBezTo>
                  <a:cubicBezTo>
                    <a:pt x="12043" y="6706"/>
                    <a:pt x="12677" y="6005"/>
                    <a:pt x="12677" y="5138"/>
                  </a:cubicBezTo>
                  <a:cubicBezTo>
                    <a:pt x="12677" y="4271"/>
                    <a:pt x="12043" y="3537"/>
                    <a:pt x="11209" y="3437"/>
                  </a:cubicBezTo>
                  <a:cubicBezTo>
                    <a:pt x="12043" y="3337"/>
                    <a:pt x="12677" y="2603"/>
                    <a:pt x="12677" y="1735"/>
                  </a:cubicBezTo>
                  <a:cubicBezTo>
                    <a:pt x="12677" y="801"/>
                    <a:pt x="11909" y="34"/>
                    <a:pt x="10975" y="34"/>
                  </a:cubicBezTo>
                  <a:lnTo>
                    <a:pt x="4538" y="34"/>
                  </a:lnTo>
                  <a:lnTo>
                    <a:pt x="4538" y="1"/>
                  </a:lnTo>
                  <a:close/>
                </a:path>
              </a:pathLst>
            </a:custGeom>
            <a:solidFill>
              <a:srgbClr val="FFFFFF"/>
            </a:solid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6"/>
            <p:cNvSpPr/>
            <p:nvPr/>
          </p:nvSpPr>
          <p:spPr>
            <a:xfrm>
              <a:off x="17479614" y="3228558"/>
              <a:ext cx="94997" cy="21"/>
            </a:xfrm>
            <a:custGeom>
              <a:rect b="b" l="l" r="r" t="t"/>
              <a:pathLst>
                <a:path extrusionOk="0" h="1" w="4571">
                  <a:moveTo>
                    <a:pt x="1" y="1"/>
                  </a:moveTo>
                  <a:lnTo>
                    <a:pt x="4571"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6"/>
            <p:cNvSpPr/>
            <p:nvPr/>
          </p:nvSpPr>
          <p:spPr>
            <a:xfrm>
              <a:off x="17479614" y="3228558"/>
              <a:ext cx="94997" cy="21"/>
            </a:xfrm>
            <a:custGeom>
              <a:rect b="b" l="l" r="r" t="t"/>
              <a:pathLst>
                <a:path extrusionOk="0" fill="none" h="1" w="4571">
                  <a:moveTo>
                    <a:pt x="1" y="1"/>
                  </a:moveTo>
                  <a:lnTo>
                    <a:pt x="4571" y="1"/>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6"/>
            <p:cNvSpPr/>
            <p:nvPr/>
          </p:nvSpPr>
          <p:spPr>
            <a:xfrm>
              <a:off x="17479614" y="3298595"/>
              <a:ext cx="94997" cy="21"/>
            </a:xfrm>
            <a:custGeom>
              <a:rect b="b" l="l" r="r" t="t"/>
              <a:pathLst>
                <a:path extrusionOk="0" h="1" w="4571">
                  <a:moveTo>
                    <a:pt x="1" y="0"/>
                  </a:moveTo>
                  <a:lnTo>
                    <a:pt x="4571"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6"/>
            <p:cNvSpPr/>
            <p:nvPr/>
          </p:nvSpPr>
          <p:spPr>
            <a:xfrm>
              <a:off x="17479614" y="3298595"/>
              <a:ext cx="94997" cy="21"/>
            </a:xfrm>
            <a:custGeom>
              <a:rect b="b" l="l" r="r" t="t"/>
              <a:pathLst>
                <a:path extrusionOk="0" fill="none" h="1" w="4571">
                  <a:moveTo>
                    <a:pt x="1" y="0"/>
                  </a:moveTo>
                  <a:lnTo>
                    <a:pt x="4571" y="0"/>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6"/>
            <p:cNvSpPr/>
            <p:nvPr/>
          </p:nvSpPr>
          <p:spPr>
            <a:xfrm>
              <a:off x="17284820" y="3138445"/>
              <a:ext cx="102624" cy="238500"/>
            </a:xfrm>
            <a:custGeom>
              <a:rect b="b" l="l" r="r" t="t"/>
              <a:pathLst>
                <a:path extrusionOk="0" h="11476" w="4938">
                  <a:moveTo>
                    <a:pt x="1" y="1"/>
                  </a:moveTo>
                  <a:lnTo>
                    <a:pt x="1" y="11475"/>
                  </a:lnTo>
                  <a:lnTo>
                    <a:pt x="4937" y="11475"/>
                  </a:lnTo>
                  <a:lnTo>
                    <a:pt x="4937" y="1"/>
                  </a:lnTo>
                  <a:close/>
                </a:path>
              </a:pathLst>
            </a:custGeom>
            <a:solidFill>
              <a:schemeClr val="accent4"/>
            </a:solid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6"/>
            <p:cNvSpPr/>
            <p:nvPr/>
          </p:nvSpPr>
          <p:spPr>
            <a:xfrm>
              <a:off x="17001970" y="4974849"/>
              <a:ext cx="143524" cy="34686"/>
            </a:xfrm>
            <a:custGeom>
              <a:rect b="b" l="l" r="r" t="t"/>
              <a:pathLst>
                <a:path extrusionOk="0" h="1669" w="6906">
                  <a:moveTo>
                    <a:pt x="1" y="1"/>
                  </a:moveTo>
                  <a:lnTo>
                    <a:pt x="1" y="1669"/>
                  </a:lnTo>
                  <a:lnTo>
                    <a:pt x="6906" y="1669"/>
                  </a:lnTo>
                  <a:lnTo>
                    <a:pt x="690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6"/>
            <p:cNvSpPr/>
            <p:nvPr/>
          </p:nvSpPr>
          <p:spPr>
            <a:xfrm>
              <a:off x="16869565" y="5158566"/>
              <a:ext cx="429138" cy="38157"/>
            </a:xfrm>
            <a:custGeom>
              <a:rect b="b" l="l" r="r" t="t"/>
              <a:pathLst>
                <a:path extrusionOk="0" h="1836" w="20649">
                  <a:moveTo>
                    <a:pt x="1" y="0"/>
                  </a:moveTo>
                  <a:lnTo>
                    <a:pt x="1" y="1835"/>
                  </a:lnTo>
                  <a:lnTo>
                    <a:pt x="20649" y="1835"/>
                  </a:lnTo>
                  <a:lnTo>
                    <a:pt x="2064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0" name="Google Shape;540;p26"/>
          <p:cNvSpPr txBox="1"/>
          <p:nvPr>
            <p:ph idx="3" type="subTitle"/>
          </p:nvPr>
        </p:nvSpPr>
        <p:spPr>
          <a:xfrm flipH="1">
            <a:off x="2140500" y="1765225"/>
            <a:ext cx="6283500" cy="2495700"/>
          </a:xfrm>
          <a:prstGeom prst="rect">
            <a:avLst/>
          </a:prstGeom>
        </p:spPr>
        <p:txBody>
          <a:bodyPr anchorCtr="0" anchor="ctr" bIns="91425" lIns="91425" spcFirstLastPara="1" rIns="91425" wrap="square" tIns="91425">
            <a:noAutofit/>
          </a:bodyPr>
          <a:lstStyle/>
          <a:p>
            <a:pPr indent="0" lvl="0" marL="0" rtl="0" algn="just">
              <a:lnSpc>
                <a:spcPct val="115000"/>
              </a:lnSpc>
              <a:spcBef>
                <a:spcPts val="1200"/>
              </a:spcBef>
              <a:spcAft>
                <a:spcPts val="0"/>
              </a:spcAft>
              <a:buNone/>
            </a:pPr>
            <a:r>
              <a:rPr b="0" lang="en" sz="1500">
                <a:latin typeface="Open Sans"/>
                <a:ea typeface="Open Sans"/>
                <a:cs typeface="Open Sans"/>
                <a:sym typeface="Open Sans"/>
              </a:rPr>
              <a:t>According to the World Health Organization (WHO), dementia is “an umbrella term for several diseases affecting memory, and behavior that interfere with a person's ability to maintain their daily living activities. It is not a normal part of aging”. </a:t>
            </a:r>
            <a:endParaRPr b="0" sz="1500">
              <a:latin typeface="Open Sans"/>
              <a:ea typeface="Open Sans"/>
              <a:cs typeface="Open Sans"/>
              <a:sym typeface="Open Sans"/>
            </a:endParaRPr>
          </a:p>
          <a:p>
            <a:pPr indent="0" lvl="0" marL="0" rtl="0" algn="just">
              <a:lnSpc>
                <a:spcPct val="115000"/>
              </a:lnSpc>
              <a:spcBef>
                <a:spcPts val="1200"/>
              </a:spcBef>
              <a:spcAft>
                <a:spcPts val="0"/>
              </a:spcAft>
              <a:buNone/>
            </a:pPr>
            <a:r>
              <a:rPr b="0" lang="en" sz="1500">
                <a:latin typeface="Open Sans"/>
                <a:ea typeface="Open Sans"/>
                <a:cs typeface="Open Sans"/>
                <a:sym typeface="Open Sans"/>
              </a:rPr>
              <a:t>Dementia is caused by physical changes in the brain. Many different diseases can cause dementia. Drugs are available to alleviate some of the symptoms, but they do not cure it. </a:t>
            </a:r>
            <a:endParaRPr b="0" sz="1500">
              <a:latin typeface="Open Sans"/>
              <a:ea typeface="Open Sans"/>
              <a:cs typeface="Open Sans"/>
              <a:sym typeface="Open Sans"/>
            </a:endParaRPr>
          </a:p>
          <a:p>
            <a:pPr indent="0" lvl="0" marL="457200" rtl="0" algn="just">
              <a:lnSpc>
                <a:spcPct val="115000"/>
              </a:lnSpc>
              <a:spcBef>
                <a:spcPts val="1200"/>
              </a:spcBef>
              <a:spcAft>
                <a:spcPts val="1200"/>
              </a:spcAft>
              <a:buNone/>
            </a:pPr>
            <a:r>
              <a:t/>
            </a:r>
            <a:endParaRPr b="0" sz="1400">
              <a:solidFill>
                <a:srgbClr val="505050"/>
              </a:solidFill>
              <a:highlight>
                <a:srgbClr val="FFFFFF"/>
              </a:highlight>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pic>
        <p:nvPicPr>
          <p:cNvPr id="995" name="Google Shape;995;p53"/>
          <p:cNvPicPr preferRelativeResize="0"/>
          <p:nvPr/>
        </p:nvPicPr>
        <p:blipFill>
          <a:blip r:embed="rId3">
            <a:alphaModFix/>
          </a:blip>
          <a:stretch>
            <a:fillRect/>
          </a:stretch>
        </p:blipFill>
        <p:spPr>
          <a:xfrm>
            <a:off x="289325" y="442525"/>
            <a:ext cx="4961325" cy="2665000"/>
          </a:xfrm>
          <a:prstGeom prst="rect">
            <a:avLst/>
          </a:prstGeom>
          <a:noFill/>
          <a:ln>
            <a:noFill/>
          </a:ln>
        </p:spPr>
      </p:pic>
      <p:sp>
        <p:nvSpPr>
          <p:cNvPr id="996" name="Google Shape;996;p53"/>
          <p:cNvSpPr txBox="1"/>
          <p:nvPr>
            <p:ph type="title"/>
          </p:nvPr>
        </p:nvSpPr>
        <p:spPr>
          <a:xfrm>
            <a:off x="5464975" y="4603500"/>
            <a:ext cx="3011100" cy="54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23330"/>
                </a:solidFill>
              </a:rPr>
              <a:t>Accuracy :83.03%</a:t>
            </a:r>
            <a:endParaRPr>
              <a:solidFill>
                <a:srgbClr val="023330"/>
              </a:solidFill>
            </a:endParaRPr>
          </a:p>
        </p:txBody>
      </p:sp>
      <p:pic>
        <p:nvPicPr>
          <p:cNvPr id="997" name="Google Shape;997;p53"/>
          <p:cNvPicPr preferRelativeResize="0"/>
          <p:nvPr/>
        </p:nvPicPr>
        <p:blipFill>
          <a:blip r:embed="rId4">
            <a:alphaModFix/>
          </a:blip>
          <a:stretch>
            <a:fillRect/>
          </a:stretch>
        </p:blipFill>
        <p:spPr>
          <a:xfrm>
            <a:off x="5703075" y="216700"/>
            <a:ext cx="2773000" cy="1987700"/>
          </a:xfrm>
          <a:prstGeom prst="rect">
            <a:avLst/>
          </a:prstGeom>
          <a:noFill/>
          <a:ln>
            <a:noFill/>
          </a:ln>
        </p:spPr>
      </p:pic>
      <p:pic>
        <p:nvPicPr>
          <p:cNvPr id="998" name="Google Shape;998;p53"/>
          <p:cNvPicPr preferRelativeResize="0"/>
          <p:nvPr/>
        </p:nvPicPr>
        <p:blipFill>
          <a:blip r:embed="rId5">
            <a:alphaModFix/>
          </a:blip>
          <a:stretch>
            <a:fillRect/>
          </a:stretch>
        </p:blipFill>
        <p:spPr>
          <a:xfrm>
            <a:off x="5464975" y="2324650"/>
            <a:ext cx="3593575" cy="22788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2" name="Shape 1002"/>
        <p:cNvGrpSpPr/>
        <p:nvPr/>
      </p:nvGrpSpPr>
      <p:grpSpPr>
        <a:xfrm>
          <a:off x="0" y="0"/>
          <a:ext cx="0" cy="0"/>
          <a:chOff x="0" y="0"/>
          <a:chExt cx="0" cy="0"/>
        </a:xfrm>
      </p:grpSpPr>
      <p:sp>
        <p:nvSpPr>
          <p:cNvPr id="1003" name="Google Shape;1003;p54"/>
          <p:cNvSpPr txBox="1"/>
          <p:nvPr>
            <p:ph type="title"/>
          </p:nvPr>
        </p:nvSpPr>
        <p:spPr>
          <a:xfrm>
            <a:off x="5486400" y="4603500"/>
            <a:ext cx="2625300" cy="57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23330"/>
                </a:solidFill>
              </a:rPr>
              <a:t>Accuracy:80.35%</a:t>
            </a:r>
            <a:endParaRPr>
              <a:solidFill>
                <a:srgbClr val="023330"/>
              </a:solidFill>
            </a:endParaRPr>
          </a:p>
        </p:txBody>
      </p:sp>
      <p:pic>
        <p:nvPicPr>
          <p:cNvPr id="1004" name="Google Shape;1004;p54"/>
          <p:cNvPicPr preferRelativeResize="0"/>
          <p:nvPr/>
        </p:nvPicPr>
        <p:blipFill>
          <a:blip r:embed="rId3">
            <a:alphaModFix/>
          </a:blip>
          <a:stretch>
            <a:fillRect/>
          </a:stretch>
        </p:blipFill>
        <p:spPr>
          <a:xfrm>
            <a:off x="184325" y="174500"/>
            <a:ext cx="5066325" cy="2140100"/>
          </a:xfrm>
          <a:prstGeom prst="rect">
            <a:avLst/>
          </a:prstGeom>
          <a:noFill/>
          <a:ln>
            <a:noFill/>
          </a:ln>
        </p:spPr>
      </p:pic>
      <p:pic>
        <p:nvPicPr>
          <p:cNvPr id="1005" name="Google Shape;1005;p54"/>
          <p:cNvPicPr preferRelativeResize="0"/>
          <p:nvPr/>
        </p:nvPicPr>
        <p:blipFill>
          <a:blip r:embed="rId4">
            <a:alphaModFix/>
          </a:blip>
          <a:stretch>
            <a:fillRect/>
          </a:stretch>
        </p:blipFill>
        <p:spPr>
          <a:xfrm>
            <a:off x="253375" y="2499775"/>
            <a:ext cx="4997275" cy="2362200"/>
          </a:xfrm>
          <a:prstGeom prst="rect">
            <a:avLst/>
          </a:prstGeom>
          <a:noFill/>
          <a:ln>
            <a:noFill/>
          </a:ln>
        </p:spPr>
      </p:pic>
      <p:pic>
        <p:nvPicPr>
          <p:cNvPr id="1006" name="Google Shape;1006;p54"/>
          <p:cNvPicPr preferRelativeResize="0"/>
          <p:nvPr/>
        </p:nvPicPr>
        <p:blipFill>
          <a:blip r:embed="rId5">
            <a:alphaModFix/>
          </a:blip>
          <a:stretch>
            <a:fillRect/>
          </a:stretch>
        </p:blipFill>
        <p:spPr>
          <a:xfrm>
            <a:off x="5724525" y="130950"/>
            <a:ext cx="2670217" cy="2140100"/>
          </a:xfrm>
          <a:prstGeom prst="rect">
            <a:avLst/>
          </a:prstGeom>
          <a:noFill/>
          <a:ln>
            <a:noFill/>
          </a:ln>
        </p:spPr>
      </p:pic>
      <p:pic>
        <p:nvPicPr>
          <p:cNvPr id="1007" name="Google Shape;1007;p54"/>
          <p:cNvPicPr preferRelativeResize="0"/>
          <p:nvPr/>
        </p:nvPicPr>
        <p:blipFill>
          <a:blip r:embed="rId6">
            <a:alphaModFix/>
          </a:blip>
          <a:stretch>
            <a:fillRect/>
          </a:stretch>
        </p:blipFill>
        <p:spPr>
          <a:xfrm>
            <a:off x="5486400" y="2446200"/>
            <a:ext cx="3525450" cy="22160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p55"/>
          <p:cNvSpPr txBox="1"/>
          <p:nvPr>
            <p:ph type="title"/>
          </p:nvPr>
        </p:nvSpPr>
        <p:spPr>
          <a:xfrm>
            <a:off x="5518550" y="4603500"/>
            <a:ext cx="2905500" cy="57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23330"/>
                </a:solidFill>
              </a:rPr>
              <a:t>Accuracy:84.82%</a:t>
            </a:r>
            <a:endParaRPr>
              <a:solidFill>
                <a:srgbClr val="023330"/>
              </a:solidFill>
            </a:endParaRPr>
          </a:p>
        </p:txBody>
      </p:sp>
      <p:pic>
        <p:nvPicPr>
          <p:cNvPr id="1013" name="Google Shape;1013;p55"/>
          <p:cNvPicPr preferRelativeResize="0"/>
          <p:nvPr/>
        </p:nvPicPr>
        <p:blipFill>
          <a:blip r:embed="rId3">
            <a:alphaModFix/>
          </a:blip>
          <a:stretch>
            <a:fillRect/>
          </a:stretch>
        </p:blipFill>
        <p:spPr>
          <a:xfrm>
            <a:off x="184550" y="163775"/>
            <a:ext cx="5066100" cy="2161525"/>
          </a:xfrm>
          <a:prstGeom prst="rect">
            <a:avLst/>
          </a:prstGeom>
          <a:noFill/>
          <a:ln>
            <a:noFill/>
          </a:ln>
        </p:spPr>
      </p:pic>
      <p:pic>
        <p:nvPicPr>
          <p:cNvPr id="1014" name="Google Shape;1014;p55"/>
          <p:cNvPicPr preferRelativeResize="0"/>
          <p:nvPr/>
        </p:nvPicPr>
        <p:blipFill>
          <a:blip r:embed="rId4">
            <a:alphaModFix/>
          </a:blip>
          <a:stretch>
            <a:fillRect/>
          </a:stretch>
        </p:blipFill>
        <p:spPr>
          <a:xfrm>
            <a:off x="184550" y="2571750"/>
            <a:ext cx="5066100" cy="2312825"/>
          </a:xfrm>
          <a:prstGeom prst="rect">
            <a:avLst/>
          </a:prstGeom>
          <a:noFill/>
          <a:ln>
            <a:noFill/>
          </a:ln>
        </p:spPr>
      </p:pic>
      <p:pic>
        <p:nvPicPr>
          <p:cNvPr id="1015" name="Google Shape;1015;p55"/>
          <p:cNvPicPr preferRelativeResize="0"/>
          <p:nvPr/>
        </p:nvPicPr>
        <p:blipFill>
          <a:blip r:embed="rId5">
            <a:alphaModFix/>
          </a:blip>
          <a:stretch>
            <a:fillRect/>
          </a:stretch>
        </p:blipFill>
        <p:spPr>
          <a:xfrm>
            <a:off x="5703100" y="163775"/>
            <a:ext cx="2772950" cy="2075800"/>
          </a:xfrm>
          <a:prstGeom prst="rect">
            <a:avLst/>
          </a:prstGeom>
          <a:noFill/>
          <a:ln>
            <a:noFill/>
          </a:ln>
        </p:spPr>
      </p:pic>
      <p:pic>
        <p:nvPicPr>
          <p:cNvPr id="1016" name="Google Shape;1016;p55"/>
          <p:cNvPicPr preferRelativeResize="0"/>
          <p:nvPr/>
        </p:nvPicPr>
        <p:blipFill>
          <a:blip r:embed="rId6">
            <a:alphaModFix/>
          </a:blip>
          <a:stretch>
            <a:fillRect/>
          </a:stretch>
        </p:blipFill>
        <p:spPr>
          <a:xfrm>
            <a:off x="5424475" y="2409150"/>
            <a:ext cx="3562138" cy="22455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0" name="Shape 1020"/>
        <p:cNvGrpSpPr/>
        <p:nvPr/>
      </p:nvGrpSpPr>
      <p:grpSpPr>
        <a:xfrm>
          <a:off x="0" y="0"/>
          <a:ext cx="0" cy="0"/>
          <a:chOff x="0" y="0"/>
          <a:chExt cx="0" cy="0"/>
        </a:xfrm>
      </p:grpSpPr>
      <p:sp>
        <p:nvSpPr>
          <p:cNvPr id="1021" name="Google Shape;1021;p56"/>
          <p:cNvSpPr txBox="1"/>
          <p:nvPr>
            <p:ph type="title"/>
          </p:nvPr>
        </p:nvSpPr>
        <p:spPr>
          <a:xfrm>
            <a:off x="5507825" y="4603500"/>
            <a:ext cx="2692500" cy="57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23330"/>
                </a:solidFill>
              </a:rPr>
              <a:t>Accuracy:83.92%</a:t>
            </a:r>
            <a:endParaRPr>
              <a:solidFill>
                <a:srgbClr val="023330"/>
              </a:solidFill>
            </a:endParaRPr>
          </a:p>
        </p:txBody>
      </p:sp>
      <p:pic>
        <p:nvPicPr>
          <p:cNvPr id="1022" name="Google Shape;1022;p56"/>
          <p:cNvPicPr preferRelativeResize="0"/>
          <p:nvPr/>
        </p:nvPicPr>
        <p:blipFill>
          <a:blip r:embed="rId3">
            <a:alphaModFix/>
          </a:blip>
          <a:stretch>
            <a:fillRect/>
          </a:stretch>
        </p:blipFill>
        <p:spPr>
          <a:xfrm>
            <a:off x="163100" y="142325"/>
            <a:ext cx="5109000" cy="1957950"/>
          </a:xfrm>
          <a:prstGeom prst="rect">
            <a:avLst/>
          </a:prstGeom>
          <a:noFill/>
          <a:ln>
            <a:noFill/>
          </a:ln>
        </p:spPr>
      </p:pic>
      <p:pic>
        <p:nvPicPr>
          <p:cNvPr id="1023" name="Google Shape;1023;p56"/>
          <p:cNvPicPr preferRelativeResize="0"/>
          <p:nvPr/>
        </p:nvPicPr>
        <p:blipFill>
          <a:blip r:embed="rId4">
            <a:alphaModFix/>
          </a:blip>
          <a:stretch>
            <a:fillRect/>
          </a:stretch>
        </p:blipFill>
        <p:spPr>
          <a:xfrm>
            <a:off x="163100" y="2261550"/>
            <a:ext cx="5109000" cy="2666675"/>
          </a:xfrm>
          <a:prstGeom prst="rect">
            <a:avLst/>
          </a:prstGeom>
          <a:noFill/>
          <a:ln>
            <a:noFill/>
          </a:ln>
        </p:spPr>
      </p:pic>
      <p:pic>
        <p:nvPicPr>
          <p:cNvPr id="1024" name="Google Shape;1024;p56"/>
          <p:cNvPicPr preferRelativeResize="0"/>
          <p:nvPr/>
        </p:nvPicPr>
        <p:blipFill>
          <a:blip r:embed="rId5">
            <a:alphaModFix/>
          </a:blip>
          <a:stretch>
            <a:fillRect/>
          </a:stretch>
        </p:blipFill>
        <p:spPr>
          <a:xfrm>
            <a:off x="5724550" y="88125"/>
            <a:ext cx="2699450" cy="1957950"/>
          </a:xfrm>
          <a:prstGeom prst="rect">
            <a:avLst/>
          </a:prstGeom>
          <a:noFill/>
          <a:ln>
            <a:noFill/>
          </a:ln>
        </p:spPr>
      </p:pic>
      <p:pic>
        <p:nvPicPr>
          <p:cNvPr id="1025" name="Google Shape;1025;p56"/>
          <p:cNvPicPr preferRelativeResize="0"/>
          <p:nvPr/>
        </p:nvPicPr>
        <p:blipFill>
          <a:blip r:embed="rId6">
            <a:alphaModFix/>
          </a:blip>
          <a:stretch>
            <a:fillRect/>
          </a:stretch>
        </p:blipFill>
        <p:spPr>
          <a:xfrm>
            <a:off x="5507825" y="2337750"/>
            <a:ext cx="3567100" cy="23890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57"/>
          <p:cNvSpPr txBox="1"/>
          <p:nvPr>
            <p:ph type="title"/>
          </p:nvPr>
        </p:nvSpPr>
        <p:spPr>
          <a:xfrm>
            <a:off x="5486400" y="4571100"/>
            <a:ext cx="2622600" cy="57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Accuracy:80.35%</a:t>
            </a:r>
            <a:endParaRPr/>
          </a:p>
        </p:txBody>
      </p:sp>
      <p:pic>
        <p:nvPicPr>
          <p:cNvPr id="1031" name="Google Shape;1031;p57"/>
          <p:cNvPicPr preferRelativeResize="0"/>
          <p:nvPr/>
        </p:nvPicPr>
        <p:blipFill>
          <a:blip r:embed="rId3">
            <a:alphaModFix/>
          </a:blip>
          <a:stretch>
            <a:fillRect/>
          </a:stretch>
        </p:blipFill>
        <p:spPr>
          <a:xfrm>
            <a:off x="146800" y="163775"/>
            <a:ext cx="5101300" cy="2011500"/>
          </a:xfrm>
          <a:prstGeom prst="rect">
            <a:avLst/>
          </a:prstGeom>
          <a:noFill/>
          <a:ln>
            <a:noFill/>
          </a:ln>
        </p:spPr>
      </p:pic>
      <p:pic>
        <p:nvPicPr>
          <p:cNvPr id="1032" name="Google Shape;1032;p57"/>
          <p:cNvPicPr preferRelativeResize="0"/>
          <p:nvPr/>
        </p:nvPicPr>
        <p:blipFill>
          <a:blip r:embed="rId4">
            <a:alphaModFix/>
          </a:blip>
          <a:stretch>
            <a:fillRect/>
          </a:stretch>
        </p:blipFill>
        <p:spPr>
          <a:xfrm>
            <a:off x="170800" y="2381900"/>
            <a:ext cx="5101300" cy="2400300"/>
          </a:xfrm>
          <a:prstGeom prst="rect">
            <a:avLst/>
          </a:prstGeom>
          <a:noFill/>
          <a:ln>
            <a:noFill/>
          </a:ln>
        </p:spPr>
      </p:pic>
      <p:pic>
        <p:nvPicPr>
          <p:cNvPr id="1033" name="Google Shape;1033;p57"/>
          <p:cNvPicPr preferRelativeResize="0"/>
          <p:nvPr/>
        </p:nvPicPr>
        <p:blipFill>
          <a:blip r:embed="rId5">
            <a:alphaModFix/>
          </a:blip>
          <a:stretch>
            <a:fillRect/>
          </a:stretch>
        </p:blipFill>
        <p:spPr>
          <a:xfrm>
            <a:off x="5713825" y="117100"/>
            <a:ext cx="2760900" cy="2011500"/>
          </a:xfrm>
          <a:prstGeom prst="rect">
            <a:avLst/>
          </a:prstGeom>
          <a:noFill/>
          <a:ln>
            <a:noFill/>
          </a:ln>
        </p:spPr>
      </p:pic>
      <p:pic>
        <p:nvPicPr>
          <p:cNvPr id="1034" name="Google Shape;1034;p57"/>
          <p:cNvPicPr preferRelativeResize="0"/>
          <p:nvPr/>
        </p:nvPicPr>
        <p:blipFill>
          <a:blip r:embed="rId6">
            <a:alphaModFix/>
          </a:blip>
          <a:stretch>
            <a:fillRect/>
          </a:stretch>
        </p:blipFill>
        <p:spPr>
          <a:xfrm>
            <a:off x="5486400" y="2355175"/>
            <a:ext cx="3567099" cy="22159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58"/>
          <p:cNvSpPr txBox="1"/>
          <p:nvPr>
            <p:ph type="title"/>
          </p:nvPr>
        </p:nvSpPr>
        <p:spPr>
          <a:xfrm>
            <a:off x="5497125" y="4668200"/>
            <a:ext cx="3054900" cy="57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Accuracy:66.96%</a:t>
            </a:r>
            <a:endParaRPr/>
          </a:p>
        </p:txBody>
      </p:sp>
      <p:pic>
        <p:nvPicPr>
          <p:cNvPr id="1040" name="Google Shape;1040;p58"/>
          <p:cNvPicPr preferRelativeResize="0"/>
          <p:nvPr/>
        </p:nvPicPr>
        <p:blipFill>
          <a:blip r:embed="rId3">
            <a:alphaModFix/>
          </a:blip>
          <a:stretch>
            <a:fillRect/>
          </a:stretch>
        </p:blipFill>
        <p:spPr>
          <a:xfrm>
            <a:off x="141675" y="153050"/>
            <a:ext cx="5087550" cy="2129250"/>
          </a:xfrm>
          <a:prstGeom prst="rect">
            <a:avLst/>
          </a:prstGeom>
          <a:noFill/>
          <a:ln>
            <a:noFill/>
          </a:ln>
        </p:spPr>
      </p:pic>
      <p:pic>
        <p:nvPicPr>
          <p:cNvPr id="1041" name="Google Shape;1041;p58"/>
          <p:cNvPicPr preferRelativeResize="0"/>
          <p:nvPr/>
        </p:nvPicPr>
        <p:blipFill>
          <a:blip r:embed="rId4">
            <a:alphaModFix/>
          </a:blip>
          <a:stretch>
            <a:fillRect/>
          </a:stretch>
        </p:blipFill>
        <p:spPr>
          <a:xfrm>
            <a:off x="228600" y="2446200"/>
            <a:ext cx="5000625" cy="2476500"/>
          </a:xfrm>
          <a:prstGeom prst="rect">
            <a:avLst/>
          </a:prstGeom>
          <a:noFill/>
          <a:ln>
            <a:noFill/>
          </a:ln>
        </p:spPr>
      </p:pic>
      <p:pic>
        <p:nvPicPr>
          <p:cNvPr id="1042" name="Google Shape;1042;p58"/>
          <p:cNvPicPr preferRelativeResize="0"/>
          <p:nvPr/>
        </p:nvPicPr>
        <p:blipFill>
          <a:blip r:embed="rId5">
            <a:alphaModFix/>
          </a:blip>
          <a:stretch>
            <a:fillRect/>
          </a:stretch>
        </p:blipFill>
        <p:spPr>
          <a:xfrm>
            <a:off x="5718476" y="108150"/>
            <a:ext cx="2757575" cy="2219050"/>
          </a:xfrm>
          <a:prstGeom prst="rect">
            <a:avLst/>
          </a:prstGeom>
          <a:noFill/>
          <a:ln>
            <a:noFill/>
          </a:ln>
        </p:spPr>
      </p:pic>
      <p:pic>
        <p:nvPicPr>
          <p:cNvPr id="1043" name="Google Shape;1043;p58"/>
          <p:cNvPicPr preferRelativeResize="0"/>
          <p:nvPr/>
        </p:nvPicPr>
        <p:blipFill>
          <a:blip r:embed="rId6">
            <a:alphaModFix/>
          </a:blip>
          <a:stretch>
            <a:fillRect/>
          </a:stretch>
        </p:blipFill>
        <p:spPr>
          <a:xfrm>
            <a:off x="5497125" y="2571750"/>
            <a:ext cx="3525425" cy="21292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7" name="Shape 1047"/>
        <p:cNvGrpSpPr/>
        <p:nvPr/>
      </p:nvGrpSpPr>
      <p:grpSpPr>
        <a:xfrm>
          <a:off x="0" y="0"/>
          <a:ext cx="0" cy="0"/>
          <a:chOff x="0" y="0"/>
          <a:chExt cx="0" cy="0"/>
        </a:xfrm>
      </p:grpSpPr>
      <p:sp>
        <p:nvSpPr>
          <p:cNvPr id="1048" name="Google Shape;1048;p59"/>
          <p:cNvSpPr txBox="1"/>
          <p:nvPr>
            <p:ph type="title"/>
          </p:nvPr>
        </p:nvSpPr>
        <p:spPr>
          <a:xfrm>
            <a:off x="5507825" y="4603500"/>
            <a:ext cx="2743200" cy="57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Accuracy:81.25%</a:t>
            </a:r>
            <a:endParaRPr/>
          </a:p>
        </p:txBody>
      </p:sp>
      <p:pic>
        <p:nvPicPr>
          <p:cNvPr id="1049" name="Google Shape;1049;p59"/>
          <p:cNvPicPr preferRelativeResize="0"/>
          <p:nvPr/>
        </p:nvPicPr>
        <p:blipFill>
          <a:blip r:embed="rId3">
            <a:alphaModFix/>
          </a:blip>
          <a:stretch>
            <a:fillRect/>
          </a:stretch>
        </p:blipFill>
        <p:spPr>
          <a:xfrm>
            <a:off x="152400" y="153050"/>
            <a:ext cx="5108975" cy="2140100"/>
          </a:xfrm>
          <a:prstGeom prst="rect">
            <a:avLst/>
          </a:prstGeom>
          <a:noFill/>
          <a:ln>
            <a:noFill/>
          </a:ln>
        </p:spPr>
      </p:pic>
      <p:pic>
        <p:nvPicPr>
          <p:cNvPr id="1050" name="Google Shape;1050;p59"/>
          <p:cNvPicPr preferRelativeResize="0"/>
          <p:nvPr/>
        </p:nvPicPr>
        <p:blipFill>
          <a:blip r:embed="rId4">
            <a:alphaModFix/>
          </a:blip>
          <a:stretch>
            <a:fillRect/>
          </a:stretch>
        </p:blipFill>
        <p:spPr>
          <a:xfrm>
            <a:off x="152400" y="2467600"/>
            <a:ext cx="5108975" cy="2400300"/>
          </a:xfrm>
          <a:prstGeom prst="rect">
            <a:avLst/>
          </a:prstGeom>
          <a:noFill/>
          <a:ln>
            <a:noFill/>
          </a:ln>
        </p:spPr>
      </p:pic>
      <p:pic>
        <p:nvPicPr>
          <p:cNvPr id="1051" name="Google Shape;1051;p59"/>
          <p:cNvPicPr preferRelativeResize="0"/>
          <p:nvPr/>
        </p:nvPicPr>
        <p:blipFill>
          <a:blip r:embed="rId5">
            <a:alphaModFix/>
          </a:blip>
          <a:stretch>
            <a:fillRect/>
          </a:stretch>
        </p:blipFill>
        <p:spPr>
          <a:xfrm>
            <a:off x="5725175" y="152425"/>
            <a:ext cx="2743200" cy="2140100"/>
          </a:xfrm>
          <a:prstGeom prst="rect">
            <a:avLst/>
          </a:prstGeom>
          <a:noFill/>
          <a:ln>
            <a:noFill/>
          </a:ln>
        </p:spPr>
      </p:pic>
      <p:pic>
        <p:nvPicPr>
          <p:cNvPr id="1052" name="Google Shape;1052;p59"/>
          <p:cNvPicPr preferRelativeResize="0"/>
          <p:nvPr/>
        </p:nvPicPr>
        <p:blipFill>
          <a:blip r:embed="rId6">
            <a:alphaModFix/>
          </a:blip>
          <a:stretch>
            <a:fillRect/>
          </a:stretch>
        </p:blipFill>
        <p:spPr>
          <a:xfrm>
            <a:off x="5507824" y="2467600"/>
            <a:ext cx="3514725" cy="21309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6" name="Shape 1056"/>
        <p:cNvGrpSpPr/>
        <p:nvPr/>
      </p:nvGrpSpPr>
      <p:grpSpPr>
        <a:xfrm>
          <a:off x="0" y="0"/>
          <a:ext cx="0" cy="0"/>
          <a:chOff x="0" y="0"/>
          <a:chExt cx="0" cy="0"/>
        </a:xfrm>
      </p:grpSpPr>
      <p:sp>
        <p:nvSpPr>
          <p:cNvPr id="1057" name="Google Shape;1057;p60"/>
          <p:cNvSpPr txBox="1"/>
          <p:nvPr>
            <p:ph type="title"/>
          </p:nvPr>
        </p:nvSpPr>
        <p:spPr>
          <a:xfrm>
            <a:off x="5464975" y="4603500"/>
            <a:ext cx="3021600" cy="57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23330"/>
                </a:solidFill>
              </a:rPr>
              <a:t>Accuracy:73.21%</a:t>
            </a:r>
            <a:endParaRPr>
              <a:solidFill>
                <a:srgbClr val="023330"/>
              </a:solidFill>
            </a:endParaRPr>
          </a:p>
        </p:txBody>
      </p:sp>
      <p:pic>
        <p:nvPicPr>
          <p:cNvPr id="1058" name="Google Shape;1058;p60"/>
          <p:cNvPicPr preferRelativeResize="0"/>
          <p:nvPr/>
        </p:nvPicPr>
        <p:blipFill>
          <a:blip r:embed="rId3">
            <a:alphaModFix/>
          </a:blip>
          <a:stretch>
            <a:fillRect/>
          </a:stretch>
        </p:blipFill>
        <p:spPr>
          <a:xfrm>
            <a:off x="120250" y="142325"/>
            <a:ext cx="5130400" cy="2022225"/>
          </a:xfrm>
          <a:prstGeom prst="rect">
            <a:avLst/>
          </a:prstGeom>
          <a:noFill/>
          <a:ln>
            <a:noFill/>
          </a:ln>
        </p:spPr>
      </p:pic>
      <p:pic>
        <p:nvPicPr>
          <p:cNvPr id="1059" name="Google Shape;1059;p60"/>
          <p:cNvPicPr preferRelativeResize="0"/>
          <p:nvPr/>
        </p:nvPicPr>
        <p:blipFill>
          <a:blip r:embed="rId4">
            <a:alphaModFix/>
          </a:blip>
          <a:stretch>
            <a:fillRect/>
          </a:stretch>
        </p:blipFill>
        <p:spPr>
          <a:xfrm>
            <a:off x="120250" y="2392600"/>
            <a:ext cx="5130400" cy="2438400"/>
          </a:xfrm>
          <a:prstGeom prst="rect">
            <a:avLst/>
          </a:prstGeom>
          <a:noFill/>
          <a:ln>
            <a:noFill/>
          </a:ln>
        </p:spPr>
      </p:pic>
      <p:pic>
        <p:nvPicPr>
          <p:cNvPr id="1060" name="Google Shape;1060;p60"/>
          <p:cNvPicPr preferRelativeResize="0"/>
          <p:nvPr/>
        </p:nvPicPr>
        <p:blipFill>
          <a:blip r:embed="rId5">
            <a:alphaModFix/>
          </a:blip>
          <a:stretch>
            <a:fillRect/>
          </a:stretch>
        </p:blipFill>
        <p:spPr>
          <a:xfrm>
            <a:off x="5703100" y="206925"/>
            <a:ext cx="2783475" cy="2022225"/>
          </a:xfrm>
          <a:prstGeom prst="rect">
            <a:avLst/>
          </a:prstGeom>
          <a:noFill/>
          <a:ln>
            <a:noFill/>
          </a:ln>
        </p:spPr>
      </p:pic>
      <p:pic>
        <p:nvPicPr>
          <p:cNvPr id="1061" name="Google Shape;1061;p60"/>
          <p:cNvPicPr preferRelativeResize="0"/>
          <p:nvPr/>
        </p:nvPicPr>
        <p:blipFill>
          <a:blip r:embed="rId6">
            <a:alphaModFix/>
          </a:blip>
          <a:stretch>
            <a:fillRect/>
          </a:stretch>
        </p:blipFill>
        <p:spPr>
          <a:xfrm>
            <a:off x="5464975" y="2350250"/>
            <a:ext cx="3579025" cy="22532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p61"/>
          <p:cNvSpPr txBox="1"/>
          <p:nvPr>
            <p:ph type="title"/>
          </p:nvPr>
        </p:nvSpPr>
        <p:spPr>
          <a:xfrm>
            <a:off x="5507850" y="4603500"/>
            <a:ext cx="2571600" cy="57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Accuracy:73.21%</a:t>
            </a:r>
            <a:endParaRPr/>
          </a:p>
        </p:txBody>
      </p:sp>
      <p:pic>
        <p:nvPicPr>
          <p:cNvPr id="1067" name="Google Shape;1067;p61"/>
          <p:cNvPicPr preferRelativeResize="0"/>
          <p:nvPr/>
        </p:nvPicPr>
        <p:blipFill>
          <a:blip r:embed="rId3">
            <a:alphaModFix/>
          </a:blip>
          <a:stretch>
            <a:fillRect/>
          </a:stretch>
        </p:blipFill>
        <p:spPr>
          <a:xfrm>
            <a:off x="76200" y="163750"/>
            <a:ext cx="5119700" cy="2176775"/>
          </a:xfrm>
          <a:prstGeom prst="rect">
            <a:avLst/>
          </a:prstGeom>
          <a:noFill/>
          <a:ln>
            <a:noFill/>
          </a:ln>
        </p:spPr>
      </p:pic>
      <p:pic>
        <p:nvPicPr>
          <p:cNvPr id="1068" name="Google Shape;1068;p61"/>
          <p:cNvPicPr preferRelativeResize="0"/>
          <p:nvPr/>
        </p:nvPicPr>
        <p:blipFill>
          <a:blip r:embed="rId4">
            <a:alphaModFix/>
          </a:blip>
          <a:stretch>
            <a:fillRect/>
          </a:stretch>
        </p:blipFill>
        <p:spPr>
          <a:xfrm>
            <a:off x="152400" y="2571750"/>
            <a:ext cx="5119700" cy="2409825"/>
          </a:xfrm>
          <a:prstGeom prst="rect">
            <a:avLst/>
          </a:prstGeom>
          <a:noFill/>
          <a:ln>
            <a:noFill/>
          </a:ln>
        </p:spPr>
      </p:pic>
      <p:pic>
        <p:nvPicPr>
          <p:cNvPr id="1069" name="Google Shape;1069;p61"/>
          <p:cNvPicPr preferRelativeResize="0"/>
          <p:nvPr/>
        </p:nvPicPr>
        <p:blipFill>
          <a:blip r:embed="rId5">
            <a:alphaModFix/>
          </a:blip>
          <a:stretch>
            <a:fillRect/>
          </a:stretch>
        </p:blipFill>
        <p:spPr>
          <a:xfrm>
            <a:off x="5724550" y="152400"/>
            <a:ext cx="2762225" cy="2005550"/>
          </a:xfrm>
          <a:prstGeom prst="rect">
            <a:avLst/>
          </a:prstGeom>
          <a:noFill/>
          <a:ln>
            <a:noFill/>
          </a:ln>
        </p:spPr>
      </p:pic>
      <p:pic>
        <p:nvPicPr>
          <p:cNvPr id="1070" name="Google Shape;1070;p61"/>
          <p:cNvPicPr preferRelativeResize="0"/>
          <p:nvPr/>
        </p:nvPicPr>
        <p:blipFill>
          <a:blip r:embed="rId6">
            <a:alphaModFix/>
          </a:blip>
          <a:stretch>
            <a:fillRect/>
          </a:stretch>
        </p:blipFill>
        <p:spPr>
          <a:xfrm>
            <a:off x="5424500" y="2310350"/>
            <a:ext cx="3599825" cy="23402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4" name="Shape 1074"/>
        <p:cNvGrpSpPr/>
        <p:nvPr/>
      </p:nvGrpSpPr>
      <p:grpSpPr>
        <a:xfrm>
          <a:off x="0" y="0"/>
          <a:ext cx="0" cy="0"/>
          <a:chOff x="0" y="0"/>
          <a:chExt cx="0" cy="0"/>
        </a:xfrm>
      </p:grpSpPr>
      <p:sp>
        <p:nvSpPr>
          <p:cNvPr id="1075" name="Google Shape;1075;p62"/>
          <p:cNvSpPr txBox="1"/>
          <p:nvPr>
            <p:ph type="title"/>
          </p:nvPr>
        </p:nvSpPr>
        <p:spPr>
          <a:xfrm>
            <a:off x="459425" y="945100"/>
            <a:ext cx="2836500" cy="297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rgbClr val="023330"/>
                </a:solidFill>
              </a:rPr>
              <a:t>RESULT</a:t>
            </a:r>
            <a:endParaRPr sz="5100">
              <a:solidFill>
                <a:srgbClr val="023330"/>
              </a:solidFill>
            </a:endParaRPr>
          </a:p>
        </p:txBody>
      </p:sp>
      <p:pic>
        <p:nvPicPr>
          <p:cNvPr id="1076" name="Google Shape;1076;p62"/>
          <p:cNvPicPr preferRelativeResize="0"/>
          <p:nvPr/>
        </p:nvPicPr>
        <p:blipFill>
          <a:blip r:embed="rId3">
            <a:alphaModFix/>
          </a:blip>
          <a:stretch>
            <a:fillRect/>
          </a:stretch>
        </p:blipFill>
        <p:spPr>
          <a:xfrm>
            <a:off x="7540475" y="0"/>
            <a:ext cx="1603525" cy="5143500"/>
          </a:xfrm>
          <a:prstGeom prst="rect">
            <a:avLst/>
          </a:prstGeom>
          <a:noFill/>
          <a:ln>
            <a:noFill/>
          </a:ln>
        </p:spPr>
      </p:pic>
      <p:sp>
        <p:nvSpPr>
          <p:cNvPr id="1077" name="Google Shape;1077;p62"/>
          <p:cNvSpPr txBox="1"/>
          <p:nvPr/>
        </p:nvSpPr>
        <p:spPr>
          <a:xfrm>
            <a:off x="4031500" y="616375"/>
            <a:ext cx="4757400" cy="3637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solidFill>
                  <a:schemeClr val="dk1"/>
                </a:solidFill>
                <a:latin typeface="Open Sans"/>
                <a:ea typeface="Open Sans"/>
                <a:cs typeface="Open Sans"/>
                <a:sym typeface="Open Sans"/>
              </a:rPr>
              <a:t>Several models have been used to predict the test values. Using the test set and predicted values, accuracies of each of these models are calculated. </a:t>
            </a:r>
            <a:endParaRPr>
              <a:solidFill>
                <a:schemeClr val="dk1"/>
              </a:solidFill>
              <a:latin typeface="Open Sans"/>
              <a:ea typeface="Open Sans"/>
              <a:cs typeface="Open Sans"/>
              <a:sym typeface="Open Sans"/>
            </a:endParaRPr>
          </a:p>
          <a:p>
            <a:pPr indent="0" lvl="0" marL="0" rtl="0" algn="just">
              <a:lnSpc>
                <a:spcPct val="115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just">
              <a:lnSpc>
                <a:spcPct val="115000"/>
              </a:lnSpc>
              <a:spcBef>
                <a:spcPts val="0"/>
              </a:spcBef>
              <a:spcAft>
                <a:spcPts val="0"/>
              </a:spcAft>
              <a:buNone/>
            </a:pPr>
            <a:r>
              <a:rPr lang="en">
                <a:solidFill>
                  <a:schemeClr val="dk1"/>
                </a:solidFill>
                <a:latin typeface="Open Sans"/>
                <a:ea typeface="Open Sans"/>
                <a:cs typeface="Open Sans"/>
                <a:sym typeface="Open Sans"/>
              </a:rPr>
              <a:t>While each classifier predicts whether a test subject has dementia or not, to some extent, the model with the highest accuracy is chosen for further implementation. </a:t>
            </a:r>
            <a:r>
              <a:rPr lang="en">
                <a:solidFill>
                  <a:schemeClr val="dk1"/>
                </a:solidFill>
                <a:latin typeface="Open Sans"/>
                <a:ea typeface="Open Sans"/>
                <a:cs typeface="Open Sans"/>
                <a:sym typeface="Open Sans"/>
              </a:rPr>
              <a:t>The obtained accuracies of all the models are plotted on a graph to provide a diagrammatic representation.</a:t>
            </a:r>
            <a:endParaRPr>
              <a:solidFill>
                <a:schemeClr val="dk1"/>
              </a:solidFill>
              <a:latin typeface="Open Sans"/>
              <a:ea typeface="Open Sans"/>
              <a:cs typeface="Open Sans"/>
              <a:sym typeface="Open Sans"/>
            </a:endParaRPr>
          </a:p>
          <a:p>
            <a:pPr indent="0" lvl="0" marL="0" rtl="0" algn="just">
              <a:lnSpc>
                <a:spcPct val="115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just">
              <a:lnSpc>
                <a:spcPct val="115000"/>
              </a:lnSpc>
              <a:spcBef>
                <a:spcPts val="0"/>
              </a:spcBef>
              <a:spcAft>
                <a:spcPts val="0"/>
              </a:spcAft>
              <a:buNone/>
            </a:pPr>
            <a:r>
              <a:rPr lang="en">
                <a:solidFill>
                  <a:schemeClr val="dk1"/>
                </a:solidFill>
                <a:latin typeface="Open Sans"/>
                <a:ea typeface="Open Sans"/>
                <a:cs typeface="Open Sans"/>
                <a:sym typeface="Open Sans"/>
              </a:rPr>
              <a:t>The ExtraTreesClassifier has shown the highest accuracy of 0.857 among all the considered models. </a:t>
            </a:r>
            <a:endParaRPr>
              <a:solidFill>
                <a:schemeClr val="dk1"/>
              </a:solidFill>
              <a:latin typeface="Open Sans"/>
              <a:ea typeface="Open Sans"/>
              <a:cs typeface="Open Sans"/>
              <a:sym typeface="Open Sans"/>
            </a:endParaRPr>
          </a:p>
          <a:p>
            <a:pPr indent="0" lvl="0" marL="0" rtl="0" algn="just">
              <a:lnSpc>
                <a:spcPct val="115000"/>
              </a:lnSpc>
              <a:spcBef>
                <a:spcPts val="0"/>
              </a:spcBef>
              <a:spcAft>
                <a:spcPts val="0"/>
              </a:spcAft>
              <a:buNone/>
            </a:pPr>
            <a:r>
              <a:t/>
            </a:r>
            <a:endParaRPr sz="1500">
              <a:latin typeface="Comfortaa Medium"/>
              <a:ea typeface="Comfortaa Medium"/>
              <a:cs typeface="Comfortaa Medium"/>
              <a:sym typeface="Comfortaa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27"/>
          <p:cNvSpPr txBox="1"/>
          <p:nvPr>
            <p:ph type="title"/>
          </p:nvPr>
        </p:nvSpPr>
        <p:spPr>
          <a:xfrm>
            <a:off x="2057925" y="492925"/>
            <a:ext cx="4778700" cy="74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300">
                <a:solidFill>
                  <a:srgbClr val="023330"/>
                </a:solidFill>
              </a:rPr>
              <a:t>ABSTRACT</a:t>
            </a:r>
            <a:endParaRPr sz="3300">
              <a:solidFill>
                <a:srgbClr val="023330"/>
              </a:solidFill>
            </a:endParaRPr>
          </a:p>
        </p:txBody>
      </p:sp>
      <p:grpSp>
        <p:nvGrpSpPr>
          <p:cNvPr id="546" name="Google Shape;546;p27"/>
          <p:cNvGrpSpPr/>
          <p:nvPr/>
        </p:nvGrpSpPr>
        <p:grpSpPr>
          <a:xfrm flipH="1">
            <a:off x="127124" y="729483"/>
            <a:ext cx="1325075" cy="4413219"/>
            <a:chOff x="16770432" y="1851093"/>
            <a:chExt cx="1004530" cy="3345629"/>
          </a:xfrm>
        </p:grpSpPr>
        <p:sp>
          <p:nvSpPr>
            <p:cNvPr id="547" name="Google Shape;547;p27"/>
            <p:cNvSpPr/>
            <p:nvPr/>
          </p:nvSpPr>
          <p:spPr>
            <a:xfrm>
              <a:off x="17350680" y="4808485"/>
              <a:ext cx="238500" cy="186502"/>
            </a:xfrm>
            <a:custGeom>
              <a:rect b="b" l="l" r="r" t="t"/>
              <a:pathLst>
                <a:path extrusionOk="0" h="8974" w="11476">
                  <a:moveTo>
                    <a:pt x="0" y="0"/>
                  </a:moveTo>
                  <a:lnTo>
                    <a:pt x="2502" y="8973"/>
                  </a:lnTo>
                  <a:lnTo>
                    <a:pt x="11475" y="8973"/>
                  </a:lnTo>
                  <a:lnTo>
                    <a:pt x="8974" y="0"/>
                  </a:lnTo>
                  <a:close/>
                </a:path>
              </a:pathLst>
            </a:custGeom>
            <a:solidFill>
              <a:srgbClr val="FFFFFF"/>
            </a:solid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7"/>
            <p:cNvSpPr/>
            <p:nvPr/>
          </p:nvSpPr>
          <p:spPr>
            <a:xfrm>
              <a:off x="17282056" y="4859776"/>
              <a:ext cx="370199" cy="298811"/>
            </a:xfrm>
            <a:custGeom>
              <a:rect b="b" l="l" r="r" t="t"/>
              <a:pathLst>
                <a:path extrusionOk="0" h="14378" w="17813">
                  <a:moveTo>
                    <a:pt x="13009" y="1"/>
                  </a:moveTo>
                  <a:lnTo>
                    <a:pt x="5537" y="5338"/>
                  </a:lnTo>
                  <a:lnTo>
                    <a:pt x="6038" y="8173"/>
                  </a:lnTo>
                  <a:lnTo>
                    <a:pt x="4403" y="8607"/>
                  </a:lnTo>
                  <a:cubicBezTo>
                    <a:pt x="1801" y="9307"/>
                    <a:pt x="0" y="11676"/>
                    <a:pt x="0" y="14377"/>
                  </a:cubicBezTo>
                  <a:lnTo>
                    <a:pt x="11141" y="14377"/>
                  </a:lnTo>
                  <a:lnTo>
                    <a:pt x="17813" y="7806"/>
                  </a:lnTo>
                  <a:lnTo>
                    <a:pt x="13009" y="1"/>
                  </a:lnTo>
                  <a:close/>
                </a:path>
              </a:pathLst>
            </a:custGeom>
            <a:solidFill>
              <a:schemeClr val="lt2"/>
            </a:solid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7"/>
            <p:cNvSpPr/>
            <p:nvPr/>
          </p:nvSpPr>
          <p:spPr>
            <a:xfrm>
              <a:off x="16914621" y="3698595"/>
              <a:ext cx="684950" cy="1164672"/>
            </a:xfrm>
            <a:custGeom>
              <a:rect b="b" l="l" r="r" t="t"/>
              <a:pathLst>
                <a:path extrusionOk="0" h="56041" w="32958">
                  <a:moveTo>
                    <a:pt x="1" y="0"/>
                  </a:moveTo>
                  <a:lnTo>
                    <a:pt x="12510" y="56040"/>
                  </a:lnTo>
                  <a:lnTo>
                    <a:pt x="32958" y="56040"/>
                  </a:lnTo>
                  <a:lnTo>
                    <a:pt x="2044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7"/>
            <p:cNvSpPr/>
            <p:nvPr/>
          </p:nvSpPr>
          <p:spPr>
            <a:xfrm>
              <a:off x="17271644" y="5008828"/>
              <a:ext cx="402806" cy="187895"/>
            </a:xfrm>
            <a:custGeom>
              <a:rect b="b" l="l" r="r" t="t"/>
              <a:pathLst>
                <a:path extrusionOk="0" h="9041" w="19382">
                  <a:moveTo>
                    <a:pt x="18180" y="0"/>
                  </a:moveTo>
                  <a:lnTo>
                    <a:pt x="10808" y="6438"/>
                  </a:lnTo>
                  <a:cubicBezTo>
                    <a:pt x="10241" y="6939"/>
                    <a:pt x="9508" y="7205"/>
                    <a:pt x="8740" y="7205"/>
                  </a:cubicBezTo>
                  <a:lnTo>
                    <a:pt x="1" y="7205"/>
                  </a:lnTo>
                  <a:lnTo>
                    <a:pt x="1" y="9040"/>
                  </a:lnTo>
                  <a:lnTo>
                    <a:pt x="9341" y="9040"/>
                  </a:lnTo>
                  <a:cubicBezTo>
                    <a:pt x="10175" y="9040"/>
                    <a:pt x="10975" y="8740"/>
                    <a:pt x="11609" y="8173"/>
                  </a:cubicBezTo>
                  <a:lnTo>
                    <a:pt x="19381" y="1368"/>
                  </a:lnTo>
                  <a:lnTo>
                    <a:pt x="1818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7"/>
            <p:cNvSpPr/>
            <p:nvPr/>
          </p:nvSpPr>
          <p:spPr>
            <a:xfrm>
              <a:off x="17324327" y="4987339"/>
              <a:ext cx="118564" cy="81135"/>
            </a:xfrm>
            <a:custGeom>
              <a:rect b="b" l="l" r="r" t="t"/>
              <a:pathLst>
                <a:path extrusionOk="0" h="3904" w="5705">
                  <a:moveTo>
                    <a:pt x="4971" y="0"/>
                  </a:moveTo>
                  <a:lnTo>
                    <a:pt x="1" y="2402"/>
                  </a:lnTo>
                  <a:lnTo>
                    <a:pt x="701" y="3903"/>
                  </a:lnTo>
                  <a:lnTo>
                    <a:pt x="5705" y="1501"/>
                  </a:lnTo>
                  <a:lnTo>
                    <a:pt x="497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7"/>
            <p:cNvSpPr/>
            <p:nvPr/>
          </p:nvSpPr>
          <p:spPr>
            <a:xfrm>
              <a:off x="17106652" y="4808485"/>
              <a:ext cx="221167" cy="186502"/>
            </a:xfrm>
            <a:custGeom>
              <a:rect b="b" l="l" r="r" t="t"/>
              <a:pathLst>
                <a:path extrusionOk="0" h="8974" w="10642">
                  <a:moveTo>
                    <a:pt x="1669" y="0"/>
                  </a:moveTo>
                  <a:lnTo>
                    <a:pt x="1" y="8973"/>
                  </a:lnTo>
                  <a:lnTo>
                    <a:pt x="8974" y="8973"/>
                  </a:lnTo>
                  <a:lnTo>
                    <a:pt x="10642" y="0"/>
                  </a:lnTo>
                  <a:close/>
                </a:path>
              </a:pathLst>
            </a:custGeom>
            <a:solidFill>
              <a:srgbClr val="FFFFFF"/>
            </a:solid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7"/>
            <p:cNvSpPr/>
            <p:nvPr/>
          </p:nvSpPr>
          <p:spPr>
            <a:xfrm>
              <a:off x="16874428" y="4994966"/>
              <a:ext cx="419432" cy="163621"/>
            </a:xfrm>
            <a:custGeom>
              <a:rect b="b" l="l" r="r" t="t"/>
              <a:pathLst>
                <a:path extrusionOk="0" h="7873" w="20182">
                  <a:moveTo>
                    <a:pt x="7872" y="0"/>
                  </a:moveTo>
                  <a:cubicBezTo>
                    <a:pt x="3536" y="0"/>
                    <a:pt x="0" y="3536"/>
                    <a:pt x="0" y="7872"/>
                  </a:cubicBezTo>
                  <a:lnTo>
                    <a:pt x="20181" y="7872"/>
                  </a:lnTo>
                  <a:lnTo>
                    <a:pt x="20181" y="0"/>
                  </a:lnTo>
                  <a:close/>
                </a:path>
              </a:pathLst>
            </a:custGeom>
            <a:solidFill>
              <a:schemeClr val="accent2"/>
            </a:solid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7"/>
            <p:cNvSpPr/>
            <p:nvPr/>
          </p:nvSpPr>
          <p:spPr>
            <a:xfrm>
              <a:off x="17028322" y="3698595"/>
              <a:ext cx="597601" cy="1164672"/>
            </a:xfrm>
            <a:custGeom>
              <a:rect b="b" l="l" r="r" t="t"/>
              <a:pathLst>
                <a:path extrusionOk="0" h="56041" w="28755">
                  <a:moveTo>
                    <a:pt x="8340" y="0"/>
                  </a:moveTo>
                  <a:lnTo>
                    <a:pt x="0" y="56040"/>
                  </a:lnTo>
                  <a:lnTo>
                    <a:pt x="20415" y="56040"/>
                  </a:lnTo>
                  <a:lnTo>
                    <a:pt x="287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7"/>
            <p:cNvSpPr/>
            <p:nvPr/>
          </p:nvSpPr>
          <p:spPr>
            <a:xfrm>
              <a:off x="17277193" y="3830315"/>
              <a:ext cx="174033" cy="1032953"/>
            </a:xfrm>
            <a:custGeom>
              <a:rect b="b" l="l" r="r" t="t"/>
              <a:pathLst>
                <a:path extrusionOk="0" fill="none" h="49703" w="8374">
                  <a:moveTo>
                    <a:pt x="1" y="49702"/>
                  </a:moveTo>
                  <a:lnTo>
                    <a:pt x="8373" y="0"/>
                  </a:lnTo>
                </a:path>
              </a:pathLst>
            </a:custGeom>
            <a:noFill/>
            <a:ln cap="flat" cmpd="sng" w="10850">
              <a:solidFill>
                <a:schemeClr val="lt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7"/>
            <p:cNvSpPr/>
            <p:nvPr/>
          </p:nvSpPr>
          <p:spPr>
            <a:xfrm>
              <a:off x="16957599" y="2179686"/>
              <a:ext cx="525506" cy="711302"/>
            </a:xfrm>
            <a:custGeom>
              <a:rect b="b" l="l" r="r" t="t"/>
              <a:pathLst>
                <a:path extrusionOk="0" h="34226" w="25286">
                  <a:moveTo>
                    <a:pt x="1" y="1"/>
                  </a:moveTo>
                  <a:lnTo>
                    <a:pt x="1" y="34225"/>
                  </a:lnTo>
                  <a:lnTo>
                    <a:pt x="25286" y="34225"/>
                  </a:lnTo>
                  <a:lnTo>
                    <a:pt x="25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7"/>
            <p:cNvSpPr/>
            <p:nvPr/>
          </p:nvSpPr>
          <p:spPr>
            <a:xfrm>
              <a:off x="17458125" y="2210880"/>
              <a:ext cx="149073" cy="110937"/>
            </a:xfrm>
            <a:custGeom>
              <a:rect b="b" l="l" r="r" t="t"/>
              <a:pathLst>
                <a:path extrusionOk="0" h="5338" w="7173">
                  <a:moveTo>
                    <a:pt x="1" y="1"/>
                  </a:moveTo>
                  <a:lnTo>
                    <a:pt x="1" y="5338"/>
                  </a:lnTo>
                  <a:lnTo>
                    <a:pt x="4504" y="5338"/>
                  </a:lnTo>
                  <a:cubicBezTo>
                    <a:pt x="5972" y="5338"/>
                    <a:pt x="7173" y="4137"/>
                    <a:pt x="7173" y="2669"/>
                  </a:cubicBezTo>
                  <a:cubicBezTo>
                    <a:pt x="7173" y="1201"/>
                    <a:pt x="5972" y="1"/>
                    <a:pt x="4504" y="1"/>
                  </a:cubicBezTo>
                  <a:close/>
                </a:path>
              </a:pathLst>
            </a:custGeom>
            <a:solidFill>
              <a:srgbClr val="FFFFFF"/>
            </a:solid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7"/>
            <p:cNvSpPr/>
            <p:nvPr/>
          </p:nvSpPr>
          <p:spPr>
            <a:xfrm>
              <a:off x="17458125" y="2276740"/>
              <a:ext cx="50626" cy="21"/>
            </a:xfrm>
            <a:custGeom>
              <a:rect b="b" l="l" r="r" t="t"/>
              <a:pathLst>
                <a:path extrusionOk="0" h="1" w="2436">
                  <a:moveTo>
                    <a:pt x="1" y="1"/>
                  </a:moveTo>
                  <a:lnTo>
                    <a:pt x="2436"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7"/>
            <p:cNvSpPr/>
            <p:nvPr/>
          </p:nvSpPr>
          <p:spPr>
            <a:xfrm>
              <a:off x="17458125" y="2276740"/>
              <a:ext cx="50626" cy="21"/>
            </a:xfrm>
            <a:custGeom>
              <a:rect b="b" l="l" r="r" t="t"/>
              <a:pathLst>
                <a:path extrusionOk="0" fill="none" h="1" w="2436">
                  <a:moveTo>
                    <a:pt x="1" y="1"/>
                  </a:moveTo>
                  <a:lnTo>
                    <a:pt x="2436" y="1"/>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7"/>
            <p:cNvSpPr/>
            <p:nvPr/>
          </p:nvSpPr>
          <p:spPr>
            <a:xfrm>
              <a:off x="16851546" y="2210880"/>
              <a:ext cx="131740" cy="110937"/>
            </a:xfrm>
            <a:custGeom>
              <a:rect b="b" l="l" r="r" t="t"/>
              <a:pathLst>
                <a:path extrusionOk="0" h="5338" w="6339">
                  <a:moveTo>
                    <a:pt x="2669" y="1"/>
                  </a:moveTo>
                  <a:cubicBezTo>
                    <a:pt x="1201" y="1"/>
                    <a:pt x="0" y="1201"/>
                    <a:pt x="0" y="2669"/>
                  </a:cubicBezTo>
                  <a:cubicBezTo>
                    <a:pt x="0" y="4137"/>
                    <a:pt x="1201" y="5338"/>
                    <a:pt x="2669" y="5338"/>
                  </a:cubicBezTo>
                  <a:lnTo>
                    <a:pt x="6338" y="5338"/>
                  </a:lnTo>
                  <a:lnTo>
                    <a:pt x="6338" y="1"/>
                  </a:lnTo>
                  <a:close/>
                </a:path>
              </a:pathLst>
            </a:custGeom>
            <a:solidFill>
              <a:srgbClr val="FFFFFF"/>
            </a:solid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7"/>
            <p:cNvSpPr/>
            <p:nvPr/>
          </p:nvSpPr>
          <p:spPr>
            <a:xfrm>
              <a:off x="16931954" y="2276740"/>
              <a:ext cx="50626" cy="21"/>
            </a:xfrm>
            <a:custGeom>
              <a:rect b="b" l="l" r="r" t="t"/>
              <a:pathLst>
                <a:path extrusionOk="0" h="1" w="2436">
                  <a:moveTo>
                    <a:pt x="2436" y="1"/>
                  </a:moveTo>
                  <a:lnTo>
                    <a:pt x="1"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7"/>
            <p:cNvSpPr/>
            <p:nvPr/>
          </p:nvSpPr>
          <p:spPr>
            <a:xfrm>
              <a:off x="16931954" y="2276740"/>
              <a:ext cx="50626" cy="21"/>
            </a:xfrm>
            <a:custGeom>
              <a:rect b="b" l="l" r="r" t="t"/>
              <a:pathLst>
                <a:path extrusionOk="0" fill="none" h="1" w="2436">
                  <a:moveTo>
                    <a:pt x="2436" y="1"/>
                  </a:moveTo>
                  <a:lnTo>
                    <a:pt x="1" y="1"/>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7"/>
            <p:cNvSpPr/>
            <p:nvPr/>
          </p:nvSpPr>
          <p:spPr>
            <a:xfrm>
              <a:off x="16861584" y="2641005"/>
              <a:ext cx="809042" cy="1196573"/>
            </a:xfrm>
            <a:custGeom>
              <a:rect b="b" l="l" r="r" t="t"/>
              <a:pathLst>
                <a:path extrusionOk="0" h="57576" w="38929">
                  <a:moveTo>
                    <a:pt x="19448" y="1"/>
                  </a:moveTo>
                  <a:cubicBezTo>
                    <a:pt x="8707" y="1"/>
                    <a:pt x="1" y="8707"/>
                    <a:pt x="1" y="19482"/>
                  </a:cubicBezTo>
                  <a:lnTo>
                    <a:pt x="1" y="57575"/>
                  </a:lnTo>
                  <a:lnTo>
                    <a:pt x="38929" y="57575"/>
                  </a:lnTo>
                  <a:lnTo>
                    <a:pt x="38929" y="19482"/>
                  </a:lnTo>
                  <a:cubicBezTo>
                    <a:pt x="38929" y="8707"/>
                    <a:pt x="30222" y="1"/>
                    <a:pt x="194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7"/>
            <p:cNvSpPr/>
            <p:nvPr/>
          </p:nvSpPr>
          <p:spPr>
            <a:xfrm>
              <a:off x="17152415" y="2509670"/>
              <a:ext cx="201757" cy="262067"/>
            </a:xfrm>
            <a:custGeom>
              <a:rect b="b" l="l" r="r" t="t"/>
              <a:pathLst>
                <a:path extrusionOk="0" h="12610" w="9708">
                  <a:moveTo>
                    <a:pt x="0" y="1"/>
                  </a:moveTo>
                  <a:lnTo>
                    <a:pt x="0" y="7773"/>
                  </a:lnTo>
                  <a:cubicBezTo>
                    <a:pt x="0" y="10441"/>
                    <a:pt x="2169" y="12610"/>
                    <a:pt x="4837" y="12610"/>
                  </a:cubicBezTo>
                  <a:cubicBezTo>
                    <a:pt x="7539" y="12610"/>
                    <a:pt x="9707" y="10441"/>
                    <a:pt x="9707" y="7773"/>
                  </a:cubicBezTo>
                  <a:lnTo>
                    <a:pt x="9707" y="1"/>
                  </a:lnTo>
                  <a:close/>
                </a:path>
              </a:pathLst>
            </a:custGeom>
            <a:solidFill>
              <a:srgbClr val="FFFFFF"/>
            </a:solid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7"/>
            <p:cNvSpPr/>
            <p:nvPr/>
          </p:nvSpPr>
          <p:spPr>
            <a:xfrm>
              <a:off x="17152415" y="2509670"/>
              <a:ext cx="201757" cy="169876"/>
            </a:xfrm>
            <a:custGeom>
              <a:rect b="b" l="l" r="r" t="t"/>
              <a:pathLst>
                <a:path extrusionOk="0" h="8174" w="9708">
                  <a:moveTo>
                    <a:pt x="0" y="1"/>
                  </a:moveTo>
                  <a:lnTo>
                    <a:pt x="0" y="8173"/>
                  </a:lnTo>
                  <a:lnTo>
                    <a:pt x="9707" y="4771"/>
                  </a:lnTo>
                  <a:lnTo>
                    <a:pt x="97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7"/>
            <p:cNvSpPr/>
            <p:nvPr/>
          </p:nvSpPr>
          <p:spPr>
            <a:xfrm>
              <a:off x="16974246" y="1952990"/>
              <a:ext cx="483900" cy="655833"/>
            </a:xfrm>
            <a:custGeom>
              <a:rect b="b" l="l" r="r" t="t"/>
              <a:pathLst>
                <a:path extrusionOk="0" h="31557" w="23284">
                  <a:moveTo>
                    <a:pt x="11642" y="1"/>
                  </a:moveTo>
                  <a:cubicBezTo>
                    <a:pt x="5204" y="1"/>
                    <a:pt x="1" y="5204"/>
                    <a:pt x="1" y="11642"/>
                  </a:cubicBezTo>
                  <a:lnTo>
                    <a:pt x="1" y="19915"/>
                  </a:lnTo>
                  <a:cubicBezTo>
                    <a:pt x="1" y="26353"/>
                    <a:pt x="5204" y="31557"/>
                    <a:pt x="11642" y="31557"/>
                  </a:cubicBezTo>
                  <a:cubicBezTo>
                    <a:pt x="18080" y="31557"/>
                    <a:pt x="23284" y="26353"/>
                    <a:pt x="23284" y="19915"/>
                  </a:cubicBezTo>
                  <a:lnTo>
                    <a:pt x="23284" y="11642"/>
                  </a:lnTo>
                  <a:cubicBezTo>
                    <a:pt x="23284" y="5204"/>
                    <a:pt x="18080" y="1"/>
                    <a:pt x="11642" y="1"/>
                  </a:cubicBezTo>
                  <a:close/>
                </a:path>
              </a:pathLst>
            </a:custGeom>
            <a:solidFill>
              <a:srgbClr val="FFFFFF"/>
            </a:solidFill>
            <a:ln cap="flat" cmpd="sng" w="10850">
              <a:solidFill>
                <a:srgbClr val="2D15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7"/>
            <p:cNvSpPr/>
            <p:nvPr/>
          </p:nvSpPr>
          <p:spPr>
            <a:xfrm>
              <a:off x="16974246" y="1952990"/>
              <a:ext cx="483900" cy="655833"/>
            </a:xfrm>
            <a:custGeom>
              <a:rect b="b" l="l" r="r" t="t"/>
              <a:pathLst>
                <a:path extrusionOk="0" fill="none" h="31557" w="23284">
                  <a:moveTo>
                    <a:pt x="11642" y="31557"/>
                  </a:moveTo>
                  <a:lnTo>
                    <a:pt x="11642" y="31557"/>
                  </a:lnTo>
                  <a:cubicBezTo>
                    <a:pt x="5204" y="31557"/>
                    <a:pt x="1" y="26353"/>
                    <a:pt x="1" y="19915"/>
                  </a:cubicBezTo>
                  <a:lnTo>
                    <a:pt x="1" y="11642"/>
                  </a:lnTo>
                  <a:cubicBezTo>
                    <a:pt x="1" y="5204"/>
                    <a:pt x="5204" y="1"/>
                    <a:pt x="11642" y="1"/>
                  </a:cubicBezTo>
                  <a:lnTo>
                    <a:pt x="11642" y="1"/>
                  </a:lnTo>
                  <a:cubicBezTo>
                    <a:pt x="18080" y="1"/>
                    <a:pt x="23284" y="5204"/>
                    <a:pt x="23284" y="11642"/>
                  </a:cubicBezTo>
                  <a:lnTo>
                    <a:pt x="23284" y="19915"/>
                  </a:lnTo>
                  <a:cubicBezTo>
                    <a:pt x="23284" y="26353"/>
                    <a:pt x="18080" y="31557"/>
                    <a:pt x="11642" y="31557"/>
                  </a:cubicBezTo>
                  <a:close/>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7"/>
            <p:cNvSpPr/>
            <p:nvPr/>
          </p:nvSpPr>
          <p:spPr>
            <a:xfrm>
              <a:off x="16948601" y="1917639"/>
              <a:ext cx="535212" cy="267616"/>
            </a:xfrm>
            <a:custGeom>
              <a:rect b="b" l="l" r="r" t="t"/>
              <a:pathLst>
                <a:path extrusionOk="0" h="12877" w="25753">
                  <a:moveTo>
                    <a:pt x="12876" y="0"/>
                  </a:moveTo>
                  <a:cubicBezTo>
                    <a:pt x="5771" y="0"/>
                    <a:pt x="0" y="5771"/>
                    <a:pt x="0" y="12876"/>
                  </a:cubicBezTo>
                  <a:lnTo>
                    <a:pt x="18680" y="12876"/>
                  </a:lnTo>
                  <a:cubicBezTo>
                    <a:pt x="18680" y="12876"/>
                    <a:pt x="19181" y="11442"/>
                    <a:pt x="18614" y="9574"/>
                  </a:cubicBezTo>
                  <a:lnTo>
                    <a:pt x="18614" y="9574"/>
                  </a:lnTo>
                  <a:cubicBezTo>
                    <a:pt x="18614" y="9575"/>
                    <a:pt x="19414" y="11742"/>
                    <a:pt x="19414" y="12876"/>
                  </a:cubicBezTo>
                  <a:lnTo>
                    <a:pt x="25752" y="12876"/>
                  </a:lnTo>
                  <a:cubicBezTo>
                    <a:pt x="25752" y="5771"/>
                    <a:pt x="19981" y="0"/>
                    <a:pt x="128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7"/>
            <p:cNvSpPr/>
            <p:nvPr/>
          </p:nvSpPr>
          <p:spPr>
            <a:xfrm>
              <a:off x="17255018" y="2226134"/>
              <a:ext cx="29823" cy="29823"/>
            </a:xfrm>
            <a:custGeom>
              <a:rect b="b" l="l" r="r" t="t"/>
              <a:pathLst>
                <a:path extrusionOk="0" h="1435" w="1435">
                  <a:moveTo>
                    <a:pt x="734" y="0"/>
                  </a:moveTo>
                  <a:cubicBezTo>
                    <a:pt x="334" y="0"/>
                    <a:pt x="0" y="301"/>
                    <a:pt x="0" y="701"/>
                  </a:cubicBezTo>
                  <a:cubicBezTo>
                    <a:pt x="0" y="1101"/>
                    <a:pt x="334" y="1435"/>
                    <a:pt x="734" y="1435"/>
                  </a:cubicBezTo>
                  <a:cubicBezTo>
                    <a:pt x="1134" y="1435"/>
                    <a:pt x="1435" y="1101"/>
                    <a:pt x="1435" y="701"/>
                  </a:cubicBezTo>
                  <a:cubicBezTo>
                    <a:pt x="1435" y="301"/>
                    <a:pt x="1134" y="0"/>
                    <a:pt x="7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7"/>
            <p:cNvSpPr/>
            <p:nvPr/>
          </p:nvSpPr>
          <p:spPr>
            <a:xfrm>
              <a:off x="17126769" y="2226134"/>
              <a:ext cx="29823" cy="29823"/>
            </a:xfrm>
            <a:custGeom>
              <a:rect b="b" l="l" r="r" t="t"/>
              <a:pathLst>
                <a:path extrusionOk="0" h="1435" w="1435">
                  <a:moveTo>
                    <a:pt x="734" y="0"/>
                  </a:moveTo>
                  <a:cubicBezTo>
                    <a:pt x="334" y="0"/>
                    <a:pt x="0" y="301"/>
                    <a:pt x="0" y="701"/>
                  </a:cubicBezTo>
                  <a:cubicBezTo>
                    <a:pt x="0" y="1101"/>
                    <a:pt x="334" y="1435"/>
                    <a:pt x="734" y="1435"/>
                  </a:cubicBezTo>
                  <a:cubicBezTo>
                    <a:pt x="1134" y="1435"/>
                    <a:pt x="1434" y="1101"/>
                    <a:pt x="1434" y="701"/>
                  </a:cubicBezTo>
                  <a:cubicBezTo>
                    <a:pt x="1434" y="301"/>
                    <a:pt x="1134" y="0"/>
                    <a:pt x="7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7"/>
            <p:cNvSpPr/>
            <p:nvPr/>
          </p:nvSpPr>
          <p:spPr>
            <a:xfrm>
              <a:off x="16973560" y="2322503"/>
              <a:ext cx="484586" cy="21"/>
            </a:xfrm>
            <a:custGeom>
              <a:rect b="b" l="l" r="r" t="t"/>
              <a:pathLst>
                <a:path extrusionOk="0" fill="none" h="1" w="23317">
                  <a:moveTo>
                    <a:pt x="0" y="0"/>
                  </a:moveTo>
                  <a:lnTo>
                    <a:pt x="23317" y="0"/>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7"/>
            <p:cNvSpPr/>
            <p:nvPr/>
          </p:nvSpPr>
          <p:spPr>
            <a:xfrm>
              <a:off x="17182923" y="2251780"/>
              <a:ext cx="18725" cy="70744"/>
            </a:xfrm>
            <a:custGeom>
              <a:rect b="b" l="l" r="r" t="t"/>
              <a:pathLst>
                <a:path extrusionOk="0" fill="none" h="3404" w="901">
                  <a:moveTo>
                    <a:pt x="901" y="1"/>
                  </a:moveTo>
                  <a:lnTo>
                    <a:pt x="0" y="3403"/>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7"/>
            <p:cNvSpPr/>
            <p:nvPr/>
          </p:nvSpPr>
          <p:spPr>
            <a:xfrm>
              <a:off x="16974246" y="2366853"/>
              <a:ext cx="127584" cy="21"/>
            </a:xfrm>
            <a:custGeom>
              <a:rect b="b" l="l" r="r" t="t"/>
              <a:pathLst>
                <a:path extrusionOk="0" fill="none" h="1" w="6139">
                  <a:moveTo>
                    <a:pt x="1" y="1"/>
                  </a:moveTo>
                  <a:lnTo>
                    <a:pt x="6138" y="1"/>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7"/>
            <p:cNvSpPr/>
            <p:nvPr/>
          </p:nvSpPr>
          <p:spPr>
            <a:xfrm>
              <a:off x="17038028" y="2393205"/>
              <a:ext cx="63802" cy="21"/>
            </a:xfrm>
            <a:custGeom>
              <a:rect b="b" l="l" r="r" t="t"/>
              <a:pathLst>
                <a:path extrusionOk="0" fill="none" h="1" w="3070">
                  <a:moveTo>
                    <a:pt x="0" y="1"/>
                  </a:moveTo>
                  <a:lnTo>
                    <a:pt x="3069" y="1"/>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7"/>
            <p:cNvSpPr/>
            <p:nvPr/>
          </p:nvSpPr>
          <p:spPr>
            <a:xfrm>
              <a:off x="17306309" y="2443125"/>
              <a:ext cx="139367" cy="21"/>
            </a:xfrm>
            <a:custGeom>
              <a:rect b="b" l="l" r="r" t="t"/>
              <a:pathLst>
                <a:path extrusionOk="0" fill="none" h="1" w="6706">
                  <a:moveTo>
                    <a:pt x="6705" y="0"/>
                  </a:moveTo>
                  <a:lnTo>
                    <a:pt x="1" y="0"/>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7"/>
            <p:cNvSpPr/>
            <p:nvPr/>
          </p:nvSpPr>
          <p:spPr>
            <a:xfrm>
              <a:off x="17270272" y="2469456"/>
              <a:ext cx="50626" cy="21"/>
            </a:xfrm>
            <a:custGeom>
              <a:rect b="b" l="l" r="r" t="t"/>
              <a:pathLst>
                <a:path extrusionOk="0" fill="none" h="1" w="2436">
                  <a:moveTo>
                    <a:pt x="0" y="1"/>
                  </a:moveTo>
                  <a:lnTo>
                    <a:pt x="2435" y="1"/>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7"/>
            <p:cNvSpPr/>
            <p:nvPr/>
          </p:nvSpPr>
          <p:spPr>
            <a:xfrm>
              <a:off x="17239078" y="1851093"/>
              <a:ext cx="71409" cy="98447"/>
            </a:xfrm>
            <a:custGeom>
              <a:rect b="b" l="l" r="r" t="t"/>
              <a:pathLst>
                <a:path extrusionOk="0" h="4737" w="3436">
                  <a:moveTo>
                    <a:pt x="2202" y="0"/>
                  </a:moveTo>
                  <a:cubicBezTo>
                    <a:pt x="2201" y="0"/>
                    <a:pt x="0" y="2702"/>
                    <a:pt x="1067" y="4737"/>
                  </a:cubicBezTo>
                  <a:cubicBezTo>
                    <a:pt x="1067" y="4737"/>
                    <a:pt x="3436" y="3903"/>
                    <a:pt x="22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7"/>
            <p:cNvSpPr/>
            <p:nvPr/>
          </p:nvSpPr>
          <p:spPr>
            <a:xfrm>
              <a:off x="17270272" y="1882974"/>
              <a:ext cx="74194" cy="70037"/>
            </a:xfrm>
            <a:custGeom>
              <a:rect b="b" l="l" r="r" t="t"/>
              <a:pathLst>
                <a:path extrusionOk="0" h="3370" w="3570">
                  <a:moveTo>
                    <a:pt x="3569" y="1"/>
                  </a:moveTo>
                  <a:cubicBezTo>
                    <a:pt x="3569" y="1"/>
                    <a:pt x="234" y="1068"/>
                    <a:pt x="0" y="3336"/>
                  </a:cubicBezTo>
                  <a:cubicBezTo>
                    <a:pt x="0" y="3336"/>
                    <a:pt x="131" y="3369"/>
                    <a:pt x="347" y="3369"/>
                  </a:cubicBezTo>
                  <a:cubicBezTo>
                    <a:pt x="1055" y="3369"/>
                    <a:pt x="2675" y="3017"/>
                    <a:pt x="35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7"/>
            <p:cNvSpPr/>
            <p:nvPr/>
          </p:nvSpPr>
          <p:spPr>
            <a:xfrm>
              <a:off x="16957599" y="2626135"/>
              <a:ext cx="65881" cy="338318"/>
            </a:xfrm>
            <a:custGeom>
              <a:rect b="b" l="l" r="r" t="t"/>
              <a:pathLst>
                <a:path extrusionOk="0" h="16279" w="3170">
                  <a:moveTo>
                    <a:pt x="1" y="1"/>
                  </a:moveTo>
                  <a:lnTo>
                    <a:pt x="1" y="16279"/>
                  </a:lnTo>
                  <a:lnTo>
                    <a:pt x="3170" y="16279"/>
                  </a:lnTo>
                  <a:lnTo>
                    <a:pt x="317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7"/>
            <p:cNvSpPr/>
            <p:nvPr/>
          </p:nvSpPr>
          <p:spPr>
            <a:xfrm>
              <a:off x="17408226" y="2774502"/>
              <a:ext cx="137268" cy="57547"/>
            </a:xfrm>
            <a:custGeom>
              <a:rect b="b" l="l" r="r" t="t"/>
              <a:pathLst>
                <a:path extrusionOk="0" h="2769" w="6605">
                  <a:moveTo>
                    <a:pt x="100" y="0"/>
                  </a:moveTo>
                  <a:lnTo>
                    <a:pt x="0" y="2769"/>
                  </a:lnTo>
                  <a:lnTo>
                    <a:pt x="6605" y="2769"/>
                  </a:lnTo>
                  <a:lnTo>
                    <a:pt x="407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7"/>
            <p:cNvSpPr/>
            <p:nvPr/>
          </p:nvSpPr>
          <p:spPr>
            <a:xfrm>
              <a:off x="17367326" y="2832027"/>
              <a:ext cx="88741" cy="329319"/>
            </a:xfrm>
            <a:custGeom>
              <a:rect b="b" l="l" r="r" t="t"/>
              <a:pathLst>
                <a:path extrusionOk="0" h="15846" w="4270">
                  <a:moveTo>
                    <a:pt x="0" y="1"/>
                  </a:moveTo>
                  <a:lnTo>
                    <a:pt x="0" y="15845"/>
                  </a:lnTo>
                  <a:lnTo>
                    <a:pt x="4270" y="15845"/>
                  </a:lnTo>
                  <a:lnTo>
                    <a:pt x="427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7"/>
            <p:cNvSpPr/>
            <p:nvPr/>
          </p:nvSpPr>
          <p:spPr>
            <a:xfrm>
              <a:off x="17367326" y="2774502"/>
              <a:ext cx="88741" cy="57547"/>
            </a:xfrm>
            <a:custGeom>
              <a:rect b="b" l="l" r="r" t="t"/>
              <a:pathLst>
                <a:path extrusionOk="0" h="2769" w="4270">
                  <a:moveTo>
                    <a:pt x="2001" y="0"/>
                  </a:moveTo>
                  <a:lnTo>
                    <a:pt x="0" y="2769"/>
                  </a:lnTo>
                  <a:lnTo>
                    <a:pt x="4270" y="2769"/>
                  </a:lnTo>
                  <a:lnTo>
                    <a:pt x="22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7"/>
            <p:cNvSpPr/>
            <p:nvPr/>
          </p:nvSpPr>
          <p:spPr>
            <a:xfrm>
              <a:off x="17456047" y="2832027"/>
              <a:ext cx="89448" cy="329319"/>
            </a:xfrm>
            <a:custGeom>
              <a:rect b="b" l="l" r="r" t="t"/>
              <a:pathLst>
                <a:path extrusionOk="0" h="15846" w="4304">
                  <a:moveTo>
                    <a:pt x="1" y="1"/>
                  </a:moveTo>
                  <a:lnTo>
                    <a:pt x="1" y="15845"/>
                  </a:lnTo>
                  <a:lnTo>
                    <a:pt x="4304" y="15845"/>
                  </a:lnTo>
                  <a:lnTo>
                    <a:pt x="430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7"/>
            <p:cNvSpPr/>
            <p:nvPr/>
          </p:nvSpPr>
          <p:spPr>
            <a:xfrm>
              <a:off x="17408912" y="2758541"/>
              <a:ext cx="83899" cy="15982"/>
            </a:xfrm>
            <a:custGeom>
              <a:rect b="b" l="l" r="r" t="t"/>
              <a:pathLst>
                <a:path extrusionOk="0" h="769" w="4037">
                  <a:moveTo>
                    <a:pt x="0" y="1"/>
                  </a:moveTo>
                  <a:lnTo>
                    <a:pt x="0" y="768"/>
                  </a:lnTo>
                  <a:lnTo>
                    <a:pt x="4037" y="768"/>
                  </a:lnTo>
                  <a:lnTo>
                    <a:pt x="40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7"/>
            <p:cNvSpPr/>
            <p:nvPr/>
          </p:nvSpPr>
          <p:spPr>
            <a:xfrm>
              <a:off x="17108730" y="2862536"/>
              <a:ext cx="148387" cy="149073"/>
            </a:xfrm>
            <a:custGeom>
              <a:rect b="b" l="l" r="r" t="t"/>
              <a:pathLst>
                <a:path extrusionOk="0" h="7173" w="7140">
                  <a:moveTo>
                    <a:pt x="3570" y="0"/>
                  </a:moveTo>
                  <a:cubicBezTo>
                    <a:pt x="1602" y="0"/>
                    <a:pt x="1" y="1602"/>
                    <a:pt x="1" y="3603"/>
                  </a:cubicBezTo>
                  <a:cubicBezTo>
                    <a:pt x="1" y="5571"/>
                    <a:pt x="1602" y="7172"/>
                    <a:pt x="3570" y="7172"/>
                  </a:cubicBezTo>
                  <a:cubicBezTo>
                    <a:pt x="5538" y="7172"/>
                    <a:pt x="7139" y="5571"/>
                    <a:pt x="7139" y="3603"/>
                  </a:cubicBezTo>
                  <a:cubicBezTo>
                    <a:pt x="7139" y="1602"/>
                    <a:pt x="5538" y="0"/>
                    <a:pt x="35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86" name="Google Shape;586;p27"/>
            <p:cNvSpPr/>
            <p:nvPr/>
          </p:nvSpPr>
          <p:spPr>
            <a:xfrm>
              <a:off x="17257782" y="2834999"/>
              <a:ext cx="72115" cy="63407"/>
            </a:xfrm>
            <a:custGeom>
              <a:rect b="b" l="l" r="r" t="t"/>
              <a:pathLst>
                <a:path extrusionOk="0" h="3051" w="3470">
                  <a:moveTo>
                    <a:pt x="1742" y="1"/>
                  </a:moveTo>
                  <a:cubicBezTo>
                    <a:pt x="1151" y="1"/>
                    <a:pt x="584" y="351"/>
                    <a:pt x="334" y="925"/>
                  </a:cubicBezTo>
                  <a:cubicBezTo>
                    <a:pt x="1" y="1692"/>
                    <a:pt x="368" y="2593"/>
                    <a:pt x="1135" y="2927"/>
                  </a:cubicBezTo>
                  <a:cubicBezTo>
                    <a:pt x="1336" y="3010"/>
                    <a:pt x="1542" y="3050"/>
                    <a:pt x="1742" y="3050"/>
                  </a:cubicBezTo>
                  <a:cubicBezTo>
                    <a:pt x="2338" y="3050"/>
                    <a:pt x="2887" y="2700"/>
                    <a:pt x="3136" y="2126"/>
                  </a:cubicBezTo>
                  <a:cubicBezTo>
                    <a:pt x="3470" y="1325"/>
                    <a:pt x="3103" y="458"/>
                    <a:pt x="2336" y="125"/>
                  </a:cubicBezTo>
                  <a:cubicBezTo>
                    <a:pt x="2143" y="41"/>
                    <a:pt x="1941" y="1"/>
                    <a:pt x="17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7"/>
            <p:cNvSpPr/>
            <p:nvPr/>
          </p:nvSpPr>
          <p:spPr>
            <a:xfrm>
              <a:off x="17266095" y="2871722"/>
              <a:ext cx="67959" cy="59667"/>
            </a:xfrm>
            <a:custGeom>
              <a:rect b="b" l="l" r="r" t="t"/>
              <a:pathLst>
                <a:path extrusionOk="0" h="2871" w="3270">
                  <a:moveTo>
                    <a:pt x="1598" y="1"/>
                  </a:moveTo>
                  <a:cubicBezTo>
                    <a:pt x="1044" y="1"/>
                    <a:pt x="525" y="338"/>
                    <a:pt x="301" y="859"/>
                  </a:cubicBezTo>
                  <a:cubicBezTo>
                    <a:pt x="1" y="1593"/>
                    <a:pt x="334" y="2460"/>
                    <a:pt x="1068" y="2761"/>
                  </a:cubicBezTo>
                  <a:cubicBezTo>
                    <a:pt x="1250" y="2835"/>
                    <a:pt x="1439" y="2871"/>
                    <a:pt x="1624" y="2871"/>
                  </a:cubicBezTo>
                  <a:cubicBezTo>
                    <a:pt x="2183" y="2871"/>
                    <a:pt x="2711" y="2545"/>
                    <a:pt x="2936" y="1993"/>
                  </a:cubicBezTo>
                  <a:cubicBezTo>
                    <a:pt x="3270" y="1260"/>
                    <a:pt x="2903" y="426"/>
                    <a:pt x="2169" y="125"/>
                  </a:cubicBezTo>
                  <a:cubicBezTo>
                    <a:pt x="1982" y="40"/>
                    <a:pt x="1788"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7"/>
            <p:cNvSpPr/>
            <p:nvPr/>
          </p:nvSpPr>
          <p:spPr>
            <a:xfrm>
              <a:off x="17290369" y="2839010"/>
              <a:ext cx="58253" cy="51915"/>
            </a:xfrm>
            <a:custGeom>
              <a:rect b="b" l="l" r="r" t="t"/>
              <a:pathLst>
                <a:path extrusionOk="0" h="2498" w="2803">
                  <a:moveTo>
                    <a:pt x="1421" y="1"/>
                  </a:moveTo>
                  <a:cubicBezTo>
                    <a:pt x="933" y="1"/>
                    <a:pt x="468" y="289"/>
                    <a:pt x="267" y="765"/>
                  </a:cubicBezTo>
                  <a:cubicBezTo>
                    <a:pt x="0" y="1399"/>
                    <a:pt x="301" y="2133"/>
                    <a:pt x="934" y="2400"/>
                  </a:cubicBezTo>
                  <a:cubicBezTo>
                    <a:pt x="1092" y="2466"/>
                    <a:pt x="1253" y="2497"/>
                    <a:pt x="1411" y="2497"/>
                  </a:cubicBezTo>
                  <a:cubicBezTo>
                    <a:pt x="1889" y="2497"/>
                    <a:pt x="2335" y="2209"/>
                    <a:pt x="2536" y="1733"/>
                  </a:cubicBezTo>
                  <a:cubicBezTo>
                    <a:pt x="2802" y="1099"/>
                    <a:pt x="2536" y="365"/>
                    <a:pt x="1902" y="98"/>
                  </a:cubicBezTo>
                  <a:cubicBezTo>
                    <a:pt x="1745" y="32"/>
                    <a:pt x="1581" y="1"/>
                    <a:pt x="14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7"/>
            <p:cNvSpPr/>
            <p:nvPr/>
          </p:nvSpPr>
          <p:spPr>
            <a:xfrm>
              <a:off x="17293839" y="2886332"/>
              <a:ext cx="79036" cy="69476"/>
            </a:xfrm>
            <a:custGeom>
              <a:rect b="b" l="l" r="r" t="t"/>
              <a:pathLst>
                <a:path extrusionOk="0" h="3343" w="3803">
                  <a:moveTo>
                    <a:pt x="1919" y="1"/>
                  </a:moveTo>
                  <a:cubicBezTo>
                    <a:pt x="1261" y="1"/>
                    <a:pt x="643" y="370"/>
                    <a:pt x="367" y="1024"/>
                  </a:cubicBezTo>
                  <a:cubicBezTo>
                    <a:pt x="0" y="1858"/>
                    <a:pt x="400" y="2858"/>
                    <a:pt x="1268" y="3225"/>
                  </a:cubicBezTo>
                  <a:cubicBezTo>
                    <a:pt x="1467" y="3305"/>
                    <a:pt x="1676" y="3343"/>
                    <a:pt x="1883" y="3343"/>
                  </a:cubicBezTo>
                  <a:cubicBezTo>
                    <a:pt x="2542" y="3343"/>
                    <a:pt x="3182" y="2959"/>
                    <a:pt x="3436" y="2325"/>
                  </a:cubicBezTo>
                  <a:cubicBezTo>
                    <a:pt x="3803" y="1457"/>
                    <a:pt x="3403" y="490"/>
                    <a:pt x="2569" y="123"/>
                  </a:cubicBezTo>
                  <a:cubicBezTo>
                    <a:pt x="2355" y="41"/>
                    <a:pt x="2135" y="1"/>
                    <a:pt x="19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7"/>
            <p:cNvSpPr/>
            <p:nvPr/>
          </p:nvSpPr>
          <p:spPr>
            <a:xfrm>
              <a:off x="17322956" y="2906844"/>
              <a:ext cx="79036" cy="69455"/>
            </a:xfrm>
            <a:custGeom>
              <a:rect b="b" l="l" r="r" t="t"/>
              <a:pathLst>
                <a:path extrusionOk="0" h="3342" w="3803">
                  <a:moveTo>
                    <a:pt x="1884" y="0"/>
                  </a:moveTo>
                  <a:cubicBezTo>
                    <a:pt x="1238" y="0"/>
                    <a:pt x="616" y="381"/>
                    <a:pt x="367" y="1004"/>
                  </a:cubicBezTo>
                  <a:cubicBezTo>
                    <a:pt x="0" y="1871"/>
                    <a:pt x="400" y="2839"/>
                    <a:pt x="1234" y="3206"/>
                  </a:cubicBezTo>
                  <a:cubicBezTo>
                    <a:pt x="1453" y="3298"/>
                    <a:pt x="1677" y="3342"/>
                    <a:pt x="1897" y="3342"/>
                  </a:cubicBezTo>
                  <a:cubicBezTo>
                    <a:pt x="2550" y="3342"/>
                    <a:pt x="3161" y="2954"/>
                    <a:pt x="3436" y="2305"/>
                  </a:cubicBezTo>
                  <a:cubicBezTo>
                    <a:pt x="3803" y="1471"/>
                    <a:pt x="3403" y="504"/>
                    <a:pt x="2535" y="137"/>
                  </a:cubicBezTo>
                  <a:cubicBezTo>
                    <a:pt x="2324" y="44"/>
                    <a:pt x="2103" y="0"/>
                    <a:pt x="18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7"/>
            <p:cNvSpPr/>
            <p:nvPr/>
          </p:nvSpPr>
          <p:spPr>
            <a:xfrm>
              <a:off x="17357621" y="2888785"/>
              <a:ext cx="45077" cy="39840"/>
            </a:xfrm>
            <a:custGeom>
              <a:rect b="b" l="l" r="r" t="t"/>
              <a:pathLst>
                <a:path extrusionOk="0" h="1917" w="2169">
                  <a:moveTo>
                    <a:pt x="1099" y="0"/>
                  </a:moveTo>
                  <a:cubicBezTo>
                    <a:pt x="714" y="0"/>
                    <a:pt x="352" y="226"/>
                    <a:pt x="200" y="605"/>
                  </a:cubicBezTo>
                  <a:cubicBezTo>
                    <a:pt x="0" y="1072"/>
                    <a:pt x="234" y="1639"/>
                    <a:pt x="701" y="1840"/>
                  </a:cubicBezTo>
                  <a:cubicBezTo>
                    <a:pt x="830" y="1891"/>
                    <a:pt x="964" y="1916"/>
                    <a:pt x="1094" y="1916"/>
                  </a:cubicBezTo>
                  <a:cubicBezTo>
                    <a:pt x="1469" y="1916"/>
                    <a:pt x="1820" y="1710"/>
                    <a:pt x="1968" y="1339"/>
                  </a:cubicBezTo>
                  <a:cubicBezTo>
                    <a:pt x="2168" y="839"/>
                    <a:pt x="1935" y="305"/>
                    <a:pt x="1468" y="72"/>
                  </a:cubicBezTo>
                  <a:cubicBezTo>
                    <a:pt x="1347" y="23"/>
                    <a:pt x="1222" y="0"/>
                    <a:pt x="10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7"/>
            <p:cNvSpPr/>
            <p:nvPr/>
          </p:nvSpPr>
          <p:spPr>
            <a:xfrm>
              <a:off x="17230058" y="2870745"/>
              <a:ext cx="45077" cy="39840"/>
            </a:xfrm>
            <a:custGeom>
              <a:rect b="b" l="l" r="r" t="t"/>
              <a:pathLst>
                <a:path extrusionOk="0" h="1917" w="2169">
                  <a:moveTo>
                    <a:pt x="1099" y="1"/>
                  </a:moveTo>
                  <a:cubicBezTo>
                    <a:pt x="715" y="1"/>
                    <a:pt x="352" y="227"/>
                    <a:pt x="200" y="606"/>
                  </a:cubicBezTo>
                  <a:cubicBezTo>
                    <a:pt x="0" y="1073"/>
                    <a:pt x="234" y="1640"/>
                    <a:pt x="701" y="1840"/>
                  </a:cubicBezTo>
                  <a:cubicBezTo>
                    <a:pt x="830" y="1892"/>
                    <a:pt x="964" y="1917"/>
                    <a:pt x="1095" y="1917"/>
                  </a:cubicBezTo>
                  <a:cubicBezTo>
                    <a:pt x="1470" y="1917"/>
                    <a:pt x="1820" y="1711"/>
                    <a:pt x="1968" y="1340"/>
                  </a:cubicBezTo>
                  <a:cubicBezTo>
                    <a:pt x="2169" y="840"/>
                    <a:pt x="1935" y="306"/>
                    <a:pt x="1468" y="72"/>
                  </a:cubicBezTo>
                  <a:cubicBezTo>
                    <a:pt x="1347" y="24"/>
                    <a:pt x="1222" y="1"/>
                    <a:pt x="10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7"/>
            <p:cNvSpPr/>
            <p:nvPr/>
          </p:nvSpPr>
          <p:spPr>
            <a:xfrm>
              <a:off x="17332661" y="2856177"/>
              <a:ext cx="54097" cy="51561"/>
            </a:xfrm>
            <a:custGeom>
              <a:rect b="b" l="l" r="r" t="t"/>
              <a:pathLst>
                <a:path extrusionOk="0" h="2481" w="2603">
                  <a:moveTo>
                    <a:pt x="1282" y="0"/>
                  </a:moveTo>
                  <a:cubicBezTo>
                    <a:pt x="664" y="0"/>
                    <a:pt x="130" y="482"/>
                    <a:pt x="67" y="1140"/>
                  </a:cubicBezTo>
                  <a:cubicBezTo>
                    <a:pt x="0" y="1807"/>
                    <a:pt x="501" y="2408"/>
                    <a:pt x="1168" y="2475"/>
                  </a:cubicBezTo>
                  <a:cubicBezTo>
                    <a:pt x="1210" y="2479"/>
                    <a:pt x="1252" y="2481"/>
                    <a:pt x="1293" y="2481"/>
                  </a:cubicBezTo>
                  <a:cubicBezTo>
                    <a:pt x="1938" y="2481"/>
                    <a:pt x="2473" y="2001"/>
                    <a:pt x="2535" y="1374"/>
                  </a:cubicBezTo>
                  <a:cubicBezTo>
                    <a:pt x="2602" y="673"/>
                    <a:pt x="2102" y="73"/>
                    <a:pt x="1401" y="6"/>
                  </a:cubicBezTo>
                  <a:cubicBezTo>
                    <a:pt x="1361" y="2"/>
                    <a:pt x="1321" y="0"/>
                    <a:pt x="12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7"/>
            <p:cNvSpPr/>
            <p:nvPr/>
          </p:nvSpPr>
          <p:spPr>
            <a:xfrm>
              <a:off x="17231450" y="2893003"/>
              <a:ext cx="81821" cy="72489"/>
            </a:xfrm>
            <a:custGeom>
              <a:rect b="b" l="l" r="r" t="t"/>
              <a:pathLst>
                <a:path extrusionOk="0" h="3488" w="3937">
                  <a:moveTo>
                    <a:pt x="1967" y="0"/>
                  </a:moveTo>
                  <a:cubicBezTo>
                    <a:pt x="1293" y="0"/>
                    <a:pt x="642" y="394"/>
                    <a:pt x="367" y="1070"/>
                  </a:cubicBezTo>
                  <a:cubicBezTo>
                    <a:pt x="0" y="1937"/>
                    <a:pt x="400" y="2971"/>
                    <a:pt x="1301" y="3338"/>
                  </a:cubicBezTo>
                  <a:cubicBezTo>
                    <a:pt x="1523" y="3440"/>
                    <a:pt x="1755" y="3488"/>
                    <a:pt x="1985" y="3488"/>
                  </a:cubicBezTo>
                  <a:cubicBezTo>
                    <a:pt x="2653" y="3488"/>
                    <a:pt x="3296" y="3083"/>
                    <a:pt x="3569" y="2437"/>
                  </a:cubicBezTo>
                  <a:cubicBezTo>
                    <a:pt x="3936" y="1537"/>
                    <a:pt x="3536" y="502"/>
                    <a:pt x="2635" y="136"/>
                  </a:cubicBezTo>
                  <a:cubicBezTo>
                    <a:pt x="2418" y="44"/>
                    <a:pt x="2191" y="0"/>
                    <a:pt x="19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7"/>
            <p:cNvSpPr/>
            <p:nvPr/>
          </p:nvSpPr>
          <p:spPr>
            <a:xfrm>
              <a:off x="17272350" y="2937644"/>
              <a:ext cx="78350" cy="68769"/>
            </a:xfrm>
            <a:custGeom>
              <a:rect b="b" l="l" r="r" t="t"/>
              <a:pathLst>
                <a:path extrusionOk="0" h="3309" w="3770">
                  <a:moveTo>
                    <a:pt x="1904" y="0"/>
                  </a:moveTo>
                  <a:cubicBezTo>
                    <a:pt x="1260" y="0"/>
                    <a:pt x="643" y="370"/>
                    <a:pt x="367" y="1023"/>
                  </a:cubicBezTo>
                  <a:cubicBezTo>
                    <a:pt x="0" y="1857"/>
                    <a:pt x="400" y="2824"/>
                    <a:pt x="1234" y="3191"/>
                  </a:cubicBezTo>
                  <a:cubicBezTo>
                    <a:pt x="1442" y="3271"/>
                    <a:pt x="1655" y="3309"/>
                    <a:pt x="1863" y="3309"/>
                  </a:cubicBezTo>
                  <a:cubicBezTo>
                    <a:pt x="2528" y="3309"/>
                    <a:pt x="3149" y="2925"/>
                    <a:pt x="3403" y="2291"/>
                  </a:cubicBezTo>
                  <a:cubicBezTo>
                    <a:pt x="3769" y="1457"/>
                    <a:pt x="3369" y="489"/>
                    <a:pt x="2535" y="122"/>
                  </a:cubicBezTo>
                  <a:cubicBezTo>
                    <a:pt x="2329" y="40"/>
                    <a:pt x="2116" y="0"/>
                    <a:pt x="1904" y="0"/>
                  </a:cubicBezTo>
                  <a:close/>
                </a:path>
              </a:pathLst>
            </a:custGeom>
            <a:solidFill>
              <a:srgbClr val="7BC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7"/>
            <p:cNvSpPr/>
            <p:nvPr/>
          </p:nvSpPr>
          <p:spPr>
            <a:xfrm>
              <a:off x="17108730" y="2922847"/>
              <a:ext cx="445785" cy="617697"/>
            </a:xfrm>
            <a:custGeom>
              <a:rect b="b" l="l" r="r" t="t"/>
              <a:pathLst>
                <a:path extrusionOk="0" h="29722" w="21450">
                  <a:moveTo>
                    <a:pt x="2036" y="0"/>
                  </a:moveTo>
                  <a:lnTo>
                    <a:pt x="1" y="1135"/>
                  </a:lnTo>
                  <a:lnTo>
                    <a:pt x="1" y="29722"/>
                  </a:lnTo>
                  <a:lnTo>
                    <a:pt x="21449" y="29722"/>
                  </a:lnTo>
                  <a:lnTo>
                    <a:pt x="21449" y="1135"/>
                  </a:lnTo>
                  <a:lnTo>
                    <a:pt x="19415" y="0"/>
                  </a:lnTo>
                  <a:lnTo>
                    <a:pt x="17680" y="801"/>
                  </a:lnTo>
                  <a:lnTo>
                    <a:pt x="15946" y="0"/>
                  </a:lnTo>
                  <a:lnTo>
                    <a:pt x="14211" y="801"/>
                  </a:lnTo>
                  <a:lnTo>
                    <a:pt x="12476" y="0"/>
                  </a:lnTo>
                  <a:lnTo>
                    <a:pt x="10742" y="801"/>
                  </a:lnTo>
                  <a:lnTo>
                    <a:pt x="8974" y="0"/>
                  </a:lnTo>
                  <a:lnTo>
                    <a:pt x="7239" y="801"/>
                  </a:lnTo>
                  <a:lnTo>
                    <a:pt x="5505" y="0"/>
                  </a:lnTo>
                  <a:lnTo>
                    <a:pt x="3770" y="801"/>
                  </a:lnTo>
                  <a:lnTo>
                    <a:pt x="20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7"/>
            <p:cNvSpPr/>
            <p:nvPr/>
          </p:nvSpPr>
          <p:spPr>
            <a:xfrm>
              <a:off x="17612734" y="2991471"/>
              <a:ext cx="158072" cy="383396"/>
            </a:xfrm>
            <a:custGeom>
              <a:rect b="b" l="l" r="r" t="t"/>
              <a:pathLst>
                <a:path extrusionOk="0" h="18448" w="7606">
                  <a:moveTo>
                    <a:pt x="2469" y="1"/>
                  </a:moveTo>
                  <a:lnTo>
                    <a:pt x="0" y="2836"/>
                  </a:lnTo>
                  <a:lnTo>
                    <a:pt x="0" y="18447"/>
                  </a:lnTo>
                  <a:lnTo>
                    <a:pt x="7606" y="16946"/>
                  </a:lnTo>
                  <a:lnTo>
                    <a:pt x="24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7"/>
            <p:cNvSpPr/>
            <p:nvPr/>
          </p:nvSpPr>
          <p:spPr>
            <a:xfrm>
              <a:off x="17264024" y="3261145"/>
              <a:ext cx="510938" cy="227402"/>
            </a:xfrm>
            <a:custGeom>
              <a:rect b="b" l="l" r="r" t="t"/>
              <a:pathLst>
                <a:path extrusionOk="0" h="10942" w="24585">
                  <a:moveTo>
                    <a:pt x="1" y="10942"/>
                  </a:moveTo>
                  <a:lnTo>
                    <a:pt x="19114" y="10942"/>
                  </a:lnTo>
                  <a:cubicBezTo>
                    <a:pt x="22150" y="10942"/>
                    <a:pt x="24585" y="8507"/>
                    <a:pt x="24585" y="5471"/>
                  </a:cubicBezTo>
                  <a:lnTo>
                    <a:pt x="24585" y="5471"/>
                  </a:lnTo>
                  <a:cubicBezTo>
                    <a:pt x="24585" y="2436"/>
                    <a:pt x="22150" y="1"/>
                    <a:pt x="19114" y="1"/>
                  </a:cubicBez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7"/>
            <p:cNvSpPr/>
            <p:nvPr/>
          </p:nvSpPr>
          <p:spPr>
            <a:xfrm>
              <a:off x="16945138" y="3268772"/>
              <a:ext cx="264146" cy="212148"/>
            </a:xfrm>
            <a:custGeom>
              <a:rect b="b" l="l" r="r" t="t"/>
              <a:pathLst>
                <a:path extrusionOk="0" h="10208" w="12710">
                  <a:moveTo>
                    <a:pt x="1735" y="1"/>
                  </a:moveTo>
                  <a:cubicBezTo>
                    <a:pt x="768" y="1"/>
                    <a:pt x="0" y="768"/>
                    <a:pt x="0" y="1702"/>
                  </a:cubicBezTo>
                  <a:cubicBezTo>
                    <a:pt x="0" y="2569"/>
                    <a:pt x="667" y="3303"/>
                    <a:pt x="1501" y="3403"/>
                  </a:cubicBezTo>
                  <a:cubicBezTo>
                    <a:pt x="667" y="3537"/>
                    <a:pt x="0" y="4237"/>
                    <a:pt x="0" y="5104"/>
                  </a:cubicBezTo>
                  <a:cubicBezTo>
                    <a:pt x="0" y="5972"/>
                    <a:pt x="667" y="6706"/>
                    <a:pt x="1501" y="6806"/>
                  </a:cubicBezTo>
                  <a:cubicBezTo>
                    <a:pt x="667" y="6906"/>
                    <a:pt x="0" y="7640"/>
                    <a:pt x="0" y="8507"/>
                  </a:cubicBezTo>
                  <a:cubicBezTo>
                    <a:pt x="0" y="9441"/>
                    <a:pt x="768" y="10208"/>
                    <a:pt x="1735" y="10208"/>
                  </a:cubicBezTo>
                  <a:lnTo>
                    <a:pt x="12709" y="10208"/>
                  </a:lnTo>
                  <a:lnTo>
                    <a:pt x="12709" y="1"/>
                  </a:lnTo>
                  <a:close/>
                </a:path>
              </a:pathLst>
            </a:custGeom>
            <a:solidFill>
              <a:srgbClr val="FFFFFF"/>
            </a:solid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7"/>
            <p:cNvSpPr/>
            <p:nvPr/>
          </p:nvSpPr>
          <p:spPr>
            <a:xfrm>
              <a:off x="16954835" y="3340180"/>
              <a:ext cx="94311" cy="21"/>
            </a:xfrm>
            <a:custGeom>
              <a:rect b="b" l="l" r="r" t="t"/>
              <a:pathLst>
                <a:path extrusionOk="0" h="1" w="4538">
                  <a:moveTo>
                    <a:pt x="4537" y="0"/>
                  </a:moveTo>
                  <a:lnTo>
                    <a:pt x="1"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7"/>
            <p:cNvSpPr/>
            <p:nvPr/>
          </p:nvSpPr>
          <p:spPr>
            <a:xfrm>
              <a:off x="16954835" y="3340180"/>
              <a:ext cx="94311" cy="21"/>
            </a:xfrm>
            <a:custGeom>
              <a:rect b="b" l="l" r="r" t="t"/>
              <a:pathLst>
                <a:path extrusionOk="0" fill="none" h="1" w="4538">
                  <a:moveTo>
                    <a:pt x="4537" y="0"/>
                  </a:moveTo>
                  <a:lnTo>
                    <a:pt x="1" y="0"/>
                  </a:lnTo>
                </a:path>
              </a:pathLst>
            </a:custGeom>
            <a:noFill/>
            <a:ln cap="flat" cmpd="sng" w="10850">
              <a:solidFill>
                <a:srgbClr val="2D15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7"/>
            <p:cNvSpPr/>
            <p:nvPr/>
          </p:nvSpPr>
          <p:spPr>
            <a:xfrm>
              <a:off x="16954835" y="3410197"/>
              <a:ext cx="94311" cy="21"/>
            </a:xfrm>
            <a:custGeom>
              <a:rect b="b" l="l" r="r" t="t"/>
              <a:pathLst>
                <a:path extrusionOk="0" h="1" w="4538">
                  <a:moveTo>
                    <a:pt x="4537" y="1"/>
                  </a:moveTo>
                  <a:lnTo>
                    <a:pt x="1"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7"/>
            <p:cNvSpPr/>
            <p:nvPr/>
          </p:nvSpPr>
          <p:spPr>
            <a:xfrm>
              <a:off x="16954835" y="3410197"/>
              <a:ext cx="94311" cy="21"/>
            </a:xfrm>
            <a:custGeom>
              <a:rect b="b" l="l" r="r" t="t"/>
              <a:pathLst>
                <a:path extrusionOk="0" fill="none" h="1" w="4538">
                  <a:moveTo>
                    <a:pt x="4537" y="1"/>
                  </a:moveTo>
                  <a:lnTo>
                    <a:pt x="1" y="1"/>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7"/>
            <p:cNvSpPr/>
            <p:nvPr/>
          </p:nvSpPr>
          <p:spPr>
            <a:xfrm>
              <a:off x="17157950" y="3250753"/>
              <a:ext cx="101938" cy="237793"/>
            </a:xfrm>
            <a:custGeom>
              <a:rect b="b" l="l" r="r" t="t"/>
              <a:pathLst>
                <a:path extrusionOk="0" h="11442" w="4905">
                  <a:moveTo>
                    <a:pt x="1" y="0"/>
                  </a:moveTo>
                  <a:lnTo>
                    <a:pt x="1" y="11442"/>
                  </a:lnTo>
                  <a:lnTo>
                    <a:pt x="4904" y="11442"/>
                  </a:lnTo>
                  <a:lnTo>
                    <a:pt x="4904" y="0"/>
                  </a:lnTo>
                  <a:close/>
                </a:path>
              </a:pathLst>
            </a:custGeom>
            <a:solidFill>
              <a:schemeClr val="accent4"/>
            </a:solid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7"/>
            <p:cNvSpPr/>
            <p:nvPr/>
          </p:nvSpPr>
          <p:spPr>
            <a:xfrm>
              <a:off x="16774589" y="2938787"/>
              <a:ext cx="157386" cy="324456"/>
            </a:xfrm>
            <a:custGeom>
              <a:rect b="b" l="l" r="r" t="t"/>
              <a:pathLst>
                <a:path extrusionOk="0" h="15612" w="7573">
                  <a:moveTo>
                    <a:pt x="4771" y="1"/>
                  </a:moveTo>
                  <a:lnTo>
                    <a:pt x="1" y="14111"/>
                  </a:lnTo>
                  <a:lnTo>
                    <a:pt x="7573" y="15612"/>
                  </a:lnTo>
                  <a:lnTo>
                    <a:pt x="75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7"/>
            <p:cNvSpPr/>
            <p:nvPr/>
          </p:nvSpPr>
          <p:spPr>
            <a:xfrm>
              <a:off x="16770432" y="3149543"/>
              <a:ext cx="510938" cy="227402"/>
            </a:xfrm>
            <a:custGeom>
              <a:rect b="b" l="l" r="r" t="t"/>
              <a:pathLst>
                <a:path extrusionOk="0" h="10942" w="24585">
                  <a:moveTo>
                    <a:pt x="24585" y="10941"/>
                  </a:moveTo>
                  <a:lnTo>
                    <a:pt x="5471" y="10941"/>
                  </a:lnTo>
                  <a:cubicBezTo>
                    <a:pt x="2436" y="10941"/>
                    <a:pt x="1" y="8506"/>
                    <a:pt x="1" y="5471"/>
                  </a:cubicBezTo>
                  <a:lnTo>
                    <a:pt x="1" y="5471"/>
                  </a:lnTo>
                  <a:cubicBezTo>
                    <a:pt x="1" y="2435"/>
                    <a:pt x="2436" y="0"/>
                    <a:pt x="5471" y="0"/>
                  </a:cubicBezTo>
                  <a:lnTo>
                    <a:pt x="245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7"/>
            <p:cNvSpPr/>
            <p:nvPr/>
          </p:nvSpPr>
          <p:spPr>
            <a:xfrm>
              <a:off x="16997128" y="3071899"/>
              <a:ext cx="284242" cy="77664"/>
            </a:xfrm>
            <a:custGeom>
              <a:rect b="b" l="l" r="r" t="t"/>
              <a:pathLst>
                <a:path extrusionOk="0" fill="none" h="3737" w="13677">
                  <a:moveTo>
                    <a:pt x="1368" y="0"/>
                  </a:moveTo>
                  <a:lnTo>
                    <a:pt x="234" y="2602"/>
                  </a:lnTo>
                  <a:cubicBezTo>
                    <a:pt x="0" y="3136"/>
                    <a:pt x="401" y="3736"/>
                    <a:pt x="1001" y="3736"/>
                  </a:cubicBezTo>
                  <a:lnTo>
                    <a:pt x="13677" y="3736"/>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7"/>
            <p:cNvSpPr/>
            <p:nvPr/>
          </p:nvSpPr>
          <p:spPr>
            <a:xfrm>
              <a:off x="17380482" y="3128053"/>
              <a:ext cx="112329" cy="57547"/>
            </a:xfrm>
            <a:custGeom>
              <a:rect b="b" l="l" r="r" t="t"/>
              <a:pathLst>
                <a:path extrusionOk="0" h="2769" w="5405">
                  <a:moveTo>
                    <a:pt x="1368" y="0"/>
                  </a:moveTo>
                  <a:cubicBezTo>
                    <a:pt x="601" y="0"/>
                    <a:pt x="1" y="634"/>
                    <a:pt x="1" y="1401"/>
                  </a:cubicBezTo>
                  <a:cubicBezTo>
                    <a:pt x="1" y="2168"/>
                    <a:pt x="601" y="2769"/>
                    <a:pt x="1368" y="2769"/>
                  </a:cubicBezTo>
                  <a:lnTo>
                    <a:pt x="4037" y="2769"/>
                  </a:lnTo>
                  <a:cubicBezTo>
                    <a:pt x="4804" y="2769"/>
                    <a:pt x="5405" y="2168"/>
                    <a:pt x="5405" y="1401"/>
                  </a:cubicBezTo>
                  <a:cubicBezTo>
                    <a:pt x="5405" y="634"/>
                    <a:pt x="4804" y="0"/>
                    <a:pt x="4037" y="0"/>
                  </a:cubicBezTo>
                  <a:close/>
                </a:path>
              </a:pathLst>
            </a:custGeom>
            <a:solidFill>
              <a:srgbClr val="FFFFFF"/>
            </a:solid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7"/>
            <p:cNvSpPr/>
            <p:nvPr/>
          </p:nvSpPr>
          <p:spPr>
            <a:xfrm>
              <a:off x="17336111" y="3156463"/>
              <a:ext cx="263460" cy="212854"/>
            </a:xfrm>
            <a:custGeom>
              <a:rect b="b" l="l" r="r" t="t"/>
              <a:pathLst>
                <a:path extrusionOk="0" h="10242" w="12677">
                  <a:moveTo>
                    <a:pt x="1" y="1"/>
                  </a:moveTo>
                  <a:lnTo>
                    <a:pt x="1" y="10241"/>
                  </a:lnTo>
                  <a:lnTo>
                    <a:pt x="10975" y="10241"/>
                  </a:lnTo>
                  <a:cubicBezTo>
                    <a:pt x="11909" y="10241"/>
                    <a:pt x="12677" y="9474"/>
                    <a:pt x="12677" y="8540"/>
                  </a:cubicBezTo>
                  <a:cubicBezTo>
                    <a:pt x="12677" y="7673"/>
                    <a:pt x="12043" y="6939"/>
                    <a:pt x="11209" y="6839"/>
                  </a:cubicBezTo>
                  <a:cubicBezTo>
                    <a:pt x="12043" y="6706"/>
                    <a:pt x="12677" y="6005"/>
                    <a:pt x="12677" y="5138"/>
                  </a:cubicBezTo>
                  <a:cubicBezTo>
                    <a:pt x="12677" y="4271"/>
                    <a:pt x="12043" y="3537"/>
                    <a:pt x="11209" y="3437"/>
                  </a:cubicBezTo>
                  <a:cubicBezTo>
                    <a:pt x="12043" y="3337"/>
                    <a:pt x="12677" y="2603"/>
                    <a:pt x="12677" y="1735"/>
                  </a:cubicBezTo>
                  <a:cubicBezTo>
                    <a:pt x="12677" y="801"/>
                    <a:pt x="11909" y="34"/>
                    <a:pt x="10975" y="34"/>
                  </a:cubicBezTo>
                  <a:lnTo>
                    <a:pt x="4538" y="34"/>
                  </a:lnTo>
                  <a:lnTo>
                    <a:pt x="4538" y="1"/>
                  </a:lnTo>
                  <a:close/>
                </a:path>
              </a:pathLst>
            </a:custGeom>
            <a:solidFill>
              <a:srgbClr val="FFFFFF"/>
            </a:solid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7"/>
            <p:cNvSpPr/>
            <p:nvPr/>
          </p:nvSpPr>
          <p:spPr>
            <a:xfrm>
              <a:off x="17479614" y="3228558"/>
              <a:ext cx="94997" cy="21"/>
            </a:xfrm>
            <a:custGeom>
              <a:rect b="b" l="l" r="r" t="t"/>
              <a:pathLst>
                <a:path extrusionOk="0" h="1" w="4571">
                  <a:moveTo>
                    <a:pt x="1" y="1"/>
                  </a:moveTo>
                  <a:lnTo>
                    <a:pt x="4571"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7"/>
            <p:cNvSpPr/>
            <p:nvPr/>
          </p:nvSpPr>
          <p:spPr>
            <a:xfrm>
              <a:off x="17479614" y="3228558"/>
              <a:ext cx="94997" cy="21"/>
            </a:xfrm>
            <a:custGeom>
              <a:rect b="b" l="l" r="r" t="t"/>
              <a:pathLst>
                <a:path extrusionOk="0" fill="none" h="1" w="4571">
                  <a:moveTo>
                    <a:pt x="1" y="1"/>
                  </a:moveTo>
                  <a:lnTo>
                    <a:pt x="4571" y="1"/>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7"/>
            <p:cNvSpPr/>
            <p:nvPr/>
          </p:nvSpPr>
          <p:spPr>
            <a:xfrm>
              <a:off x="17479614" y="3298595"/>
              <a:ext cx="94997" cy="21"/>
            </a:xfrm>
            <a:custGeom>
              <a:rect b="b" l="l" r="r" t="t"/>
              <a:pathLst>
                <a:path extrusionOk="0" h="1" w="4571">
                  <a:moveTo>
                    <a:pt x="1" y="0"/>
                  </a:moveTo>
                  <a:lnTo>
                    <a:pt x="4571"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7"/>
            <p:cNvSpPr/>
            <p:nvPr/>
          </p:nvSpPr>
          <p:spPr>
            <a:xfrm>
              <a:off x="17479614" y="3298595"/>
              <a:ext cx="94997" cy="21"/>
            </a:xfrm>
            <a:custGeom>
              <a:rect b="b" l="l" r="r" t="t"/>
              <a:pathLst>
                <a:path extrusionOk="0" fill="none" h="1" w="4571">
                  <a:moveTo>
                    <a:pt x="1" y="0"/>
                  </a:moveTo>
                  <a:lnTo>
                    <a:pt x="4571" y="0"/>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7"/>
            <p:cNvSpPr/>
            <p:nvPr/>
          </p:nvSpPr>
          <p:spPr>
            <a:xfrm>
              <a:off x="17284820" y="3138445"/>
              <a:ext cx="102624" cy="238500"/>
            </a:xfrm>
            <a:custGeom>
              <a:rect b="b" l="l" r="r" t="t"/>
              <a:pathLst>
                <a:path extrusionOk="0" h="11476" w="4938">
                  <a:moveTo>
                    <a:pt x="1" y="1"/>
                  </a:moveTo>
                  <a:lnTo>
                    <a:pt x="1" y="11475"/>
                  </a:lnTo>
                  <a:lnTo>
                    <a:pt x="4937" y="11475"/>
                  </a:lnTo>
                  <a:lnTo>
                    <a:pt x="4937" y="1"/>
                  </a:lnTo>
                  <a:close/>
                </a:path>
              </a:pathLst>
            </a:custGeom>
            <a:solidFill>
              <a:schemeClr val="accent4"/>
            </a:solid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7"/>
            <p:cNvSpPr/>
            <p:nvPr/>
          </p:nvSpPr>
          <p:spPr>
            <a:xfrm>
              <a:off x="17001970" y="4974849"/>
              <a:ext cx="143524" cy="34686"/>
            </a:xfrm>
            <a:custGeom>
              <a:rect b="b" l="l" r="r" t="t"/>
              <a:pathLst>
                <a:path extrusionOk="0" h="1669" w="6906">
                  <a:moveTo>
                    <a:pt x="1" y="1"/>
                  </a:moveTo>
                  <a:lnTo>
                    <a:pt x="1" y="1669"/>
                  </a:lnTo>
                  <a:lnTo>
                    <a:pt x="6906" y="1669"/>
                  </a:lnTo>
                  <a:lnTo>
                    <a:pt x="690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7"/>
            <p:cNvSpPr/>
            <p:nvPr/>
          </p:nvSpPr>
          <p:spPr>
            <a:xfrm>
              <a:off x="16869565" y="5158566"/>
              <a:ext cx="429138" cy="38157"/>
            </a:xfrm>
            <a:custGeom>
              <a:rect b="b" l="l" r="r" t="t"/>
              <a:pathLst>
                <a:path extrusionOk="0" h="1836" w="20649">
                  <a:moveTo>
                    <a:pt x="1" y="0"/>
                  </a:moveTo>
                  <a:lnTo>
                    <a:pt x="1" y="1835"/>
                  </a:lnTo>
                  <a:lnTo>
                    <a:pt x="20649" y="1835"/>
                  </a:lnTo>
                  <a:lnTo>
                    <a:pt x="2064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7" name="Google Shape;617;p27"/>
          <p:cNvSpPr txBox="1"/>
          <p:nvPr>
            <p:ph idx="3" type="subTitle"/>
          </p:nvPr>
        </p:nvSpPr>
        <p:spPr>
          <a:xfrm flipH="1">
            <a:off x="2160900" y="1805800"/>
            <a:ext cx="6263100" cy="2069700"/>
          </a:xfrm>
          <a:prstGeom prst="rect">
            <a:avLst/>
          </a:prstGeom>
        </p:spPr>
        <p:txBody>
          <a:bodyPr anchorCtr="0" anchor="ctr" bIns="91425" lIns="91425" spcFirstLastPara="1" rIns="91425" wrap="square" tIns="91425">
            <a:noAutofit/>
          </a:bodyPr>
          <a:lstStyle/>
          <a:p>
            <a:pPr indent="0" lvl="0" marL="0" rtl="0" algn="just">
              <a:lnSpc>
                <a:spcPct val="115000"/>
              </a:lnSpc>
              <a:spcBef>
                <a:spcPts val="1200"/>
              </a:spcBef>
              <a:spcAft>
                <a:spcPts val="0"/>
              </a:spcAft>
              <a:buNone/>
            </a:pPr>
            <a:r>
              <a:rPr b="0" lang="en" sz="1500">
                <a:latin typeface="Open Sans"/>
                <a:ea typeface="Open Sans"/>
                <a:cs typeface="Open Sans"/>
                <a:sym typeface="Open Sans"/>
              </a:rPr>
              <a:t>Alzheimer's is the most common type of dementia, but there are many kinds.</a:t>
            </a:r>
            <a:r>
              <a:rPr b="0" lang="en" sz="1500">
                <a:latin typeface="Open Sans"/>
                <a:ea typeface="Open Sans"/>
                <a:cs typeface="Open Sans"/>
                <a:sym typeface="Open Sans"/>
              </a:rPr>
              <a:t> Dementia is best characterized as a syndrome rather than as one particular disease. </a:t>
            </a:r>
            <a:endParaRPr b="0" sz="1500">
              <a:latin typeface="Open Sans"/>
              <a:ea typeface="Open Sans"/>
              <a:cs typeface="Open Sans"/>
              <a:sym typeface="Open Sans"/>
            </a:endParaRPr>
          </a:p>
          <a:p>
            <a:pPr indent="0" lvl="0" marL="0" rtl="0" algn="just">
              <a:lnSpc>
                <a:spcPct val="115000"/>
              </a:lnSpc>
              <a:spcBef>
                <a:spcPts val="1200"/>
              </a:spcBef>
              <a:spcAft>
                <a:spcPts val="1200"/>
              </a:spcAft>
              <a:buNone/>
            </a:pPr>
            <a:r>
              <a:rPr b="0" lang="en" sz="1500">
                <a:latin typeface="Open Sans"/>
                <a:ea typeface="Open Sans"/>
                <a:cs typeface="Open Sans"/>
                <a:sym typeface="Open Sans"/>
              </a:rPr>
              <a:t>The causes of dementia are myriad and include primary neurologic, neuropsychiatric, and medical conditions. It is common for multiple diseases to contribute to any one patient's dementia syndrome. </a:t>
            </a:r>
            <a:endParaRPr b="0" sz="1500">
              <a:solidFill>
                <a:srgbClr val="505050"/>
              </a:solidFill>
              <a:highlight>
                <a:srgbClr val="FFFFFF"/>
              </a:highlight>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1" name="Shape 1081"/>
        <p:cNvGrpSpPr/>
        <p:nvPr/>
      </p:nvGrpSpPr>
      <p:grpSpPr>
        <a:xfrm>
          <a:off x="0" y="0"/>
          <a:ext cx="0" cy="0"/>
          <a:chOff x="0" y="0"/>
          <a:chExt cx="0" cy="0"/>
        </a:xfrm>
      </p:grpSpPr>
      <p:sp>
        <p:nvSpPr>
          <p:cNvPr id="1082" name="Google Shape;1082;p63"/>
          <p:cNvSpPr txBox="1"/>
          <p:nvPr>
            <p:ph type="title"/>
          </p:nvPr>
        </p:nvSpPr>
        <p:spPr>
          <a:xfrm>
            <a:off x="2295000" y="125200"/>
            <a:ext cx="4554000" cy="57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300">
                <a:solidFill>
                  <a:srgbClr val="023330"/>
                </a:solidFill>
              </a:rPr>
              <a:t>RESULT</a:t>
            </a:r>
            <a:endParaRPr>
              <a:solidFill>
                <a:srgbClr val="023330"/>
              </a:solidFill>
            </a:endParaRPr>
          </a:p>
        </p:txBody>
      </p:sp>
      <p:graphicFrame>
        <p:nvGraphicFramePr>
          <p:cNvPr id="1083" name="Google Shape;1083;p63"/>
          <p:cNvGraphicFramePr/>
          <p:nvPr/>
        </p:nvGraphicFramePr>
        <p:xfrm>
          <a:off x="1348175" y="896650"/>
          <a:ext cx="3000000" cy="3000000"/>
        </p:xfrm>
        <a:graphic>
          <a:graphicData uri="http://schemas.openxmlformats.org/drawingml/2006/table">
            <a:tbl>
              <a:tblPr>
                <a:noFill/>
                <a:tableStyleId>{6C696310-39DC-4DCC-A171-B60577D556E2}</a:tableStyleId>
              </a:tblPr>
              <a:tblGrid>
                <a:gridCol w="4310125"/>
                <a:gridCol w="1631825"/>
              </a:tblGrid>
              <a:tr h="529550">
                <a:tc>
                  <a:txBody>
                    <a:bodyPr/>
                    <a:lstStyle/>
                    <a:p>
                      <a:pPr indent="0" lvl="0" marL="0" rtl="0" algn="ctr">
                        <a:spcBef>
                          <a:spcPts val="0"/>
                        </a:spcBef>
                        <a:spcAft>
                          <a:spcPts val="0"/>
                        </a:spcAft>
                        <a:buNone/>
                      </a:pPr>
                      <a:r>
                        <a:rPr lang="en"/>
                        <a:t>DESCRIPTION OF TESTCASE </a:t>
                      </a:r>
                      <a:endParaRPr/>
                    </a:p>
                  </a:txBody>
                  <a:tcPr marT="91425" marB="91425" marR="91425" marL="91425" anchor="ctr">
                    <a:solidFill>
                      <a:srgbClr val="FFABAB"/>
                    </a:solidFill>
                  </a:tcPr>
                </a:tc>
                <a:tc>
                  <a:txBody>
                    <a:bodyPr/>
                    <a:lstStyle/>
                    <a:p>
                      <a:pPr indent="0" lvl="0" marL="0" rtl="0" algn="ctr">
                        <a:spcBef>
                          <a:spcPts val="0"/>
                        </a:spcBef>
                        <a:spcAft>
                          <a:spcPts val="0"/>
                        </a:spcAft>
                        <a:buNone/>
                      </a:pPr>
                      <a:r>
                        <a:rPr lang="en"/>
                        <a:t>RESULT</a:t>
                      </a:r>
                      <a:endParaRPr/>
                    </a:p>
                  </a:txBody>
                  <a:tcPr marT="91425" marB="91425" marR="91425" marL="91425" anchor="ctr">
                    <a:solidFill>
                      <a:srgbClr val="FFABAB"/>
                    </a:solidFill>
                  </a:tcPr>
                </a:tc>
              </a:tr>
              <a:tr h="529550">
                <a:tc>
                  <a:txBody>
                    <a:bodyPr/>
                    <a:lstStyle/>
                    <a:p>
                      <a:pPr indent="0" lvl="0" marL="0" rtl="0" algn="ctr">
                        <a:spcBef>
                          <a:spcPts val="0"/>
                        </a:spcBef>
                        <a:spcAft>
                          <a:spcPts val="0"/>
                        </a:spcAft>
                        <a:buNone/>
                      </a:pPr>
                      <a:r>
                        <a:rPr lang="en"/>
                        <a:t>All input data fields are properly filled</a:t>
                      </a:r>
                      <a:endParaRPr/>
                    </a:p>
                  </a:txBody>
                  <a:tcPr marT="91425" marB="91425" marR="91425" marL="91425" anchor="ctr">
                    <a:solidFill>
                      <a:schemeClr val="accent3"/>
                    </a:solidFill>
                  </a:tcPr>
                </a:tc>
                <a:tc>
                  <a:txBody>
                    <a:bodyPr/>
                    <a:lstStyle/>
                    <a:p>
                      <a:pPr indent="0" lvl="0" marL="0" rtl="0" algn="ctr">
                        <a:spcBef>
                          <a:spcPts val="0"/>
                        </a:spcBef>
                        <a:spcAft>
                          <a:spcPts val="0"/>
                        </a:spcAft>
                        <a:buNone/>
                      </a:pPr>
                      <a:r>
                        <a:rPr lang="en"/>
                        <a:t>Pass</a:t>
                      </a:r>
                      <a:endParaRPr/>
                    </a:p>
                  </a:txBody>
                  <a:tcPr marT="91425" marB="91425" marR="91425" marL="91425" anchor="ctr">
                    <a:solidFill>
                      <a:schemeClr val="accent3"/>
                    </a:solidFill>
                  </a:tcPr>
                </a:tc>
              </a:tr>
              <a:tr h="529550">
                <a:tc>
                  <a:txBody>
                    <a:bodyPr/>
                    <a:lstStyle/>
                    <a:p>
                      <a:pPr indent="0" lvl="0" marL="0" rtl="0" algn="ctr">
                        <a:spcBef>
                          <a:spcPts val="0"/>
                        </a:spcBef>
                        <a:spcAft>
                          <a:spcPts val="0"/>
                        </a:spcAft>
                        <a:buNone/>
                      </a:pPr>
                      <a:r>
                        <a:rPr lang="en"/>
                        <a:t>No input data is provided leaving all the fields empty</a:t>
                      </a:r>
                      <a:endParaRPr/>
                    </a:p>
                  </a:txBody>
                  <a:tcPr marT="91425" marB="91425" marR="91425" marL="91425" anchor="ctr">
                    <a:solidFill>
                      <a:schemeClr val="accent3"/>
                    </a:solidFill>
                  </a:tcPr>
                </a:tc>
                <a:tc>
                  <a:txBody>
                    <a:bodyPr/>
                    <a:lstStyle/>
                    <a:p>
                      <a:pPr indent="0" lvl="0" marL="0" rtl="0" algn="ctr">
                        <a:spcBef>
                          <a:spcPts val="0"/>
                        </a:spcBef>
                        <a:spcAft>
                          <a:spcPts val="0"/>
                        </a:spcAft>
                        <a:buNone/>
                      </a:pPr>
                      <a:r>
                        <a:rPr lang="en"/>
                        <a:t>Fail</a:t>
                      </a:r>
                      <a:endParaRPr/>
                    </a:p>
                  </a:txBody>
                  <a:tcPr marT="91425" marB="91425" marR="91425" marL="91425" anchor="ctr">
                    <a:solidFill>
                      <a:schemeClr val="accent3"/>
                    </a:solidFill>
                  </a:tcPr>
                </a:tc>
              </a:tr>
              <a:tr h="529550">
                <a:tc>
                  <a:txBody>
                    <a:bodyPr/>
                    <a:lstStyle/>
                    <a:p>
                      <a:pPr indent="0" lvl="0" marL="0" rtl="0" algn="ctr">
                        <a:spcBef>
                          <a:spcPts val="0"/>
                        </a:spcBef>
                        <a:spcAft>
                          <a:spcPts val="0"/>
                        </a:spcAft>
                        <a:buNone/>
                      </a:pPr>
                      <a:r>
                        <a:rPr lang="en"/>
                        <a:t>Partial data fields are filled</a:t>
                      </a:r>
                      <a:endParaRPr/>
                    </a:p>
                  </a:txBody>
                  <a:tcPr marT="91425" marB="91425" marR="91425" marL="91425" anchor="ctr">
                    <a:solidFill>
                      <a:schemeClr val="accent3"/>
                    </a:solidFill>
                  </a:tcPr>
                </a:tc>
                <a:tc>
                  <a:txBody>
                    <a:bodyPr/>
                    <a:lstStyle/>
                    <a:p>
                      <a:pPr indent="0" lvl="0" marL="0" rtl="0" algn="ctr">
                        <a:spcBef>
                          <a:spcPts val="0"/>
                        </a:spcBef>
                        <a:spcAft>
                          <a:spcPts val="0"/>
                        </a:spcAft>
                        <a:buNone/>
                      </a:pPr>
                      <a:r>
                        <a:rPr lang="en"/>
                        <a:t>Pass</a:t>
                      </a:r>
                      <a:endParaRPr/>
                    </a:p>
                  </a:txBody>
                  <a:tcPr marT="91425" marB="91425" marR="91425" marL="91425" anchor="ctr">
                    <a:solidFill>
                      <a:schemeClr val="accent3"/>
                    </a:solidFill>
                  </a:tcPr>
                </a:tc>
              </a:tr>
              <a:tr h="529550">
                <a:tc>
                  <a:txBody>
                    <a:bodyPr/>
                    <a:lstStyle/>
                    <a:p>
                      <a:pPr indent="0" lvl="0" marL="0" rtl="0" algn="ctr">
                        <a:spcBef>
                          <a:spcPts val="0"/>
                        </a:spcBef>
                        <a:spcAft>
                          <a:spcPts val="0"/>
                        </a:spcAft>
                        <a:buNone/>
                      </a:pPr>
                      <a:r>
                        <a:rPr lang="en"/>
                        <a:t>Input data is of type String</a:t>
                      </a:r>
                      <a:endParaRPr/>
                    </a:p>
                  </a:txBody>
                  <a:tcPr marT="91425" marB="91425" marR="91425" marL="91425" anchor="ctr">
                    <a:solidFill>
                      <a:schemeClr val="accent3"/>
                    </a:solidFill>
                  </a:tcPr>
                </a:tc>
                <a:tc>
                  <a:txBody>
                    <a:bodyPr/>
                    <a:lstStyle/>
                    <a:p>
                      <a:pPr indent="0" lvl="0" marL="0" rtl="0" algn="ctr">
                        <a:spcBef>
                          <a:spcPts val="0"/>
                        </a:spcBef>
                        <a:spcAft>
                          <a:spcPts val="0"/>
                        </a:spcAft>
                        <a:buNone/>
                      </a:pPr>
                      <a:r>
                        <a:rPr lang="en"/>
                        <a:t>Invalid</a:t>
                      </a:r>
                      <a:endParaRPr/>
                    </a:p>
                  </a:txBody>
                  <a:tcPr marT="91425" marB="91425" marR="91425" marL="91425" anchor="ctr">
                    <a:solidFill>
                      <a:schemeClr val="accent3"/>
                    </a:solidFill>
                  </a:tcPr>
                </a:tc>
              </a:tr>
              <a:tr h="529550">
                <a:tc>
                  <a:txBody>
                    <a:bodyPr/>
                    <a:lstStyle/>
                    <a:p>
                      <a:pPr indent="0" lvl="0" marL="0" rtl="0" algn="ctr">
                        <a:spcBef>
                          <a:spcPts val="0"/>
                        </a:spcBef>
                        <a:spcAft>
                          <a:spcPts val="0"/>
                        </a:spcAft>
                        <a:buNone/>
                      </a:pPr>
                      <a:r>
                        <a:rPr lang="en"/>
                        <a:t>Input data is of type Float</a:t>
                      </a:r>
                      <a:endParaRPr/>
                    </a:p>
                  </a:txBody>
                  <a:tcPr marT="91425" marB="91425" marR="91425" marL="91425" anchor="ctr">
                    <a:solidFill>
                      <a:schemeClr val="accent3"/>
                    </a:solidFill>
                  </a:tcPr>
                </a:tc>
                <a:tc>
                  <a:txBody>
                    <a:bodyPr/>
                    <a:lstStyle/>
                    <a:p>
                      <a:pPr indent="0" lvl="0" marL="0" rtl="0" algn="ctr">
                        <a:spcBef>
                          <a:spcPts val="0"/>
                        </a:spcBef>
                        <a:spcAft>
                          <a:spcPts val="0"/>
                        </a:spcAft>
                        <a:buNone/>
                      </a:pPr>
                      <a:r>
                        <a:rPr lang="en"/>
                        <a:t>Pass</a:t>
                      </a:r>
                      <a:endParaRPr/>
                    </a:p>
                  </a:txBody>
                  <a:tcPr marT="91425" marB="91425" marR="91425" marL="91425" anchor="ctr">
                    <a:solidFill>
                      <a:schemeClr val="accent3"/>
                    </a:solidFill>
                  </a:tcPr>
                </a:tc>
              </a:tr>
              <a:tr h="529550">
                <a:tc>
                  <a:txBody>
                    <a:bodyPr/>
                    <a:lstStyle/>
                    <a:p>
                      <a:pPr indent="0" lvl="0" marL="0" rtl="0" algn="ctr">
                        <a:spcBef>
                          <a:spcPts val="0"/>
                        </a:spcBef>
                        <a:spcAft>
                          <a:spcPts val="0"/>
                        </a:spcAft>
                        <a:buNone/>
                      </a:pPr>
                      <a:r>
                        <a:rPr lang="en"/>
                        <a:t>‘Gender’ field filled with values other than 0 or 1</a:t>
                      </a:r>
                      <a:endParaRPr/>
                    </a:p>
                  </a:txBody>
                  <a:tcPr marT="91425" marB="91425" marR="91425" marL="91425" anchor="ctr">
                    <a:solidFill>
                      <a:schemeClr val="accent3"/>
                    </a:solidFill>
                  </a:tcPr>
                </a:tc>
                <a:tc>
                  <a:txBody>
                    <a:bodyPr/>
                    <a:lstStyle/>
                    <a:p>
                      <a:pPr indent="0" lvl="0" marL="0" rtl="0" algn="ctr">
                        <a:spcBef>
                          <a:spcPts val="0"/>
                        </a:spcBef>
                        <a:spcAft>
                          <a:spcPts val="0"/>
                        </a:spcAft>
                        <a:buNone/>
                      </a:pPr>
                      <a:r>
                        <a:rPr lang="en"/>
                        <a:t>Invalid</a:t>
                      </a:r>
                      <a:endParaRPr/>
                    </a:p>
                  </a:txBody>
                  <a:tcPr marT="91425" marB="91425" marR="91425" marL="91425" anchor="ctr">
                    <a:solidFill>
                      <a:schemeClr val="accent3"/>
                    </a:solid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7" name="Shape 1087"/>
        <p:cNvGrpSpPr/>
        <p:nvPr/>
      </p:nvGrpSpPr>
      <p:grpSpPr>
        <a:xfrm>
          <a:off x="0" y="0"/>
          <a:ext cx="0" cy="0"/>
          <a:chOff x="0" y="0"/>
          <a:chExt cx="0" cy="0"/>
        </a:xfrm>
      </p:grpSpPr>
      <p:sp>
        <p:nvSpPr>
          <p:cNvPr id="1088" name="Google Shape;1088;p64"/>
          <p:cNvSpPr txBox="1"/>
          <p:nvPr>
            <p:ph type="title"/>
          </p:nvPr>
        </p:nvSpPr>
        <p:spPr>
          <a:xfrm>
            <a:off x="2295000" y="125200"/>
            <a:ext cx="4554000" cy="57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300">
                <a:solidFill>
                  <a:srgbClr val="023330"/>
                </a:solidFill>
              </a:rPr>
              <a:t>RESULT</a:t>
            </a:r>
            <a:endParaRPr>
              <a:solidFill>
                <a:srgbClr val="023330"/>
              </a:solidFill>
            </a:endParaRPr>
          </a:p>
        </p:txBody>
      </p:sp>
      <p:pic>
        <p:nvPicPr>
          <p:cNvPr id="1089" name="Google Shape;1089;p64"/>
          <p:cNvPicPr preferRelativeResize="0"/>
          <p:nvPr/>
        </p:nvPicPr>
        <p:blipFill>
          <a:blip r:embed="rId3">
            <a:alphaModFix/>
          </a:blip>
          <a:stretch>
            <a:fillRect/>
          </a:stretch>
        </p:blipFill>
        <p:spPr>
          <a:xfrm>
            <a:off x="1801450" y="812400"/>
            <a:ext cx="5541100" cy="41117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3" name="Shape 1093"/>
        <p:cNvGrpSpPr/>
        <p:nvPr/>
      </p:nvGrpSpPr>
      <p:grpSpPr>
        <a:xfrm>
          <a:off x="0" y="0"/>
          <a:ext cx="0" cy="0"/>
          <a:chOff x="0" y="0"/>
          <a:chExt cx="0" cy="0"/>
        </a:xfrm>
      </p:grpSpPr>
      <p:sp>
        <p:nvSpPr>
          <p:cNvPr id="1094" name="Google Shape;1094;p65"/>
          <p:cNvSpPr txBox="1"/>
          <p:nvPr>
            <p:ph type="title"/>
          </p:nvPr>
        </p:nvSpPr>
        <p:spPr>
          <a:xfrm>
            <a:off x="2057925" y="492925"/>
            <a:ext cx="4778700" cy="74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300">
                <a:solidFill>
                  <a:srgbClr val="023330"/>
                </a:solidFill>
              </a:rPr>
              <a:t>CONCLUSION</a:t>
            </a:r>
            <a:endParaRPr sz="3300">
              <a:solidFill>
                <a:srgbClr val="023330"/>
              </a:solidFill>
            </a:endParaRPr>
          </a:p>
        </p:txBody>
      </p:sp>
      <p:grpSp>
        <p:nvGrpSpPr>
          <p:cNvPr id="1095" name="Google Shape;1095;p65"/>
          <p:cNvGrpSpPr/>
          <p:nvPr/>
        </p:nvGrpSpPr>
        <p:grpSpPr>
          <a:xfrm flipH="1">
            <a:off x="127124" y="729483"/>
            <a:ext cx="1325075" cy="4413219"/>
            <a:chOff x="16770432" y="1851093"/>
            <a:chExt cx="1004530" cy="3345629"/>
          </a:xfrm>
        </p:grpSpPr>
        <p:sp>
          <p:nvSpPr>
            <p:cNvPr id="1096" name="Google Shape;1096;p65"/>
            <p:cNvSpPr/>
            <p:nvPr/>
          </p:nvSpPr>
          <p:spPr>
            <a:xfrm>
              <a:off x="17350680" y="4808485"/>
              <a:ext cx="238500" cy="186502"/>
            </a:xfrm>
            <a:custGeom>
              <a:rect b="b" l="l" r="r" t="t"/>
              <a:pathLst>
                <a:path extrusionOk="0" h="8974" w="11476">
                  <a:moveTo>
                    <a:pt x="0" y="0"/>
                  </a:moveTo>
                  <a:lnTo>
                    <a:pt x="2502" y="8973"/>
                  </a:lnTo>
                  <a:lnTo>
                    <a:pt x="11475" y="8973"/>
                  </a:lnTo>
                  <a:lnTo>
                    <a:pt x="8974" y="0"/>
                  </a:lnTo>
                  <a:close/>
                </a:path>
              </a:pathLst>
            </a:custGeom>
            <a:solidFill>
              <a:srgbClr val="FFFFFF"/>
            </a:solid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65"/>
            <p:cNvSpPr/>
            <p:nvPr/>
          </p:nvSpPr>
          <p:spPr>
            <a:xfrm>
              <a:off x="17282056" y="4859776"/>
              <a:ext cx="370199" cy="298811"/>
            </a:xfrm>
            <a:custGeom>
              <a:rect b="b" l="l" r="r" t="t"/>
              <a:pathLst>
                <a:path extrusionOk="0" h="14378" w="17813">
                  <a:moveTo>
                    <a:pt x="13009" y="1"/>
                  </a:moveTo>
                  <a:lnTo>
                    <a:pt x="5537" y="5338"/>
                  </a:lnTo>
                  <a:lnTo>
                    <a:pt x="6038" y="8173"/>
                  </a:lnTo>
                  <a:lnTo>
                    <a:pt x="4403" y="8607"/>
                  </a:lnTo>
                  <a:cubicBezTo>
                    <a:pt x="1801" y="9307"/>
                    <a:pt x="0" y="11676"/>
                    <a:pt x="0" y="14377"/>
                  </a:cubicBezTo>
                  <a:lnTo>
                    <a:pt x="11141" y="14377"/>
                  </a:lnTo>
                  <a:lnTo>
                    <a:pt x="17813" y="7806"/>
                  </a:lnTo>
                  <a:lnTo>
                    <a:pt x="13009" y="1"/>
                  </a:lnTo>
                  <a:close/>
                </a:path>
              </a:pathLst>
            </a:custGeom>
            <a:solidFill>
              <a:schemeClr val="lt2"/>
            </a:solid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65"/>
            <p:cNvSpPr/>
            <p:nvPr/>
          </p:nvSpPr>
          <p:spPr>
            <a:xfrm>
              <a:off x="16914621" y="3698595"/>
              <a:ext cx="684950" cy="1164672"/>
            </a:xfrm>
            <a:custGeom>
              <a:rect b="b" l="l" r="r" t="t"/>
              <a:pathLst>
                <a:path extrusionOk="0" h="56041" w="32958">
                  <a:moveTo>
                    <a:pt x="1" y="0"/>
                  </a:moveTo>
                  <a:lnTo>
                    <a:pt x="12510" y="56040"/>
                  </a:lnTo>
                  <a:lnTo>
                    <a:pt x="32958" y="56040"/>
                  </a:lnTo>
                  <a:lnTo>
                    <a:pt x="2044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65"/>
            <p:cNvSpPr/>
            <p:nvPr/>
          </p:nvSpPr>
          <p:spPr>
            <a:xfrm>
              <a:off x="17271644" y="5008828"/>
              <a:ext cx="402806" cy="187895"/>
            </a:xfrm>
            <a:custGeom>
              <a:rect b="b" l="l" r="r" t="t"/>
              <a:pathLst>
                <a:path extrusionOk="0" h="9041" w="19382">
                  <a:moveTo>
                    <a:pt x="18180" y="0"/>
                  </a:moveTo>
                  <a:lnTo>
                    <a:pt x="10808" y="6438"/>
                  </a:lnTo>
                  <a:cubicBezTo>
                    <a:pt x="10241" y="6939"/>
                    <a:pt x="9508" y="7205"/>
                    <a:pt x="8740" y="7205"/>
                  </a:cubicBezTo>
                  <a:lnTo>
                    <a:pt x="1" y="7205"/>
                  </a:lnTo>
                  <a:lnTo>
                    <a:pt x="1" y="9040"/>
                  </a:lnTo>
                  <a:lnTo>
                    <a:pt x="9341" y="9040"/>
                  </a:lnTo>
                  <a:cubicBezTo>
                    <a:pt x="10175" y="9040"/>
                    <a:pt x="10975" y="8740"/>
                    <a:pt x="11609" y="8173"/>
                  </a:cubicBezTo>
                  <a:lnTo>
                    <a:pt x="19381" y="1368"/>
                  </a:lnTo>
                  <a:lnTo>
                    <a:pt x="1818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65"/>
            <p:cNvSpPr/>
            <p:nvPr/>
          </p:nvSpPr>
          <p:spPr>
            <a:xfrm>
              <a:off x="17324327" y="4987339"/>
              <a:ext cx="118564" cy="81135"/>
            </a:xfrm>
            <a:custGeom>
              <a:rect b="b" l="l" r="r" t="t"/>
              <a:pathLst>
                <a:path extrusionOk="0" h="3904" w="5705">
                  <a:moveTo>
                    <a:pt x="4971" y="0"/>
                  </a:moveTo>
                  <a:lnTo>
                    <a:pt x="1" y="2402"/>
                  </a:lnTo>
                  <a:lnTo>
                    <a:pt x="701" y="3903"/>
                  </a:lnTo>
                  <a:lnTo>
                    <a:pt x="5705" y="1501"/>
                  </a:lnTo>
                  <a:lnTo>
                    <a:pt x="497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65"/>
            <p:cNvSpPr/>
            <p:nvPr/>
          </p:nvSpPr>
          <p:spPr>
            <a:xfrm>
              <a:off x="17106652" y="4808485"/>
              <a:ext cx="221167" cy="186502"/>
            </a:xfrm>
            <a:custGeom>
              <a:rect b="b" l="l" r="r" t="t"/>
              <a:pathLst>
                <a:path extrusionOk="0" h="8974" w="10642">
                  <a:moveTo>
                    <a:pt x="1669" y="0"/>
                  </a:moveTo>
                  <a:lnTo>
                    <a:pt x="1" y="8973"/>
                  </a:lnTo>
                  <a:lnTo>
                    <a:pt x="8974" y="8973"/>
                  </a:lnTo>
                  <a:lnTo>
                    <a:pt x="10642" y="0"/>
                  </a:lnTo>
                  <a:close/>
                </a:path>
              </a:pathLst>
            </a:custGeom>
            <a:solidFill>
              <a:srgbClr val="FFFFFF"/>
            </a:solid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65"/>
            <p:cNvSpPr/>
            <p:nvPr/>
          </p:nvSpPr>
          <p:spPr>
            <a:xfrm>
              <a:off x="16874428" y="4994966"/>
              <a:ext cx="419432" cy="163621"/>
            </a:xfrm>
            <a:custGeom>
              <a:rect b="b" l="l" r="r" t="t"/>
              <a:pathLst>
                <a:path extrusionOk="0" h="7873" w="20182">
                  <a:moveTo>
                    <a:pt x="7872" y="0"/>
                  </a:moveTo>
                  <a:cubicBezTo>
                    <a:pt x="3536" y="0"/>
                    <a:pt x="0" y="3536"/>
                    <a:pt x="0" y="7872"/>
                  </a:cubicBezTo>
                  <a:lnTo>
                    <a:pt x="20181" y="7872"/>
                  </a:lnTo>
                  <a:lnTo>
                    <a:pt x="20181" y="0"/>
                  </a:lnTo>
                  <a:close/>
                </a:path>
              </a:pathLst>
            </a:custGeom>
            <a:solidFill>
              <a:schemeClr val="accent2"/>
            </a:solid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65"/>
            <p:cNvSpPr/>
            <p:nvPr/>
          </p:nvSpPr>
          <p:spPr>
            <a:xfrm>
              <a:off x="17028322" y="3698595"/>
              <a:ext cx="597601" cy="1164672"/>
            </a:xfrm>
            <a:custGeom>
              <a:rect b="b" l="l" r="r" t="t"/>
              <a:pathLst>
                <a:path extrusionOk="0" h="56041" w="28755">
                  <a:moveTo>
                    <a:pt x="8340" y="0"/>
                  </a:moveTo>
                  <a:lnTo>
                    <a:pt x="0" y="56040"/>
                  </a:lnTo>
                  <a:lnTo>
                    <a:pt x="20415" y="56040"/>
                  </a:lnTo>
                  <a:lnTo>
                    <a:pt x="287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65"/>
            <p:cNvSpPr/>
            <p:nvPr/>
          </p:nvSpPr>
          <p:spPr>
            <a:xfrm>
              <a:off x="17277193" y="3830315"/>
              <a:ext cx="174033" cy="1032953"/>
            </a:xfrm>
            <a:custGeom>
              <a:rect b="b" l="l" r="r" t="t"/>
              <a:pathLst>
                <a:path extrusionOk="0" fill="none" h="49703" w="8374">
                  <a:moveTo>
                    <a:pt x="1" y="49702"/>
                  </a:moveTo>
                  <a:lnTo>
                    <a:pt x="8373" y="0"/>
                  </a:lnTo>
                </a:path>
              </a:pathLst>
            </a:custGeom>
            <a:noFill/>
            <a:ln cap="flat" cmpd="sng" w="10850">
              <a:solidFill>
                <a:schemeClr val="lt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65"/>
            <p:cNvSpPr/>
            <p:nvPr/>
          </p:nvSpPr>
          <p:spPr>
            <a:xfrm>
              <a:off x="16957599" y="2179686"/>
              <a:ext cx="525506" cy="711302"/>
            </a:xfrm>
            <a:custGeom>
              <a:rect b="b" l="l" r="r" t="t"/>
              <a:pathLst>
                <a:path extrusionOk="0" h="34226" w="25286">
                  <a:moveTo>
                    <a:pt x="1" y="1"/>
                  </a:moveTo>
                  <a:lnTo>
                    <a:pt x="1" y="34225"/>
                  </a:lnTo>
                  <a:lnTo>
                    <a:pt x="25286" y="34225"/>
                  </a:lnTo>
                  <a:lnTo>
                    <a:pt x="25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65"/>
            <p:cNvSpPr/>
            <p:nvPr/>
          </p:nvSpPr>
          <p:spPr>
            <a:xfrm>
              <a:off x="17458125" y="2210880"/>
              <a:ext cx="149073" cy="110937"/>
            </a:xfrm>
            <a:custGeom>
              <a:rect b="b" l="l" r="r" t="t"/>
              <a:pathLst>
                <a:path extrusionOk="0" h="5338" w="7173">
                  <a:moveTo>
                    <a:pt x="1" y="1"/>
                  </a:moveTo>
                  <a:lnTo>
                    <a:pt x="1" y="5338"/>
                  </a:lnTo>
                  <a:lnTo>
                    <a:pt x="4504" y="5338"/>
                  </a:lnTo>
                  <a:cubicBezTo>
                    <a:pt x="5972" y="5338"/>
                    <a:pt x="7173" y="4137"/>
                    <a:pt x="7173" y="2669"/>
                  </a:cubicBezTo>
                  <a:cubicBezTo>
                    <a:pt x="7173" y="1201"/>
                    <a:pt x="5972" y="1"/>
                    <a:pt x="4504" y="1"/>
                  </a:cubicBezTo>
                  <a:close/>
                </a:path>
              </a:pathLst>
            </a:custGeom>
            <a:solidFill>
              <a:srgbClr val="FFFFFF"/>
            </a:solid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65"/>
            <p:cNvSpPr/>
            <p:nvPr/>
          </p:nvSpPr>
          <p:spPr>
            <a:xfrm>
              <a:off x="17458125" y="2276740"/>
              <a:ext cx="50626" cy="21"/>
            </a:xfrm>
            <a:custGeom>
              <a:rect b="b" l="l" r="r" t="t"/>
              <a:pathLst>
                <a:path extrusionOk="0" h="1" w="2436">
                  <a:moveTo>
                    <a:pt x="1" y="1"/>
                  </a:moveTo>
                  <a:lnTo>
                    <a:pt x="2436"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65"/>
            <p:cNvSpPr/>
            <p:nvPr/>
          </p:nvSpPr>
          <p:spPr>
            <a:xfrm>
              <a:off x="17458125" y="2276740"/>
              <a:ext cx="50626" cy="21"/>
            </a:xfrm>
            <a:custGeom>
              <a:rect b="b" l="l" r="r" t="t"/>
              <a:pathLst>
                <a:path extrusionOk="0" fill="none" h="1" w="2436">
                  <a:moveTo>
                    <a:pt x="1" y="1"/>
                  </a:moveTo>
                  <a:lnTo>
                    <a:pt x="2436" y="1"/>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65"/>
            <p:cNvSpPr/>
            <p:nvPr/>
          </p:nvSpPr>
          <p:spPr>
            <a:xfrm>
              <a:off x="16851546" y="2210880"/>
              <a:ext cx="131740" cy="110937"/>
            </a:xfrm>
            <a:custGeom>
              <a:rect b="b" l="l" r="r" t="t"/>
              <a:pathLst>
                <a:path extrusionOk="0" h="5338" w="6339">
                  <a:moveTo>
                    <a:pt x="2669" y="1"/>
                  </a:moveTo>
                  <a:cubicBezTo>
                    <a:pt x="1201" y="1"/>
                    <a:pt x="0" y="1201"/>
                    <a:pt x="0" y="2669"/>
                  </a:cubicBezTo>
                  <a:cubicBezTo>
                    <a:pt x="0" y="4137"/>
                    <a:pt x="1201" y="5338"/>
                    <a:pt x="2669" y="5338"/>
                  </a:cubicBezTo>
                  <a:lnTo>
                    <a:pt x="6338" y="5338"/>
                  </a:lnTo>
                  <a:lnTo>
                    <a:pt x="6338" y="1"/>
                  </a:lnTo>
                  <a:close/>
                </a:path>
              </a:pathLst>
            </a:custGeom>
            <a:solidFill>
              <a:srgbClr val="FFFFFF"/>
            </a:solid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65"/>
            <p:cNvSpPr/>
            <p:nvPr/>
          </p:nvSpPr>
          <p:spPr>
            <a:xfrm>
              <a:off x="16931954" y="2276740"/>
              <a:ext cx="50626" cy="21"/>
            </a:xfrm>
            <a:custGeom>
              <a:rect b="b" l="l" r="r" t="t"/>
              <a:pathLst>
                <a:path extrusionOk="0" h="1" w="2436">
                  <a:moveTo>
                    <a:pt x="2436" y="1"/>
                  </a:moveTo>
                  <a:lnTo>
                    <a:pt x="1"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65"/>
            <p:cNvSpPr/>
            <p:nvPr/>
          </p:nvSpPr>
          <p:spPr>
            <a:xfrm>
              <a:off x="16931954" y="2276740"/>
              <a:ext cx="50626" cy="21"/>
            </a:xfrm>
            <a:custGeom>
              <a:rect b="b" l="l" r="r" t="t"/>
              <a:pathLst>
                <a:path extrusionOk="0" fill="none" h="1" w="2436">
                  <a:moveTo>
                    <a:pt x="2436" y="1"/>
                  </a:moveTo>
                  <a:lnTo>
                    <a:pt x="1" y="1"/>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65"/>
            <p:cNvSpPr/>
            <p:nvPr/>
          </p:nvSpPr>
          <p:spPr>
            <a:xfrm>
              <a:off x="16861584" y="2641005"/>
              <a:ext cx="809042" cy="1196573"/>
            </a:xfrm>
            <a:custGeom>
              <a:rect b="b" l="l" r="r" t="t"/>
              <a:pathLst>
                <a:path extrusionOk="0" h="57576" w="38929">
                  <a:moveTo>
                    <a:pt x="19448" y="1"/>
                  </a:moveTo>
                  <a:cubicBezTo>
                    <a:pt x="8707" y="1"/>
                    <a:pt x="1" y="8707"/>
                    <a:pt x="1" y="19482"/>
                  </a:cubicBezTo>
                  <a:lnTo>
                    <a:pt x="1" y="57575"/>
                  </a:lnTo>
                  <a:lnTo>
                    <a:pt x="38929" y="57575"/>
                  </a:lnTo>
                  <a:lnTo>
                    <a:pt x="38929" y="19482"/>
                  </a:lnTo>
                  <a:cubicBezTo>
                    <a:pt x="38929" y="8707"/>
                    <a:pt x="30222" y="1"/>
                    <a:pt x="194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65"/>
            <p:cNvSpPr/>
            <p:nvPr/>
          </p:nvSpPr>
          <p:spPr>
            <a:xfrm>
              <a:off x="17152415" y="2509670"/>
              <a:ext cx="201757" cy="262067"/>
            </a:xfrm>
            <a:custGeom>
              <a:rect b="b" l="l" r="r" t="t"/>
              <a:pathLst>
                <a:path extrusionOk="0" h="12610" w="9708">
                  <a:moveTo>
                    <a:pt x="0" y="1"/>
                  </a:moveTo>
                  <a:lnTo>
                    <a:pt x="0" y="7773"/>
                  </a:lnTo>
                  <a:cubicBezTo>
                    <a:pt x="0" y="10441"/>
                    <a:pt x="2169" y="12610"/>
                    <a:pt x="4837" y="12610"/>
                  </a:cubicBezTo>
                  <a:cubicBezTo>
                    <a:pt x="7539" y="12610"/>
                    <a:pt x="9707" y="10441"/>
                    <a:pt x="9707" y="7773"/>
                  </a:cubicBezTo>
                  <a:lnTo>
                    <a:pt x="9707" y="1"/>
                  </a:lnTo>
                  <a:close/>
                </a:path>
              </a:pathLst>
            </a:custGeom>
            <a:solidFill>
              <a:srgbClr val="FFFFFF"/>
            </a:solid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65"/>
            <p:cNvSpPr/>
            <p:nvPr/>
          </p:nvSpPr>
          <p:spPr>
            <a:xfrm>
              <a:off x="17152415" y="2509670"/>
              <a:ext cx="201757" cy="169876"/>
            </a:xfrm>
            <a:custGeom>
              <a:rect b="b" l="l" r="r" t="t"/>
              <a:pathLst>
                <a:path extrusionOk="0" h="8174" w="9708">
                  <a:moveTo>
                    <a:pt x="0" y="1"/>
                  </a:moveTo>
                  <a:lnTo>
                    <a:pt x="0" y="8173"/>
                  </a:lnTo>
                  <a:lnTo>
                    <a:pt x="9707" y="4771"/>
                  </a:lnTo>
                  <a:lnTo>
                    <a:pt x="97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65"/>
            <p:cNvSpPr/>
            <p:nvPr/>
          </p:nvSpPr>
          <p:spPr>
            <a:xfrm>
              <a:off x="16974246" y="1952990"/>
              <a:ext cx="483900" cy="655833"/>
            </a:xfrm>
            <a:custGeom>
              <a:rect b="b" l="l" r="r" t="t"/>
              <a:pathLst>
                <a:path extrusionOk="0" h="31557" w="23284">
                  <a:moveTo>
                    <a:pt x="11642" y="1"/>
                  </a:moveTo>
                  <a:cubicBezTo>
                    <a:pt x="5204" y="1"/>
                    <a:pt x="1" y="5204"/>
                    <a:pt x="1" y="11642"/>
                  </a:cubicBezTo>
                  <a:lnTo>
                    <a:pt x="1" y="19915"/>
                  </a:lnTo>
                  <a:cubicBezTo>
                    <a:pt x="1" y="26353"/>
                    <a:pt x="5204" y="31557"/>
                    <a:pt x="11642" y="31557"/>
                  </a:cubicBezTo>
                  <a:cubicBezTo>
                    <a:pt x="18080" y="31557"/>
                    <a:pt x="23284" y="26353"/>
                    <a:pt x="23284" y="19915"/>
                  </a:cubicBezTo>
                  <a:lnTo>
                    <a:pt x="23284" y="11642"/>
                  </a:lnTo>
                  <a:cubicBezTo>
                    <a:pt x="23284" y="5204"/>
                    <a:pt x="18080" y="1"/>
                    <a:pt x="11642" y="1"/>
                  </a:cubicBezTo>
                  <a:close/>
                </a:path>
              </a:pathLst>
            </a:custGeom>
            <a:solidFill>
              <a:srgbClr val="FFFFFF"/>
            </a:solidFill>
            <a:ln cap="flat" cmpd="sng" w="10850">
              <a:solidFill>
                <a:srgbClr val="2D15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65"/>
            <p:cNvSpPr/>
            <p:nvPr/>
          </p:nvSpPr>
          <p:spPr>
            <a:xfrm>
              <a:off x="16974246" y="1952990"/>
              <a:ext cx="483900" cy="655833"/>
            </a:xfrm>
            <a:custGeom>
              <a:rect b="b" l="l" r="r" t="t"/>
              <a:pathLst>
                <a:path extrusionOk="0" fill="none" h="31557" w="23284">
                  <a:moveTo>
                    <a:pt x="11642" y="31557"/>
                  </a:moveTo>
                  <a:lnTo>
                    <a:pt x="11642" y="31557"/>
                  </a:lnTo>
                  <a:cubicBezTo>
                    <a:pt x="5204" y="31557"/>
                    <a:pt x="1" y="26353"/>
                    <a:pt x="1" y="19915"/>
                  </a:cubicBezTo>
                  <a:lnTo>
                    <a:pt x="1" y="11642"/>
                  </a:lnTo>
                  <a:cubicBezTo>
                    <a:pt x="1" y="5204"/>
                    <a:pt x="5204" y="1"/>
                    <a:pt x="11642" y="1"/>
                  </a:cubicBezTo>
                  <a:lnTo>
                    <a:pt x="11642" y="1"/>
                  </a:lnTo>
                  <a:cubicBezTo>
                    <a:pt x="18080" y="1"/>
                    <a:pt x="23284" y="5204"/>
                    <a:pt x="23284" y="11642"/>
                  </a:cubicBezTo>
                  <a:lnTo>
                    <a:pt x="23284" y="19915"/>
                  </a:lnTo>
                  <a:cubicBezTo>
                    <a:pt x="23284" y="26353"/>
                    <a:pt x="18080" y="31557"/>
                    <a:pt x="11642" y="31557"/>
                  </a:cubicBezTo>
                  <a:close/>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65"/>
            <p:cNvSpPr/>
            <p:nvPr/>
          </p:nvSpPr>
          <p:spPr>
            <a:xfrm>
              <a:off x="16948601" y="1917639"/>
              <a:ext cx="535212" cy="267616"/>
            </a:xfrm>
            <a:custGeom>
              <a:rect b="b" l="l" r="r" t="t"/>
              <a:pathLst>
                <a:path extrusionOk="0" h="12877" w="25753">
                  <a:moveTo>
                    <a:pt x="12876" y="0"/>
                  </a:moveTo>
                  <a:cubicBezTo>
                    <a:pt x="5771" y="0"/>
                    <a:pt x="0" y="5771"/>
                    <a:pt x="0" y="12876"/>
                  </a:cubicBezTo>
                  <a:lnTo>
                    <a:pt x="18680" y="12876"/>
                  </a:lnTo>
                  <a:cubicBezTo>
                    <a:pt x="18680" y="12876"/>
                    <a:pt x="19181" y="11442"/>
                    <a:pt x="18614" y="9574"/>
                  </a:cubicBezTo>
                  <a:lnTo>
                    <a:pt x="18614" y="9574"/>
                  </a:lnTo>
                  <a:cubicBezTo>
                    <a:pt x="18614" y="9575"/>
                    <a:pt x="19414" y="11742"/>
                    <a:pt x="19414" y="12876"/>
                  </a:cubicBezTo>
                  <a:lnTo>
                    <a:pt x="25752" y="12876"/>
                  </a:lnTo>
                  <a:cubicBezTo>
                    <a:pt x="25752" y="5771"/>
                    <a:pt x="19981" y="0"/>
                    <a:pt x="128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65"/>
            <p:cNvSpPr/>
            <p:nvPr/>
          </p:nvSpPr>
          <p:spPr>
            <a:xfrm>
              <a:off x="17255018" y="2226134"/>
              <a:ext cx="29823" cy="29823"/>
            </a:xfrm>
            <a:custGeom>
              <a:rect b="b" l="l" r="r" t="t"/>
              <a:pathLst>
                <a:path extrusionOk="0" h="1435" w="1435">
                  <a:moveTo>
                    <a:pt x="734" y="0"/>
                  </a:moveTo>
                  <a:cubicBezTo>
                    <a:pt x="334" y="0"/>
                    <a:pt x="0" y="301"/>
                    <a:pt x="0" y="701"/>
                  </a:cubicBezTo>
                  <a:cubicBezTo>
                    <a:pt x="0" y="1101"/>
                    <a:pt x="334" y="1435"/>
                    <a:pt x="734" y="1435"/>
                  </a:cubicBezTo>
                  <a:cubicBezTo>
                    <a:pt x="1134" y="1435"/>
                    <a:pt x="1435" y="1101"/>
                    <a:pt x="1435" y="701"/>
                  </a:cubicBezTo>
                  <a:cubicBezTo>
                    <a:pt x="1435" y="301"/>
                    <a:pt x="1134" y="0"/>
                    <a:pt x="7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65"/>
            <p:cNvSpPr/>
            <p:nvPr/>
          </p:nvSpPr>
          <p:spPr>
            <a:xfrm>
              <a:off x="17126769" y="2226134"/>
              <a:ext cx="29823" cy="29823"/>
            </a:xfrm>
            <a:custGeom>
              <a:rect b="b" l="l" r="r" t="t"/>
              <a:pathLst>
                <a:path extrusionOk="0" h="1435" w="1435">
                  <a:moveTo>
                    <a:pt x="734" y="0"/>
                  </a:moveTo>
                  <a:cubicBezTo>
                    <a:pt x="334" y="0"/>
                    <a:pt x="0" y="301"/>
                    <a:pt x="0" y="701"/>
                  </a:cubicBezTo>
                  <a:cubicBezTo>
                    <a:pt x="0" y="1101"/>
                    <a:pt x="334" y="1435"/>
                    <a:pt x="734" y="1435"/>
                  </a:cubicBezTo>
                  <a:cubicBezTo>
                    <a:pt x="1134" y="1435"/>
                    <a:pt x="1434" y="1101"/>
                    <a:pt x="1434" y="701"/>
                  </a:cubicBezTo>
                  <a:cubicBezTo>
                    <a:pt x="1434" y="301"/>
                    <a:pt x="1134" y="0"/>
                    <a:pt x="7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65"/>
            <p:cNvSpPr/>
            <p:nvPr/>
          </p:nvSpPr>
          <p:spPr>
            <a:xfrm>
              <a:off x="16973560" y="2322503"/>
              <a:ext cx="484586" cy="21"/>
            </a:xfrm>
            <a:custGeom>
              <a:rect b="b" l="l" r="r" t="t"/>
              <a:pathLst>
                <a:path extrusionOk="0" fill="none" h="1" w="23317">
                  <a:moveTo>
                    <a:pt x="0" y="0"/>
                  </a:moveTo>
                  <a:lnTo>
                    <a:pt x="23317" y="0"/>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65"/>
            <p:cNvSpPr/>
            <p:nvPr/>
          </p:nvSpPr>
          <p:spPr>
            <a:xfrm>
              <a:off x="17182923" y="2251780"/>
              <a:ext cx="18725" cy="70744"/>
            </a:xfrm>
            <a:custGeom>
              <a:rect b="b" l="l" r="r" t="t"/>
              <a:pathLst>
                <a:path extrusionOk="0" fill="none" h="3404" w="901">
                  <a:moveTo>
                    <a:pt x="901" y="1"/>
                  </a:moveTo>
                  <a:lnTo>
                    <a:pt x="0" y="3403"/>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65"/>
            <p:cNvSpPr/>
            <p:nvPr/>
          </p:nvSpPr>
          <p:spPr>
            <a:xfrm>
              <a:off x="16974246" y="2366853"/>
              <a:ext cx="127584" cy="21"/>
            </a:xfrm>
            <a:custGeom>
              <a:rect b="b" l="l" r="r" t="t"/>
              <a:pathLst>
                <a:path extrusionOk="0" fill="none" h="1" w="6139">
                  <a:moveTo>
                    <a:pt x="1" y="1"/>
                  </a:moveTo>
                  <a:lnTo>
                    <a:pt x="6138" y="1"/>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65"/>
            <p:cNvSpPr/>
            <p:nvPr/>
          </p:nvSpPr>
          <p:spPr>
            <a:xfrm>
              <a:off x="17038028" y="2393205"/>
              <a:ext cx="63802" cy="21"/>
            </a:xfrm>
            <a:custGeom>
              <a:rect b="b" l="l" r="r" t="t"/>
              <a:pathLst>
                <a:path extrusionOk="0" fill="none" h="1" w="3070">
                  <a:moveTo>
                    <a:pt x="0" y="1"/>
                  </a:moveTo>
                  <a:lnTo>
                    <a:pt x="3069" y="1"/>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65"/>
            <p:cNvSpPr/>
            <p:nvPr/>
          </p:nvSpPr>
          <p:spPr>
            <a:xfrm>
              <a:off x="17306309" y="2443125"/>
              <a:ext cx="139367" cy="21"/>
            </a:xfrm>
            <a:custGeom>
              <a:rect b="b" l="l" r="r" t="t"/>
              <a:pathLst>
                <a:path extrusionOk="0" fill="none" h="1" w="6706">
                  <a:moveTo>
                    <a:pt x="6705" y="0"/>
                  </a:moveTo>
                  <a:lnTo>
                    <a:pt x="1" y="0"/>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65"/>
            <p:cNvSpPr/>
            <p:nvPr/>
          </p:nvSpPr>
          <p:spPr>
            <a:xfrm>
              <a:off x="17270272" y="2469456"/>
              <a:ext cx="50626" cy="21"/>
            </a:xfrm>
            <a:custGeom>
              <a:rect b="b" l="l" r="r" t="t"/>
              <a:pathLst>
                <a:path extrusionOk="0" fill="none" h="1" w="2436">
                  <a:moveTo>
                    <a:pt x="0" y="1"/>
                  </a:moveTo>
                  <a:lnTo>
                    <a:pt x="2435" y="1"/>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65"/>
            <p:cNvSpPr/>
            <p:nvPr/>
          </p:nvSpPr>
          <p:spPr>
            <a:xfrm>
              <a:off x="17239078" y="1851093"/>
              <a:ext cx="71409" cy="98447"/>
            </a:xfrm>
            <a:custGeom>
              <a:rect b="b" l="l" r="r" t="t"/>
              <a:pathLst>
                <a:path extrusionOk="0" h="4737" w="3436">
                  <a:moveTo>
                    <a:pt x="2202" y="0"/>
                  </a:moveTo>
                  <a:cubicBezTo>
                    <a:pt x="2201" y="0"/>
                    <a:pt x="0" y="2702"/>
                    <a:pt x="1067" y="4737"/>
                  </a:cubicBezTo>
                  <a:cubicBezTo>
                    <a:pt x="1067" y="4737"/>
                    <a:pt x="3436" y="3903"/>
                    <a:pt x="22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65"/>
            <p:cNvSpPr/>
            <p:nvPr/>
          </p:nvSpPr>
          <p:spPr>
            <a:xfrm>
              <a:off x="17270272" y="1882974"/>
              <a:ext cx="74194" cy="70037"/>
            </a:xfrm>
            <a:custGeom>
              <a:rect b="b" l="l" r="r" t="t"/>
              <a:pathLst>
                <a:path extrusionOk="0" h="3370" w="3570">
                  <a:moveTo>
                    <a:pt x="3569" y="1"/>
                  </a:moveTo>
                  <a:cubicBezTo>
                    <a:pt x="3569" y="1"/>
                    <a:pt x="234" y="1068"/>
                    <a:pt x="0" y="3336"/>
                  </a:cubicBezTo>
                  <a:cubicBezTo>
                    <a:pt x="0" y="3336"/>
                    <a:pt x="131" y="3369"/>
                    <a:pt x="347" y="3369"/>
                  </a:cubicBezTo>
                  <a:cubicBezTo>
                    <a:pt x="1055" y="3369"/>
                    <a:pt x="2675" y="3017"/>
                    <a:pt x="35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65"/>
            <p:cNvSpPr/>
            <p:nvPr/>
          </p:nvSpPr>
          <p:spPr>
            <a:xfrm>
              <a:off x="16957599" y="2626135"/>
              <a:ext cx="65881" cy="338318"/>
            </a:xfrm>
            <a:custGeom>
              <a:rect b="b" l="l" r="r" t="t"/>
              <a:pathLst>
                <a:path extrusionOk="0" h="16279" w="3170">
                  <a:moveTo>
                    <a:pt x="1" y="1"/>
                  </a:moveTo>
                  <a:lnTo>
                    <a:pt x="1" y="16279"/>
                  </a:lnTo>
                  <a:lnTo>
                    <a:pt x="3170" y="16279"/>
                  </a:lnTo>
                  <a:lnTo>
                    <a:pt x="317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65"/>
            <p:cNvSpPr/>
            <p:nvPr/>
          </p:nvSpPr>
          <p:spPr>
            <a:xfrm>
              <a:off x="17408226" y="2774502"/>
              <a:ext cx="137268" cy="57547"/>
            </a:xfrm>
            <a:custGeom>
              <a:rect b="b" l="l" r="r" t="t"/>
              <a:pathLst>
                <a:path extrusionOk="0" h="2769" w="6605">
                  <a:moveTo>
                    <a:pt x="100" y="0"/>
                  </a:moveTo>
                  <a:lnTo>
                    <a:pt x="0" y="2769"/>
                  </a:lnTo>
                  <a:lnTo>
                    <a:pt x="6605" y="2769"/>
                  </a:lnTo>
                  <a:lnTo>
                    <a:pt x="407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65"/>
            <p:cNvSpPr/>
            <p:nvPr/>
          </p:nvSpPr>
          <p:spPr>
            <a:xfrm>
              <a:off x="17367326" y="2832027"/>
              <a:ext cx="88741" cy="329319"/>
            </a:xfrm>
            <a:custGeom>
              <a:rect b="b" l="l" r="r" t="t"/>
              <a:pathLst>
                <a:path extrusionOk="0" h="15846" w="4270">
                  <a:moveTo>
                    <a:pt x="0" y="1"/>
                  </a:moveTo>
                  <a:lnTo>
                    <a:pt x="0" y="15845"/>
                  </a:lnTo>
                  <a:lnTo>
                    <a:pt x="4270" y="15845"/>
                  </a:lnTo>
                  <a:lnTo>
                    <a:pt x="427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65"/>
            <p:cNvSpPr/>
            <p:nvPr/>
          </p:nvSpPr>
          <p:spPr>
            <a:xfrm>
              <a:off x="17367326" y="2774502"/>
              <a:ext cx="88741" cy="57547"/>
            </a:xfrm>
            <a:custGeom>
              <a:rect b="b" l="l" r="r" t="t"/>
              <a:pathLst>
                <a:path extrusionOk="0" h="2769" w="4270">
                  <a:moveTo>
                    <a:pt x="2001" y="0"/>
                  </a:moveTo>
                  <a:lnTo>
                    <a:pt x="0" y="2769"/>
                  </a:lnTo>
                  <a:lnTo>
                    <a:pt x="4270" y="2769"/>
                  </a:lnTo>
                  <a:lnTo>
                    <a:pt x="22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65"/>
            <p:cNvSpPr/>
            <p:nvPr/>
          </p:nvSpPr>
          <p:spPr>
            <a:xfrm>
              <a:off x="17456047" y="2832027"/>
              <a:ext cx="89448" cy="329319"/>
            </a:xfrm>
            <a:custGeom>
              <a:rect b="b" l="l" r="r" t="t"/>
              <a:pathLst>
                <a:path extrusionOk="0" h="15846" w="4304">
                  <a:moveTo>
                    <a:pt x="1" y="1"/>
                  </a:moveTo>
                  <a:lnTo>
                    <a:pt x="1" y="15845"/>
                  </a:lnTo>
                  <a:lnTo>
                    <a:pt x="4304" y="15845"/>
                  </a:lnTo>
                  <a:lnTo>
                    <a:pt x="430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65"/>
            <p:cNvSpPr/>
            <p:nvPr/>
          </p:nvSpPr>
          <p:spPr>
            <a:xfrm>
              <a:off x="17408912" y="2758541"/>
              <a:ext cx="83899" cy="15982"/>
            </a:xfrm>
            <a:custGeom>
              <a:rect b="b" l="l" r="r" t="t"/>
              <a:pathLst>
                <a:path extrusionOk="0" h="769" w="4037">
                  <a:moveTo>
                    <a:pt x="0" y="1"/>
                  </a:moveTo>
                  <a:lnTo>
                    <a:pt x="0" y="768"/>
                  </a:lnTo>
                  <a:lnTo>
                    <a:pt x="4037" y="768"/>
                  </a:lnTo>
                  <a:lnTo>
                    <a:pt x="40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65"/>
            <p:cNvSpPr/>
            <p:nvPr/>
          </p:nvSpPr>
          <p:spPr>
            <a:xfrm>
              <a:off x="17108730" y="2862536"/>
              <a:ext cx="148387" cy="149073"/>
            </a:xfrm>
            <a:custGeom>
              <a:rect b="b" l="l" r="r" t="t"/>
              <a:pathLst>
                <a:path extrusionOk="0" h="7173" w="7140">
                  <a:moveTo>
                    <a:pt x="3570" y="0"/>
                  </a:moveTo>
                  <a:cubicBezTo>
                    <a:pt x="1602" y="0"/>
                    <a:pt x="1" y="1602"/>
                    <a:pt x="1" y="3603"/>
                  </a:cubicBezTo>
                  <a:cubicBezTo>
                    <a:pt x="1" y="5571"/>
                    <a:pt x="1602" y="7172"/>
                    <a:pt x="3570" y="7172"/>
                  </a:cubicBezTo>
                  <a:cubicBezTo>
                    <a:pt x="5538" y="7172"/>
                    <a:pt x="7139" y="5571"/>
                    <a:pt x="7139" y="3603"/>
                  </a:cubicBezTo>
                  <a:cubicBezTo>
                    <a:pt x="7139" y="1602"/>
                    <a:pt x="5538" y="0"/>
                    <a:pt x="35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135" name="Google Shape;1135;p65"/>
            <p:cNvSpPr/>
            <p:nvPr/>
          </p:nvSpPr>
          <p:spPr>
            <a:xfrm>
              <a:off x="17257782" y="2834999"/>
              <a:ext cx="72115" cy="63407"/>
            </a:xfrm>
            <a:custGeom>
              <a:rect b="b" l="l" r="r" t="t"/>
              <a:pathLst>
                <a:path extrusionOk="0" h="3051" w="3470">
                  <a:moveTo>
                    <a:pt x="1742" y="1"/>
                  </a:moveTo>
                  <a:cubicBezTo>
                    <a:pt x="1151" y="1"/>
                    <a:pt x="584" y="351"/>
                    <a:pt x="334" y="925"/>
                  </a:cubicBezTo>
                  <a:cubicBezTo>
                    <a:pt x="1" y="1692"/>
                    <a:pt x="368" y="2593"/>
                    <a:pt x="1135" y="2927"/>
                  </a:cubicBezTo>
                  <a:cubicBezTo>
                    <a:pt x="1336" y="3010"/>
                    <a:pt x="1542" y="3050"/>
                    <a:pt x="1742" y="3050"/>
                  </a:cubicBezTo>
                  <a:cubicBezTo>
                    <a:pt x="2338" y="3050"/>
                    <a:pt x="2887" y="2700"/>
                    <a:pt x="3136" y="2126"/>
                  </a:cubicBezTo>
                  <a:cubicBezTo>
                    <a:pt x="3470" y="1325"/>
                    <a:pt x="3103" y="458"/>
                    <a:pt x="2336" y="125"/>
                  </a:cubicBezTo>
                  <a:cubicBezTo>
                    <a:pt x="2143" y="41"/>
                    <a:pt x="1941" y="1"/>
                    <a:pt x="17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65"/>
            <p:cNvSpPr/>
            <p:nvPr/>
          </p:nvSpPr>
          <p:spPr>
            <a:xfrm>
              <a:off x="17266095" y="2871722"/>
              <a:ext cx="67959" cy="59667"/>
            </a:xfrm>
            <a:custGeom>
              <a:rect b="b" l="l" r="r" t="t"/>
              <a:pathLst>
                <a:path extrusionOk="0" h="2871" w="3270">
                  <a:moveTo>
                    <a:pt x="1598" y="1"/>
                  </a:moveTo>
                  <a:cubicBezTo>
                    <a:pt x="1044" y="1"/>
                    <a:pt x="525" y="338"/>
                    <a:pt x="301" y="859"/>
                  </a:cubicBezTo>
                  <a:cubicBezTo>
                    <a:pt x="1" y="1593"/>
                    <a:pt x="334" y="2460"/>
                    <a:pt x="1068" y="2761"/>
                  </a:cubicBezTo>
                  <a:cubicBezTo>
                    <a:pt x="1250" y="2835"/>
                    <a:pt x="1439" y="2871"/>
                    <a:pt x="1624" y="2871"/>
                  </a:cubicBezTo>
                  <a:cubicBezTo>
                    <a:pt x="2183" y="2871"/>
                    <a:pt x="2711" y="2545"/>
                    <a:pt x="2936" y="1993"/>
                  </a:cubicBezTo>
                  <a:cubicBezTo>
                    <a:pt x="3270" y="1260"/>
                    <a:pt x="2903" y="426"/>
                    <a:pt x="2169" y="125"/>
                  </a:cubicBezTo>
                  <a:cubicBezTo>
                    <a:pt x="1982" y="40"/>
                    <a:pt x="1788"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65"/>
            <p:cNvSpPr/>
            <p:nvPr/>
          </p:nvSpPr>
          <p:spPr>
            <a:xfrm>
              <a:off x="17290369" y="2839010"/>
              <a:ext cx="58253" cy="51915"/>
            </a:xfrm>
            <a:custGeom>
              <a:rect b="b" l="l" r="r" t="t"/>
              <a:pathLst>
                <a:path extrusionOk="0" h="2498" w="2803">
                  <a:moveTo>
                    <a:pt x="1421" y="1"/>
                  </a:moveTo>
                  <a:cubicBezTo>
                    <a:pt x="933" y="1"/>
                    <a:pt x="468" y="289"/>
                    <a:pt x="267" y="765"/>
                  </a:cubicBezTo>
                  <a:cubicBezTo>
                    <a:pt x="0" y="1399"/>
                    <a:pt x="301" y="2133"/>
                    <a:pt x="934" y="2400"/>
                  </a:cubicBezTo>
                  <a:cubicBezTo>
                    <a:pt x="1092" y="2466"/>
                    <a:pt x="1253" y="2497"/>
                    <a:pt x="1411" y="2497"/>
                  </a:cubicBezTo>
                  <a:cubicBezTo>
                    <a:pt x="1889" y="2497"/>
                    <a:pt x="2335" y="2209"/>
                    <a:pt x="2536" y="1733"/>
                  </a:cubicBezTo>
                  <a:cubicBezTo>
                    <a:pt x="2802" y="1099"/>
                    <a:pt x="2536" y="365"/>
                    <a:pt x="1902" y="98"/>
                  </a:cubicBezTo>
                  <a:cubicBezTo>
                    <a:pt x="1745" y="32"/>
                    <a:pt x="1581" y="1"/>
                    <a:pt x="14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65"/>
            <p:cNvSpPr/>
            <p:nvPr/>
          </p:nvSpPr>
          <p:spPr>
            <a:xfrm>
              <a:off x="17293839" y="2886332"/>
              <a:ext cx="79036" cy="69476"/>
            </a:xfrm>
            <a:custGeom>
              <a:rect b="b" l="l" r="r" t="t"/>
              <a:pathLst>
                <a:path extrusionOk="0" h="3343" w="3803">
                  <a:moveTo>
                    <a:pt x="1919" y="1"/>
                  </a:moveTo>
                  <a:cubicBezTo>
                    <a:pt x="1261" y="1"/>
                    <a:pt x="643" y="370"/>
                    <a:pt x="367" y="1024"/>
                  </a:cubicBezTo>
                  <a:cubicBezTo>
                    <a:pt x="0" y="1858"/>
                    <a:pt x="400" y="2858"/>
                    <a:pt x="1268" y="3225"/>
                  </a:cubicBezTo>
                  <a:cubicBezTo>
                    <a:pt x="1467" y="3305"/>
                    <a:pt x="1676" y="3343"/>
                    <a:pt x="1883" y="3343"/>
                  </a:cubicBezTo>
                  <a:cubicBezTo>
                    <a:pt x="2542" y="3343"/>
                    <a:pt x="3182" y="2959"/>
                    <a:pt x="3436" y="2325"/>
                  </a:cubicBezTo>
                  <a:cubicBezTo>
                    <a:pt x="3803" y="1457"/>
                    <a:pt x="3403" y="490"/>
                    <a:pt x="2569" y="123"/>
                  </a:cubicBezTo>
                  <a:cubicBezTo>
                    <a:pt x="2355" y="41"/>
                    <a:pt x="2135" y="1"/>
                    <a:pt x="19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65"/>
            <p:cNvSpPr/>
            <p:nvPr/>
          </p:nvSpPr>
          <p:spPr>
            <a:xfrm>
              <a:off x="17322956" y="2906844"/>
              <a:ext cx="79036" cy="69455"/>
            </a:xfrm>
            <a:custGeom>
              <a:rect b="b" l="l" r="r" t="t"/>
              <a:pathLst>
                <a:path extrusionOk="0" h="3342" w="3803">
                  <a:moveTo>
                    <a:pt x="1884" y="0"/>
                  </a:moveTo>
                  <a:cubicBezTo>
                    <a:pt x="1238" y="0"/>
                    <a:pt x="616" y="381"/>
                    <a:pt x="367" y="1004"/>
                  </a:cubicBezTo>
                  <a:cubicBezTo>
                    <a:pt x="0" y="1871"/>
                    <a:pt x="400" y="2839"/>
                    <a:pt x="1234" y="3206"/>
                  </a:cubicBezTo>
                  <a:cubicBezTo>
                    <a:pt x="1453" y="3298"/>
                    <a:pt x="1677" y="3342"/>
                    <a:pt x="1897" y="3342"/>
                  </a:cubicBezTo>
                  <a:cubicBezTo>
                    <a:pt x="2550" y="3342"/>
                    <a:pt x="3161" y="2954"/>
                    <a:pt x="3436" y="2305"/>
                  </a:cubicBezTo>
                  <a:cubicBezTo>
                    <a:pt x="3803" y="1471"/>
                    <a:pt x="3403" y="504"/>
                    <a:pt x="2535" y="137"/>
                  </a:cubicBezTo>
                  <a:cubicBezTo>
                    <a:pt x="2324" y="44"/>
                    <a:pt x="2103" y="0"/>
                    <a:pt x="18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65"/>
            <p:cNvSpPr/>
            <p:nvPr/>
          </p:nvSpPr>
          <p:spPr>
            <a:xfrm>
              <a:off x="17357621" y="2888785"/>
              <a:ext cx="45077" cy="39840"/>
            </a:xfrm>
            <a:custGeom>
              <a:rect b="b" l="l" r="r" t="t"/>
              <a:pathLst>
                <a:path extrusionOk="0" h="1917" w="2169">
                  <a:moveTo>
                    <a:pt x="1099" y="0"/>
                  </a:moveTo>
                  <a:cubicBezTo>
                    <a:pt x="714" y="0"/>
                    <a:pt x="352" y="226"/>
                    <a:pt x="200" y="605"/>
                  </a:cubicBezTo>
                  <a:cubicBezTo>
                    <a:pt x="0" y="1072"/>
                    <a:pt x="234" y="1639"/>
                    <a:pt x="701" y="1840"/>
                  </a:cubicBezTo>
                  <a:cubicBezTo>
                    <a:pt x="830" y="1891"/>
                    <a:pt x="964" y="1916"/>
                    <a:pt x="1094" y="1916"/>
                  </a:cubicBezTo>
                  <a:cubicBezTo>
                    <a:pt x="1469" y="1916"/>
                    <a:pt x="1820" y="1710"/>
                    <a:pt x="1968" y="1339"/>
                  </a:cubicBezTo>
                  <a:cubicBezTo>
                    <a:pt x="2168" y="839"/>
                    <a:pt x="1935" y="305"/>
                    <a:pt x="1468" y="72"/>
                  </a:cubicBezTo>
                  <a:cubicBezTo>
                    <a:pt x="1347" y="23"/>
                    <a:pt x="1222" y="0"/>
                    <a:pt x="10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65"/>
            <p:cNvSpPr/>
            <p:nvPr/>
          </p:nvSpPr>
          <p:spPr>
            <a:xfrm>
              <a:off x="17230058" y="2870745"/>
              <a:ext cx="45077" cy="39840"/>
            </a:xfrm>
            <a:custGeom>
              <a:rect b="b" l="l" r="r" t="t"/>
              <a:pathLst>
                <a:path extrusionOk="0" h="1917" w="2169">
                  <a:moveTo>
                    <a:pt x="1099" y="1"/>
                  </a:moveTo>
                  <a:cubicBezTo>
                    <a:pt x="715" y="1"/>
                    <a:pt x="352" y="227"/>
                    <a:pt x="200" y="606"/>
                  </a:cubicBezTo>
                  <a:cubicBezTo>
                    <a:pt x="0" y="1073"/>
                    <a:pt x="234" y="1640"/>
                    <a:pt x="701" y="1840"/>
                  </a:cubicBezTo>
                  <a:cubicBezTo>
                    <a:pt x="830" y="1892"/>
                    <a:pt x="964" y="1917"/>
                    <a:pt x="1095" y="1917"/>
                  </a:cubicBezTo>
                  <a:cubicBezTo>
                    <a:pt x="1470" y="1917"/>
                    <a:pt x="1820" y="1711"/>
                    <a:pt x="1968" y="1340"/>
                  </a:cubicBezTo>
                  <a:cubicBezTo>
                    <a:pt x="2169" y="840"/>
                    <a:pt x="1935" y="306"/>
                    <a:pt x="1468" y="72"/>
                  </a:cubicBezTo>
                  <a:cubicBezTo>
                    <a:pt x="1347" y="24"/>
                    <a:pt x="1222" y="1"/>
                    <a:pt x="10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65"/>
            <p:cNvSpPr/>
            <p:nvPr/>
          </p:nvSpPr>
          <p:spPr>
            <a:xfrm>
              <a:off x="17332661" y="2856177"/>
              <a:ext cx="54097" cy="51561"/>
            </a:xfrm>
            <a:custGeom>
              <a:rect b="b" l="l" r="r" t="t"/>
              <a:pathLst>
                <a:path extrusionOk="0" h="2481" w="2603">
                  <a:moveTo>
                    <a:pt x="1282" y="0"/>
                  </a:moveTo>
                  <a:cubicBezTo>
                    <a:pt x="664" y="0"/>
                    <a:pt x="130" y="482"/>
                    <a:pt x="67" y="1140"/>
                  </a:cubicBezTo>
                  <a:cubicBezTo>
                    <a:pt x="0" y="1807"/>
                    <a:pt x="501" y="2408"/>
                    <a:pt x="1168" y="2475"/>
                  </a:cubicBezTo>
                  <a:cubicBezTo>
                    <a:pt x="1210" y="2479"/>
                    <a:pt x="1252" y="2481"/>
                    <a:pt x="1293" y="2481"/>
                  </a:cubicBezTo>
                  <a:cubicBezTo>
                    <a:pt x="1938" y="2481"/>
                    <a:pt x="2473" y="2001"/>
                    <a:pt x="2535" y="1374"/>
                  </a:cubicBezTo>
                  <a:cubicBezTo>
                    <a:pt x="2602" y="673"/>
                    <a:pt x="2102" y="73"/>
                    <a:pt x="1401" y="6"/>
                  </a:cubicBezTo>
                  <a:cubicBezTo>
                    <a:pt x="1361" y="2"/>
                    <a:pt x="1321" y="0"/>
                    <a:pt x="12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65"/>
            <p:cNvSpPr/>
            <p:nvPr/>
          </p:nvSpPr>
          <p:spPr>
            <a:xfrm>
              <a:off x="17231450" y="2893003"/>
              <a:ext cx="81821" cy="72489"/>
            </a:xfrm>
            <a:custGeom>
              <a:rect b="b" l="l" r="r" t="t"/>
              <a:pathLst>
                <a:path extrusionOk="0" h="3488" w="3937">
                  <a:moveTo>
                    <a:pt x="1967" y="0"/>
                  </a:moveTo>
                  <a:cubicBezTo>
                    <a:pt x="1293" y="0"/>
                    <a:pt x="642" y="394"/>
                    <a:pt x="367" y="1070"/>
                  </a:cubicBezTo>
                  <a:cubicBezTo>
                    <a:pt x="0" y="1937"/>
                    <a:pt x="400" y="2971"/>
                    <a:pt x="1301" y="3338"/>
                  </a:cubicBezTo>
                  <a:cubicBezTo>
                    <a:pt x="1523" y="3440"/>
                    <a:pt x="1755" y="3488"/>
                    <a:pt x="1985" y="3488"/>
                  </a:cubicBezTo>
                  <a:cubicBezTo>
                    <a:pt x="2653" y="3488"/>
                    <a:pt x="3296" y="3083"/>
                    <a:pt x="3569" y="2437"/>
                  </a:cubicBezTo>
                  <a:cubicBezTo>
                    <a:pt x="3936" y="1537"/>
                    <a:pt x="3536" y="502"/>
                    <a:pt x="2635" y="136"/>
                  </a:cubicBezTo>
                  <a:cubicBezTo>
                    <a:pt x="2418" y="44"/>
                    <a:pt x="2191" y="0"/>
                    <a:pt x="19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65"/>
            <p:cNvSpPr/>
            <p:nvPr/>
          </p:nvSpPr>
          <p:spPr>
            <a:xfrm>
              <a:off x="17272350" y="2937644"/>
              <a:ext cx="78350" cy="68769"/>
            </a:xfrm>
            <a:custGeom>
              <a:rect b="b" l="l" r="r" t="t"/>
              <a:pathLst>
                <a:path extrusionOk="0" h="3309" w="3770">
                  <a:moveTo>
                    <a:pt x="1904" y="0"/>
                  </a:moveTo>
                  <a:cubicBezTo>
                    <a:pt x="1260" y="0"/>
                    <a:pt x="643" y="370"/>
                    <a:pt x="367" y="1023"/>
                  </a:cubicBezTo>
                  <a:cubicBezTo>
                    <a:pt x="0" y="1857"/>
                    <a:pt x="400" y="2824"/>
                    <a:pt x="1234" y="3191"/>
                  </a:cubicBezTo>
                  <a:cubicBezTo>
                    <a:pt x="1442" y="3271"/>
                    <a:pt x="1655" y="3309"/>
                    <a:pt x="1863" y="3309"/>
                  </a:cubicBezTo>
                  <a:cubicBezTo>
                    <a:pt x="2528" y="3309"/>
                    <a:pt x="3149" y="2925"/>
                    <a:pt x="3403" y="2291"/>
                  </a:cubicBezTo>
                  <a:cubicBezTo>
                    <a:pt x="3769" y="1457"/>
                    <a:pt x="3369" y="489"/>
                    <a:pt x="2535" y="122"/>
                  </a:cubicBezTo>
                  <a:cubicBezTo>
                    <a:pt x="2329" y="40"/>
                    <a:pt x="2116" y="0"/>
                    <a:pt x="1904" y="0"/>
                  </a:cubicBezTo>
                  <a:close/>
                </a:path>
              </a:pathLst>
            </a:custGeom>
            <a:solidFill>
              <a:srgbClr val="7BC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65"/>
            <p:cNvSpPr/>
            <p:nvPr/>
          </p:nvSpPr>
          <p:spPr>
            <a:xfrm>
              <a:off x="17108730" y="2922847"/>
              <a:ext cx="445785" cy="617697"/>
            </a:xfrm>
            <a:custGeom>
              <a:rect b="b" l="l" r="r" t="t"/>
              <a:pathLst>
                <a:path extrusionOk="0" h="29722" w="21450">
                  <a:moveTo>
                    <a:pt x="2036" y="0"/>
                  </a:moveTo>
                  <a:lnTo>
                    <a:pt x="1" y="1135"/>
                  </a:lnTo>
                  <a:lnTo>
                    <a:pt x="1" y="29722"/>
                  </a:lnTo>
                  <a:lnTo>
                    <a:pt x="21449" y="29722"/>
                  </a:lnTo>
                  <a:lnTo>
                    <a:pt x="21449" y="1135"/>
                  </a:lnTo>
                  <a:lnTo>
                    <a:pt x="19415" y="0"/>
                  </a:lnTo>
                  <a:lnTo>
                    <a:pt x="17680" y="801"/>
                  </a:lnTo>
                  <a:lnTo>
                    <a:pt x="15946" y="0"/>
                  </a:lnTo>
                  <a:lnTo>
                    <a:pt x="14211" y="801"/>
                  </a:lnTo>
                  <a:lnTo>
                    <a:pt x="12476" y="0"/>
                  </a:lnTo>
                  <a:lnTo>
                    <a:pt x="10742" y="801"/>
                  </a:lnTo>
                  <a:lnTo>
                    <a:pt x="8974" y="0"/>
                  </a:lnTo>
                  <a:lnTo>
                    <a:pt x="7239" y="801"/>
                  </a:lnTo>
                  <a:lnTo>
                    <a:pt x="5505" y="0"/>
                  </a:lnTo>
                  <a:lnTo>
                    <a:pt x="3770" y="801"/>
                  </a:lnTo>
                  <a:lnTo>
                    <a:pt x="20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65"/>
            <p:cNvSpPr/>
            <p:nvPr/>
          </p:nvSpPr>
          <p:spPr>
            <a:xfrm>
              <a:off x="17612734" y="2991471"/>
              <a:ext cx="158072" cy="383396"/>
            </a:xfrm>
            <a:custGeom>
              <a:rect b="b" l="l" r="r" t="t"/>
              <a:pathLst>
                <a:path extrusionOk="0" h="18448" w="7606">
                  <a:moveTo>
                    <a:pt x="2469" y="1"/>
                  </a:moveTo>
                  <a:lnTo>
                    <a:pt x="0" y="2836"/>
                  </a:lnTo>
                  <a:lnTo>
                    <a:pt x="0" y="18447"/>
                  </a:lnTo>
                  <a:lnTo>
                    <a:pt x="7606" y="16946"/>
                  </a:lnTo>
                  <a:lnTo>
                    <a:pt x="24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65"/>
            <p:cNvSpPr/>
            <p:nvPr/>
          </p:nvSpPr>
          <p:spPr>
            <a:xfrm>
              <a:off x="17264024" y="3261145"/>
              <a:ext cx="510938" cy="227402"/>
            </a:xfrm>
            <a:custGeom>
              <a:rect b="b" l="l" r="r" t="t"/>
              <a:pathLst>
                <a:path extrusionOk="0" h="10942" w="24585">
                  <a:moveTo>
                    <a:pt x="1" y="10942"/>
                  </a:moveTo>
                  <a:lnTo>
                    <a:pt x="19114" y="10942"/>
                  </a:lnTo>
                  <a:cubicBezTo>
                    <a:pt x="22150" y="10942"/>
                    <a:pt x="24585" y="8507"/>
                    <a:pt x="24585" y="5471"/>
                  </a:cubicBezTo>
                  <a:lnTo>
                    <a:pt x="24585" y="5471"/>
                  </a:lnTo>
                  <a:cubicBezTo>
                    <a:pt x="24585" y="2436"/>
                    <a:pt x="22150" y="1"/>
                    <a:pt x="19114" y="1"/>
                  </a:cubicBez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65"/>
            <p:cNvSpPr/>
            <p:nvPr/>
          </p:nvSpPr>
          <p:spPr>
            <a:xfrm>
              <a:off x="16945138" y="3268772"/>
              <a:ext cx="264146" cy="212148"/>
            </a:xfrm>
            <a:custGeom>
              <a:rect b="b" l="l" r="r" t="t"/>
              <a:pathLst>
                <a:path extrusionOk="0" h="10208" w="12710">
                  <a:moveTo>
                    <a:pt x="1735" y="1"/>
                  </a:moveTo>
                  <a:cubicBezTo>
                    <a:pt x="768" y="1"/>
                    <a:pt x="0" y="768"/>
                    <a:pt x="0" y="1702"/>
                  </a:cubicBezTo>
                  <a:cubicBezTo>
                    <a:pt x="0" y="2569"/>
                    <a:pt x="667" y="3303"/>
                    <a:pt x="1501" y="3403"/>
                  </a:cubicBezTo>
                  <a:cubicBezTo>
                    <a:pt x="667" y="3537"/>
                    <a:pt x="0" y="4237"/>
                    <a:pt x="0" y="5104"/>
                  </a:cubicBezTo>
                  <a:cubicBezTo>
                    <a:pt x="0" y="5972"/>
                    <a:pt x="667" y="6706"/>
                    <a:pt x="1501" y="6806"/>
                  </a:cubicBezTo>
                  <a:cubicBezTo>
                    <a:pt x="667" y="6906"/>
                    <a:pt x="0" y="7640"/>
                    <a:pt x="0" y="8507"/>
                  </a:cubicBezTo>
                  <a:cubicBezTo>
                    <a:pt x="0" y="9441"/>
                    <a:pt x="768" y="10208"/>
                    <a:pt x="1735" y="10208"/>
                  </a:cubicBezTo>
                  <a:lnTo>
                    <a:pt x="12709" y="10208"/>
                  </a:lnTo>
                  <a:lnTo>
                    <a:pt x="12709" y="1"/>
                  </a:lnTo>
                  <a:close/>
                </a:path>
              </a:pathLst>
            </a:custGeom>
            <a:solidFill>
              <a:srgbClr val="FFFFFF"/>
            </a:solid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65"/>
            <p:cNvSpPr/>
            <p:nvPr/>
          </p:nvSpPr>
          <p:spPr>
            <a:xfrm>
              <a:off x="16954835" y="3340180"/>
              <a:ext cx="94311" cy="21"/>
            </a:xfrm>
            <a:custGeom>
              <a:rect b="b" l="l" r="r" t="t"/>
              <a:pathLst>
                <a:path extrusionOk="0" h="1" w="4538">
                  <a:moveTo>
                    <a:pt x="4537" y="0"/>
                  </a:moveTo>
                  <a:lnTo>
                    <a:pt x="1"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65"/>
            <p:cNvSpPr/>
            <p:nvPr/>
          </p:nvSpPr>
          <p:spPr>
            <a:xfrm>
              <a:off x="16954835" y="3340180"/>
              <a:ext cx="94311" cy="21"/>
            </a:xfrm>
            <a:custGeom>
              <a:rect b="b" l="l" r="r" t="t"/>
              <a:pathLst>
                <a:path extrusionOk="0" fill="none" h="1" w="4538">
                  <a:moveTo>
                    <a:pt x="4537" y="0"/>
                  </a:moveTo>
                  <a:lnTo>
                    <a:pt x="1" y="0"/>
                  </a:lnTo>
                </a:path>
              </a:pathLst>
            </a:custGeom>
            <a:noFill/>
            <a:ln cap="flat" cmpd="sng" w="10850">
              <a:solidFill>
                <a:srgbClr val="2D15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65"/>
            <p:cNvSpPr/>
            <p:nvPr/>
          </p:nvSpPr>
          <p:spPr>
            <a:xfrm>
              <a:off x="16954835" y="3410197"/>
              <a:ext cx="94311" cy="21"/>
            </a:xfrm>
            <a:custGeom>
              <a:rect b="b" l="l" r="r" t="t"/>
              <a:pathLst>
                <a:path extrusionOk="0" h="1" w="4538">
                  <a:moveTo>
                    <a:pt x="4537" y="1"/>
                  </a:moveTo>
                  <a:lnTo>
                    <a:pt x="1"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65"/>
            <p:cNvSpPr/>
            <p:nvPr/>
          </p:nvSpPr>
          <p:spPr>
            <a:xfrm>
              <a:off x="16954835" y="3410197"/>
              <a:ext cx="94311" cy="21"/>
            </a:xfrm>
            <a:custGeom>
              <a:rect b="b" l="l" r="r" t="t"/>
              <a:pathLst>
                <a:path extrusionOk="0" fill="none" h="1" w="4538">
                  <a:moveTo>
                    <a:pt x="4537" y="1"/>
                  </a:moveTo>
                  <a:lnTo>
                    <a:pt x="1" y="1"/>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65"/>
            <p:cNvSpPr/>
            <p:nvPr/>
          </p:nvSpPr>
          <p:spPr>
            <a:xfrm>
              <a:off x="17157950" y="3250753"/>
              <a:ext cx="101938" cy="237793"/>
            </a:xfrm>
            <a:custGeom>
              <a:rect b="b" l="l" r="r" t="t"/>
              <a:pathLst>
                <a:path extrusionOk="0" h="11442" w="4905">
                  <a:moveTo>
                    <a:pt x="1" y="0"/>
                  </a:moveTo>
                  <a:lnTo>
                    <a:pt x="1" y="11442"/>
                  </a:lnTo>
                  <a:lnTo>
                    <a:pt x="4904" y="11442"/>
                  </a:lnTo>
                  <a:lnTo>
                    <a:pt x="4904" y="0"/>
                  </a:lnTo>
                  <a:close/>
                </a:path>
              </a:pathLst>
            </a:custGeom>
            <a:solidFill>
              <a:schemeClr val="accent4"/>
            </a:solid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65"/>
            <p:cNvSpPr/>
            <p:nvPr/>
          </p:nvSpPr>
          <p:spPr>
            <a:xfrm>
              <a:off x="16774589" y="2938787"/>
              <a:ext cx="157386" cy="324456"/>
            </a:xfrm>
            <a:custGeom>
              <a:rect b="b" l="l" r="r" t="t"/>
              <a:pathLst>
                <a:path extrusionOk="0" h="15612" w="7573">
                  <a:moveTo>
                    <a:pt x="4771" y="1"/>
                  </a:moveTo>
                  <a:lnTo>
                    <a:pt x="1" y="14111"/>
                  </a:lnTo>
                  <a:lnTo>
                    <a:pt x="7573" y="15612"/>
                  </a:lnTo>
                  <a:lnTo>
                    <a:pt x="75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65"/>
            <p:cNvSpPr/>
            <p:nvPr/>
          </p:nvSpPr>
          <p:spPr>
            <a:xfrm>
              <a:off x="16770432" y="3149543"/>
              <a:ext cx="510938" cy="227402"/>
            </a:xfrm>
            <a:custGeom>
              <a:rect b="b" l="l" r="r" t="t"/>
              <a:pathLst>
                <a:path extrusionOk="0" h="10942" w="24585">
                  <a:moveTo>
                    <a:pt x="24585" y="10941"/>
                  </a:moveTo>
                  <a:lnTo>
                    <a:pt x="5471" y="10941"/>
                  </a:lnTo>
                  <a:cubicBezTo>
                    <a:pt x="2436" y="10941"/>
                    <a:pt x="1" y="8506"/>
                    <a:pt x="1" y="5471"/>
                  </a:cubicBezTo>
                  <a:lnTo>
                    <a:pt x="1" y="5471"/>
                  </a:lnTo>
                  <a:cubicBezTo>
                    <a:pt x="1" y="2435"/>
                    <a:pt x="2436" y="0"/>
                    <a:pt x="5471" y="0"/>
                  </a:cubicBezTo>
                  <a:lnTo>
                    <a:pt x="245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65"/>
            <p:cNvSpPr/>
            <p:nvPr/>
          </p:nvSpPr>
          <p:spPr>
            <a:xfrm>
              <a:off x="16997128" y="3071899"/>
              <a:ext cx="284242" cy="77664"/>
            </a:xfrm>
            <a:custGeom>
              <a:rect b="b" l="l" r="r" t="t"/>
              <a:pathLst>
                <a:path extrusionOk="0" fill="none" h="3737" w="13677">
                  <a:moveTo>
                    <a:pt x="1368" y="0"/>
                  </a:moveTo>
                  <a:lnTo>
                    <a:pt x="234" y="2602"/>
                  </a:lnTo>
                  <a:cubicBezTo>
                    <a:pt x="0" y="3136"/>
                    <a:pt x="401" y="3736"/>
                    <a:pt x="1001" y="3736"/>
                  </a:cubicBezTo>
                  <a:lnTo>
                    <a:pt x="13677" y="3736"/>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65"/>
            <p:cNvSpPr/>
            <p:nvPr/>
          </p:nvSpPr>
          <p:spPr>
            <a:xfrm>
              <a:off x="17380482" y="3128053"/>
              <a:ext cx="112329" cy="57547"/>
            </a:xfrm>
            <a:custGeom>
              <a:rect b="b" l="l" r="r" t="t"/>
              <a:pathLst>
                <a:path extrusionOk="0" h="2769" w="5405">
                  <a:moveTo>
                    <a:pt x="1368" y="0"/>
                  </a:moveTo>
                  <a:cubicBezTo>
                    <a:pt x="601" y="0"/>
                    <a:pt x="1" y="634"/>
                    <a:pt x="1" y="1401"/>
                  </a:cubicBezTo>
                  <a:cubicBezTo>
                    <a:pt x="1" y="2168"/>
                    <a:pt x="601" y="2769"/>
                    <a:pt x="1368" y="2769"/>
                  </a:cubicBezTo>
                  <a:lnTo>
                    <a:pt x="4037" y="2769"/>
                  </a:lnTo>
                  <a:cubicBezTo>
                    <a:pt x="4804" y="2769"/>
                    <a:pt x="5405" y="2168"/>
                    <a:pt x="5405" y="1401"/>
                  </a:cubicBezTo>
                  <a:cubicBezTo>
                    <a:pt x="5405" y="634"/>
                    <a:pt x="4804" y="0"/>
                    <a:pt x="4037" y="0"/>
                  </a:cubicBezTo>
                  <a:close/>
                </a:path>
              </a:pathLst>
            </a:custGeom>
            <a:solidFill>
              <a:srgbClr val="FFFFFF"/>
            </a:solid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65"/>
            <p:cNvSpPr/>
            <p:nvPr/>
          </p:nvSpPr>
          <p:spPr>
            <a:xfrm>
              <a:off x="17336111" y="3156463"/>
              <a:ext cx="263460" cy="212854"/>
            </a:xfrm>
            <a:custGeom>
              <a:rect b="b" l="l" r="r" t="t"/>
              <a:pathLst>
                <a:path extrusionOk="0" h="10242" w="12677">
                  <a:moveTo>
                    <a:pt x="1" y="1"/>
                  </a:moveTo>
                  <a:lnTo>
                    <a:pt x="1" y="10241"/>
                  </a:lnTo>
                  <a:lnTo>
                    <a:pt x="10975" y="10241"/>
                  </a:lnTo>
                  <a:cubicBezTo>
                    <a:pt x="11909" y="10241"/>
                    <a:pt x="12677" y="9474"/>
                    <a:pt x="12677" y="8540"/>
                  </a:cubicBezTo>
                  <a:cubicBezTo>
                    <a:pt x="12677" y="7673"/>
                    <a:pt x="12043" y="6939"/>
                    <a:pt x="11209" y="6839"/>
                  </a:cubicBezTo>
                  <a:cubicBezTo>
                    <a:pt x="12043" y="6706"/>
                    <a:pt x="12677" y="6005"/>
                    <a:pt x="12677" y="5138"/>
                  </a:cubicBezTo>
                  <a:cubicBezTo>
                    <a:pt x="12677" y="4271"/>
                    <a:pt x="12043" y="3537"/>
                    <a:pt x="11209" y="3437"/>
                  </a:cubicBezTo>
                  <a:cubicBezTo>
                    <a:pt x="12043" y="3337"/>
                    <a:pt x="12677" y="2603"/>
                    <a:pt x="12677" y="1735"/>
                  </a:cubicBezTo>
                  <a:cubicBezTo>
                    <a:pt x="12677" y="801"/>
                    <a:pt x="11909" y="34"/>
                    <a:pt x="10975" y="34"/>
                  </a:cubicBezTo>
                  <a:lnTo>
                    <a:pt x="4538" y="34"/>
                  </a:lnTo>
                  <a:lnTo>
                    <a:pt x="4538" y="1"/>
                  </a:lnTo>
                  <a:close/>
                </a:path>
              </a:pathLst>
            </a:custGeom>
            <a:solidFill>
              <a:srgbClr val="FFFFFF"/>
            </a:solid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65"/>
            <p:cNvSpPr/>
            <p:nvPr/>
          </p:nvSpPr>
          <p:spPr>
            <a:xfrm>
              <a:off x="17479614" y="3228558"/>
              <a:ext cx="94997" cy="21"/>
            </a:xfrm>
            <a:custGeom>
              <a:rect b="b" l="l" r="r" t="t"/>
              <a:pathLst>
                <a:path extrusionOk="0" h="1" w="4571">
                  <a:moveTo>
                    <a:pt x="1" y="1"/>
                  </a:moveTo>
                  <a:lnTo>
                    <a:pt x="4571"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65"/>
            <p:cNvSpPr/>
            <p:nvPr/>
          </p:nvSpPr>
          <p:spPr>
            <a:xfrm>
              <a:off x="17479614" y="3228558"/>
              <a:ext cx="94997" cy="21"/>
            </a:xfrm>
            <a:custGeom>
              <a:rect b="b" l="l" r="r" t="t"/>
              <a:pathLst>
                <a:path extrusionOk="0" fill="none" h="1" w="4571">
                  <a:moveTo>
                    <a:pt x="1" y="1"/>
                  </a:moveTo>
                  <a:lnTo>
                    <a:pt x="4571" y="1"/>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65"/>
            <p:cNvSpPr/>
            <p:nvPr/>
          </p:nvSpPr>
          <p:spPr>
            <a:xfrm>
              <a:off x="17479614" y="3298595"/>
              <a:ext cx="94997" cy="21"/>
            </a:xfrm>
            <a:custGeom>
              <a:rect b="b" l="l" r="r" t="t"/>
              <a:pathLst>
                <a:path extrusionOk="0" h="1" w="4571">
                  <a:moveTo>
                    <a:pt x="1" y="0"/>
                  </a:moveTo>
                  <a:lnTo>
                    <a:pt x="4571"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65"/>
            <p:cNvSpPr/>
            <p:nvPr/>
          </p:nvSpPr>
          <p:spPr>
            <a:xfrm>
              <a:off x="17479614" y="3298595"/>
              <a:ext cx="94997" cy="21"/>
            </a:xfrm>
            <a:custGeom>
              <a:rect b="b" l="l" r="r" t="t"/>
              <a:pathLst>
                <a:path extrusionOk="0" fill="none" h="1" w="4571">
                  <a:moveTo>
                    <a:pt x="1" y="0"/>
                  </a:moveTo>
                  <a:lnTo>
                    <a:pt x="4571" y="0"/>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65"/>
            <p:cNvSpPr/>
            <p:nvPr/>
          </p:nvSpPr>
          <p:spPr>
            <a:xfrm>
              <a:off x="17284820" y="3138445"/>
              <a:ext cx="102624" cy="238500"/>
            </a:xfrm>
            <a:custGeom>
              <a:rect b="b" l="l" r="r" t="t"/>
              <a:pathLst>
                <a:path extrusionOk="0" h="11476" w="4938">
                  <a:moveTo>
                    <a:pt x="1" y="1"/>
                  </a:moveTo>
                  <a:lnTo>
                    <a:pt x="1" y="11475"/>
                  </a:lnTo>
                  <a:lnTo>
                    <a:pt x="4937" y="11475"/>
                  </a:lnTo>
                  <a:lnTo>
                    <a:pt x="4937" y="1"/>
                  </a:lnTo>
                  <a:close/>
                </a:path>
              </a:pathLst>
            </a:custGeom>
            <a:solidFill>
              <a:schemeClr val="accent4"/>
            </a:solid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65"/>
            <p:cNvSpPr/>
            <p:nvPr/>
          </p:nvSpPr>
          <p:spPr>
            <a:xfrm>
              <a:off x="17001970" y="4974849"/>
              <a:ext cx="143524" cy="34686"/>
            </a:xfrm>
            <a:custGeom>
              <a:rect b="b" l="l" r="r" t="t"/>
              <a:pathLst>
                <a:path extrusionOk="0" h="1669" w="6906">
                  <a:moveTo>
                    <a:pt x="1" y="1"/>
                  </a:moveTo>
                  <a:lnTo>
                    <a:pt x="1" y="1669"/>
                  </a:lnTo>
                  <a:lnTo>
                    <a:pt x="6906" y="1669"/>
                  </a:lnTo>
                  <a:lnTo>
                    <a:pt x="690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65"/>
            <p:cNvSpPr/>
            <p:nvPr/>
          </p:nvSpPr>
          <p:spPr>
            <a:xfrm>
              <a:off x="16869565" y="5158566"/>
              <a:ext cx="429138" cy="38157"/>
            </a:xfrm>
            <a:custGeom>
              <a:rect b="b" l="l" r="r" t="t"/>
              <a:pathLst>
                <a:path extrusionOk="0" h="1836" w="20649">
                  <a:moveTo>
                    <a:pt x="1" y="0"/>
                  </a:moveTo>
                  <a:lnTo>
                    <a:pt x="1" y="1835"/>
                  </a:lnTo>
                  <a:lnTo>
                    <a:pt x="20649" y="1835"/>
                  </a:lnTo>
                  <a:lnTo>
                    <a:pt x="2064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6" name="Google Shape;1166;p65"/>
          <p:cNvSpPr txBox="1"/>
          <p:nvPr>
            <p:ph idx="3" type="subTitle"/>
          </p:nvPr>
        </p:nvSpPr>
        <p:spPr>
          <a:xfrm flipH="1">
            <a:off x="2058000" y="1400000"/>
            <a:ext cx="6366000" cy="3276900"/>
          </a:xfrm>
          <a:prstGeom prst="rect">
            <a:avLst/>
          </a:prstGeom>
        </p:spPr>
        <p:txBody>
          <a:bodyPr anchorCtr="0" anchor="ctr" bIns="91425" lIns="91425" spcFirstLastPara="1" rIns="91425" wrap="square" tIns="91425">
            <a:noAutofit/>
          </a:bodyPr>
          <a:lstStyle/>
          <a:p>
            <a:pPr indent="0" lvl="0" marL="0" rtl="0" algn="just">
              <a:lnSpc>
                <a:spcPct val="115000"/>
              </a:lnSpc>
              <a:spcBef>
                <a:spcPts val="1200"/>
              </a:spcBef>
              <a:spcAft>
                <a:spcPts val="0"/>
              </a:spcAft>
              <a:buNone/>
            </a:pPr>
            <a:r>
              <a:rPr b="0" lang="en" sz="1400">
                <a:latin typeface="Open Sans"/>
                <a:ea typeface="Open Sans"/>
                <a:cs typeface="Open Sans"/>
                <a:sym typeface="Open Sans"/>
              </a:rPr>
              <a:t>Dementia, being a syndrome that affects memory, can not be cured but its symptoms can be reduced. In order to act upon this syndrome, dementia needs to be identified in the test subject first. This was achieved with the help of the proposed model.</a:t>
            </a:r>
            <a:endParaRPr b="0" sz="1400">
              <a:latin typeface="Open Sans"/>
              <a:ea typeface="Open Sans"/>
              <a:cs typeface="Open Sans"/>
              <a:sym typeface="Open Sans"/>
            </a:endParaRPr>
          </a:p>
          <a:p>
            <a:pPr indent="0" lvl="0" marL="0" rtl="0" algn="just">
              <a:lnSpc>
                <a:spcPct val="115000"/>
              </a:lnSpc>
              <a:spcBef>
                <a:spcPts val="1200"/>
              </a:spcBef>
              <a:spcAft>
                <a:spcPts val="0"/>
              </a:spcAft>
              <a:buNone/>
            </a:pPr>
            <a:r>
              <a:rPr b="0" lang="en" sz="1400">
                <a:latin typeface="Open Sans"/>
                <a:ea typeface="Open Sans"/>
                <a:cs typeface="Open Sans"/>
                <a:sym typeface="Open Sans"/>
              </a:rPr>
              <a:t>The model classifies whether a test subject has dementia or not based on several features of the subject. This model has displayed an accuracy of 84.82%, after successfully overcoming various challenges such as complex neural networks image analysis and less amount of available data.</a:t>
            </a:r>
            <a:endParaRPr b="0" sz="1400">
              <a:latin typeface="Open Sans"/>
              <a:ea typeface="Open Sans"/>
              <a:cs typeface="Open Sans"/>
              <a:sym typeface="Open Sans"/>
            </a:endParaRPr>
          </a:p>
          <a:p>
            <a:pPr indent="0" lvl="0" marL="0" rtl="0" algn="just">
              <a:lnSpc>
                <a:spcPct val="115000"/>
              </a:lnSpc>
              <a:spcBef>
                <a:spcPts val="1200"/>
              </a:spcBef>
              <a:spcAft>
                <a:spcPts val="1200"/>
              </a:spcAft>
              <a:buNone/>
            </a:pPr>
            <a:r>
              <a:rPr b="0" lang="en" sz="1400">
                <a:latin typeface="Open Sans"/>
                <a:ea typeface="Open Sans"/>
                <a:cs typeface="Open Sans"/>
                <a:sym typeface="Open Sans"/>
              </a:rPr>
              <a:t>This classification can help in identifying the syndrome and treating it as soon as possible.</a:t>
            </a:r>
            <a:endParaRPr b="0" sz="1400">
              <a:solidFill>
                <a:srgbClr val="505050"/>
              </a:solidFill>
              <a:highlight>
                <a:srgbClr val="FFFFFF"/>
              </a:highlight>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0" name="Shape 1170"/>
        <p:cNvGrpSpPr/>
        <p:nvPr/>
      </p:nvGrpSpPr>
      <p:grpSpPr>
        <a:xfrm>
          <a:off x="0" y="0"/>
          <a:ext cx="0" cy="0"/>
          <a:chOff x="0" y="0"/>
          <a:chExt cx="0" cy="0"/>
        </a:xfrm>
      </p:grpSpPr>
      <p:sp>
        <p:nvSpPr>
          <p:cNvPr id="1171" name="Google Shape;1171;p66"/>
          <p:cNvSpPr txBox="1"/>
          <p:nvPr>
            <p:ph type="title"/>
          </p:nvPr>
        </p:nvSpPr>
        <p:spPr>
          <a:xfrm>
            <a:off x="1561675" y="621500"/>
            <a:ext cx="4589100" cy="61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rgbClr val="023330"/>
                </a:solidFill>
              </a:rPr>
              <a:t>FUTURE SCOPE</a:t>
            </a:r>
            <a:endParaRPr sz="3300">
              <a:solidFill>
                <a:srgbClr val="023330"/>
              </a:solidFill>
            </a:endParaRPr>
          </a:p>
        </p:txBody>
      </p:sp>
      <p:sp>
        <p:nvSpPr>
          <p:cNvPr id="1172" name="Google Shape;1172;p66"/>
          <p:cNvSpPr txBox="1"/>
          <p:nvPr>
            <p:ph idx="1" type="subTitle"/>
          </p:nvPr>
        </p:nvSpPr>
        <p:spPr>
          <a:xfrm>
            <a:off x="2637000" y="1491300"/>
            <a:ext cx="6352200" cy="3155100"/>
          </a:xfrm>
          <a:prstGeom prst="rect">
            <a:avLst/>
          </a:prstGeom>
          <a:solidFill>
            <a:schemeClr val="accent3"/>
          </a:solidFill>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 sz="1400">
                <a:solidFill>
                  <a:schemeClr val="dk1"/>
                </a:solidFill>
              </a:rPr>
              <a:t>The primary aim of the proposed model is to identify dementia in a subject based on its several features. This aim was realized by the presented classifier. </a:t>
            </a:r>
            <a:endParaRPr sz="1400">
              <a:solidFill>
                <a:schemeClr val="dk1"/>
              </a:solidFill>
            </a:endParaRPr>
          </a:p>
          <a:p>
            <a:pPr indent="0" lvl="0" marL="0" rtl="0" algn="just">
              <a:lnSpc>
                <a:spcPct val="115000"/>
              </a:lnSpc>
              <a:spcBef>
                <a:spcPts val="0"/>
              </a:spcBef>
              <a:spcAft>
                <a:spcPts val="0"/>
              </a:spcAft>
              <a:buNone/>
            </a:pPr>
            <a:r>
              <a:t/>
            </a:r>
            <a:endParaRPr sz="1400">
              <a:solidFill>
                <a:schemeClr val="dk1"/>
              </a:solidFill>
            </a:endParaRPr>
          </a:p>
          <a:p>
            <a:pPr indent="0" lvl="0" marL="0" rtl="0" algn="just">
              <a:lnSpc>
                <a:spcPct val="115000"/>
              </a:lnSpc>
              <a:spcBef>
                <a:spcPts val="0"/>
              </a:spcBef>
              <a:spcAft>
                <a:spcPts val="0"/>
              </a:spcAft>
              <a:buNone/>
            </a:pPr>
            <a:r>
              <a:rPr lang="en" sz="1400">
                <a:solidFill>
                  <a:schemeClr val="dk1"/>
                </a:solidFill>
              </a:rPr>
              <a:t>Along with the resulting classifications, MRI images of the brain can be utilized to arrive at a definite conclusion. This can be advanced further with the help of medical experts. </a:t>
            </a:r>
            <a:endParaRPr sz="1400">
              <a:solidFill>
                <a:schemeClr val="dk1"/>
              </a:solidFill>
            </a:endParaRPr>
          </a:p>
          <a:p>
            <a:pPr indent="0" lvl="0" marL="0" rtl="0" algn="just">
              <a:lnSpc>
                <a:spcPct val="115000"/>
              </a:lnSpc>
              <a:spcBef>
                <a:spcPts val="0"/>
              </a:spcBef>
              <a:spcAft>
                <a:spcPts val="0"/>
              </a:spcAft>
              <a:buNone/>
            </a:pPr>
            <a:r>
              <a:t/>
            </a:r>
            <a:endParaRPr sz="1400">
              <a:solidFill>
                <a:schemeClr val="dk1"/>
              </a:solidFill>
            </a:endParaRPr>
          </a:p>
          <a:p>
            <a:pPr indent="0" lvl="0" marL="0" rtl="0" algn="just">
              <a:lnSpc>
                <a:spcPct val="115000"/>
              </a:lnSpc>
              <a:spcBef>
                <a:spcPts val="0"/>
              </a:spcBef>
              <a:spcAft>
                <a:spcPts val="0"/>
              </a:spcAft>
              <a:buNone/>
            </a:pPr>
            <a:r>
              <a:rPr lang="en" sz="1400">
                <a:solidFill>
                  <a:schemeClr val="dk1"/>
                </a:solidFill>
              </a:rPr>
              <a:t>Furthermore, the available and acquired data can be used to treat patients in a more effective way focusing on deprived areas. In addition to this, patterns between the data can be identified and understood in order to prevent the hereditary passage of the syndrome, to a certain extent.</a:t>
            </a:r>
            <a:endParaRPr sz="1400">
              <a:solidFill>
                <a:srgbClr val="24292E"/>
              </a:solidFill>
              <a:highlight>
                <a:srgbClr val="FFFFFF"/>
              </a:highlight>
              <a:latin typeface="Arial"/>
              <a:ea typeface="Arial"/>
              <a:cs typeface="Arial"/>
              <a:sym typeface="Arial"/>
            </a:endParaRPr>
          </a:p>
        </p:txBody>
      </p:sp>
      <p:grpSp>
        <p:nvGrpSpPr>
          <p:cNvPr id="1173" name="Google Shape;1173;p66"/>
          <p:cNvGrpSpPr/>
          <p:nvPr/>
        </p:nvGrpSpPr>
        <p:grpSpPr>
          <a:xfrm>
            <a:off x="1029744" y="0"/>
            <a:ext cx="1349412" cy="2269919"/>
            <a:chOff x="1258344" y="0"/>
            <a:chExt cx="1349412" cy="2269919"/>
          </a:xfrm>
        </p:grpSpPr>
        <p:sp>
          <p:nvSpPr>
            <p:cNvPr id="1174" name="Google Shape;1174;p66"/>
            <p:cNvSpPr/>
            <p:nvPr/>
          </p:nvSpPr>
          <p:spPr>
            <a:xfrm>
              <a:off x="1328130" y="1819332"/>
              <a:ext cx="558337" cy="450587"/>
            </a:xfrm>
            <a:custGeom>
              <a:rect b="b" l="l" r="r" t="t"/>
              <a:pathLst>
                <a:path extrusionOk="0" h="19964" w="24738">
                  <a:moveTo>
                    <a:pt x="24737" y="19963"/>
                  </a:moveTo>
                  <a:lnTo>
                    <a:pt x="0" y="19963"/>
                  </a:lnTo>
                  <a:lnTo>
                    <a:pt x="7053" y="0"/>
                  </a:lnTo>
                  <a:lnTo>
                    <a:pt x="158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66"/>
            <p:cNvSpPr/>
            <p:nvPr/>
          </p:nvSpPr>
          <p:spPr>
            <a:xfrm>
              <a:off x="1258344" y="1754443"/>
              <a:ext cx="652002" cy="158577"/>
            </a:xfrm>
            <a:custGeom>
              <a:rect b="b" l="l" r="r" t="t"/>
              <a:pathLst>
                <a:path extrusionOk="0" h="7026" w="28888">
                  <a:moveTo>
                    <a:pt x="9683" y="0"/>
                  </a:moveTo>
                  <a:lnTo>
                    <a:pt x="733" y="5452"/>
                  </a:lnTo>
                  <a:cubicBezTo>
                    <a:pt x="0" y="5886"/>
                    <a:pt x="326" y="7025"/>
                    <a:pt x="1167" y="7025"/>
                  </a:cubicBezTo>
                  <a:lnTo>
                    <a:pt x="27721" y="7025"/>
                  </a:lnTo>
                  <a:cubicBezTo>
                    <a:pt x="28589" y="7025"/>
                    <a:pt x="28887" y="5886"/>
                    <a:pt x="28155" y="5452"/>
                  </a:cubicBezTo>
                  <a:lnTo>
                    <a:pt x="19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66"/>
            <p:cNvSpPr/>
            <p:nvPr/>
          </p:nvSpPr>
          <p:spPr>
            <a:xfrm>
              <a:off x="1584856" y="0"/>
              <a:ext cx="1022900" cy="1707758"/>
            </a:xfrm>
            <a:custGeom>
              <a:rect b="b" l="l" r="r" t="t"/>
              <a:pathLst>
                <a:path extrusionOk="0" fill="none" h="48661" w="1">
                  <a:moveTo>
                    <a:pt x="0" y="48660"/>
                  </a:moveTo>
                  <a:lnTo>
                    <a:pt x="0" y="0"/>
                  </a:lnTo>
                </a:path>
              </a:pathLst>
            </a:custGeom>
            <a:no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66"/>
            <p:cNvSpPr/>
            <p:nvPr/>
          </p:nvSpPr>
          <p:spPr>
            <a:xfrm>
              <a:off x="1535352" y="1706685"/>
              <a:ext cx="98586" cy="47781"/>
            </a:xfrm>
            <a:custGeom>
              <a:rect b="b" l="l" r="r" t="t"/>
              <a:pathLst>
                <a:path extrusionOk="0" h="2117" w="4368">
                  <a:moveTo>
                    <a:pt x="0" y="1"/>
                  </a:moveTo>
                  <a:lnTo>
                    <a:pt x="0" y="2116"/>
                  </a:lnTo>
                  <a:lnTo>
                    <a:pt x="4367" y="2116"/>
                  </a:lnTo>
                  <a:lnTo>
                    <a:pt x="4367" y="1"/>
                  </a:lnTo>
                  <a:close/>
                </a:path>
              </a:pathLst>
            </a:custGeom>
            <a:solidFill>
              <a:srgbClr val="77D4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66"/>
            <p:cNvSpPr/>
            <p:nvPr/>
          </p:nvSpPr>
          <p:spPr>
            <a:xfrm>
              <a:off x="1546676" y="1658927"/>
              <a:ext cx="75925" cy="47781"/>
            </a:xfrm>
            <a:custGeom>
              <a:rect b="b" l="l" r="r" t="t"/>
              <a:pathLst>
                <a:path extrusionOk="0" h="2117" w="3364">
                  <a:moveTo>
                    <a:pt x="1" y="1"/>
                  </a:moveTo>
                  <a:lnTo>
                    <a:pt x="1" y="2117"/>
                  </a:lnTo>
                  <a:lnTo>
                    <a:pt x="3364" y="2117"/>
                  </a:lnTo>
                  <a:lnTo>
                    <a:pt x="3364" y="1"/>
                  </a:lnTo>
                  <a:close/>
                </a:path>
              </a:pathLst>
            </a:custGeom>
            <a:solidFill>
              <a:srgbClr val="015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9" name="Google Shape;1179;p66"/>
          <p:cNvGrpSpPr/>
          <p:nvPr/>
        </p:nvGrpSpPr>
        <p:grpSpPr>
          <a:xfrm flipH="1">
            <a:off x="336947" y="2388870"/>
            <a:ext cx="2098365" cy="2456158"/>
            <a:chOff x="2062979" y="2548248"/>
            <a:chExt cx="1979403" cy="2316912"/>
          </a:xfrm>
        </p:grpSpPr>
        <p:sp>
          <p:nvSpPr>
            <p:cNvPr id="1180" name="Google Shape;1180;p66"/>
            <p:cNvSpPr/>
            <p:nvPr/>
          </p:nvSpPr>
          <p:spPr>
            <a:xfrm>
              <a:off x="2651630" y="3220832"/>
              <a:ext cx="1214601" cy="1643778"/>
            </a:xfrm>
            <a:custGeom>
              <a:rect b="b" l="l" r="r" t="t"/>
              <a:pathLst>
                <a:path extrusionOk="0" h="69600" w="51428">
                  <a:moveTo>
                    <a:pt x="5697" y="0"/>
                  </a:moveTo>
                  <a:cubicBezTo>
                    <a:pt x="2551" y="0"/>
                    <a:pt x="1" y="2577"/>
                    <a:pt x="1" y="5723"/>
                  </a:cubicBezTo>
                  <a:lnTo>
                    <a:pt x="1" y="63877"/>
                  </a:lnTo>
                  <a:cubicBezTo>
                    <a:pt x="1" y="67050"/>
                    <a:pt x="2551" y="69600"/>
                    <a:pt x="5697" y="69600"/>
                  </a:cubicBezTo>
                  <a:lnTo>
                    <a:pt x="45705" y="69600"/>
                  </a:lnTo>
                  <a:cubicBezTo>
                    <a:pt x="48878" y="69600"/>
                    <a:pt x="51428" y="67050"/>
                    <a:pt x="51428" y="63877"/>
                  </a:cubicBezTo>
                  <a:lnTo>
                    <a:pt x="51428" y="5723"/>
                  </a:lnTo>
                  <a:cubicBezTo>
                    <a:pt x="51428" y="2577"/>
                    <a:pt x="48878" y="0"/>
                    <a:pt x="457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66"/>
            <p:cNvSpPr/>
            <p:nvPr/>
          </p:nvSpPr>
          <p:spPr>
            <a:xfrm>
              <a:off x="2770796" y="3220832"/>
              <a:ext cx="1215215" cy="1643778"/>
            </a:xfrm>
            <a:custGeom>
              <a:rect b="b" l="l" r="r" t="t"/>
              <a:pathLst>
                <a:path extrusionOk="0" h="69600" w="51454">
                  <a:moveTo>
                    <a:pt x="5723" y="0"/>
                  </a:moveTo>
                  <a:cubicBezTo>
                    <a:pt x="2577" y="0"/>
                    <a:pt x="0" y="2577"/>
                    <a:pt x="0" y="5723"/>
                  </a:cubicBezTo>
                  <a:lnTo>
                    <a:pt x="0" y="63877"/>
                  </a:lnTo>
                  <a:cubicBezTo>
                    <a:pt x="0" y="67050"/>
                    <a:pt x="2577" y="69600"/>
                    <a:pt x="5723" y="69600"/>
                  </a:cubicBezTo>
                  <a:lnTo>
                    <a:pt x="45731" y="69600"/>
                  </a:lnTo>
                  <a:cubicBezTo>
                    <a:pt x="48904" y="69600"/>
                    <a:pt x="51454" y="67050"/>
                    <a:pt x="51454" y="63877"/>
                  </a:cubicBezTo>
                  <a:lnTo>
                    <a:pt x="51454" y="5723"/>
                  </a:lnTo>
                  <a:cubicBezTo>
                    <a:pt x="51454" y="2577"/>
                    <a:pt x="48904" y="0"/>
                    <a:pt x="4573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66"/>
            <p:cNvSpPr/>
            <p:nvPr/>
          </p:nvSpPr>
          <p:spPr>
            <a:xfrm>
              <a:off x="2174422" y="3924801"/>
              <a:ext cx="1369626" cy="939764"/>
            </a:xfrm>
            <a:custGeom>
              <a:rect b="b" l="l" r="r" t="t"/>
              <a:pathLst>
                <a:path extrusionOk="0" h="39791" w="57992">
                  <a:moveTo>
                    <a:pt x="5724" y="0"/>
                  </a:moveTo>
                  <a:cubicBezTo>
                    <a:pt x="2577" y="0"/>
                    <a:pt x="1" y="2550"/>
                    <a:pt x="1" y="5696"/>
                  </a:cubicBezTo>
                  <a:lnTo>
                    <a:pt x="1" y="34068"/>
                  </a:lnTo>
                  <a:cubicBezTo>
                    <a:pt x="1" y="37241"/>
                    <a:pt x="2577" y="39791"/>
                    <a:pt x="5724" y="39791"/>
                  </a:cubicBezTo>
                  <a:lnTo>
                    <a:pt x="52268" y="39791"/>
                  </a:lnTo>
                  <a:cubicBezTo>
                    <a:pt x="55442" y="39791"/>
                    <a:pt x="57992" y="37241"/>
                    <a:pt x="57992" y="34068"/>
                  </a:cubicBezTo>
                  <a:lnTo>
                    <a:pt x="57992" y="5696"/>
                  </a:lnTo>
                  <a:cubicBezTo>
                    <a:pt x="57992" y="2550"/>
                    <a:pt x="55442" y="0"/>
                    <a:pt x="5226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66"/>
            <p:cNvSpPr/>
            <p:nvPr/>
          </p:nvSpPr>
          <p:spPr>
            <a:xfrm>
              <a:off x="2264116" y="4303365"/>
              <a:ext cx="1206901" cy="280600"/>
            </a:xfrm>
            <a:custGeom>
              <a:rect b="b" l="l" r="r" t="t"/>
              <a:pathLst>
                <a:path extrusionOk="0" h="11881" w="51102">
                  <a:moveTo>
                    <a:pt x="3228" y="0"/>
                  </a:moveTo>
                  <a:cubicBezTo>
                    <a:pt x="1438" y="0"/>
                    <a:pt x="0" y="1438"/>
                    <a:pt x="0" y="3201"/>
                  </a:cubicBezTo>
                  <a:lnTo>
                    <a:pt x="0" y="8680"/>
                  </a:lnTo>
                  <a:cubicBezTo>
                    <a:pt x="0" y="10443"/>
                    <a:pt x="1438" y="11881"/>
                    <a:pt x="3228" y="11881"/>
                  </a:cubicBezTo>
                  <a:lnTo>
                    <a:pt x="47874" y="11881"/>
                  </a:lnTo>
                  <a:cubicBezTo>
                    <a:pt x="49664" y="11881"/>
                    <a:pt x="51101" y="10443"/>
                    <a:pt x="51101" y="8680"/>
                  </a:cubicBezTo>
                  <a:lnTo>
                    <a:pt x="51101" y="3201"/>
                  </a:lnTo>
                  <a:cubicBezTo>
                    <a:pt x="51101" y="1438"/>
                    <a:pt x="49664" y="0"/>
                    <a:pt x="47874" y="0"/>
                  </a:cubicBezTo>
                  <a:close/>
                </a:path>
              </a:pathLst>
            </a:custGeom>
            <a:solidFill>
              <a:srgbClr val="01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66"/>
            <p:cNvSpPr/>
            <p:nvPr/>
          </p:nvSpPr>
          <p:spPr>
            <a:xfrm>
              <a:off x="2255779" y="4583923"/>
              <a:ext cx="1206901" cy="281237"/>
            </a:xfrm>
            <a:custGeom>
              <a:rect b="b" l="l" r="r" t="t"/>
              <a:pathLst>
                <a:path extrusionOk="0" h="11908" w="51102">
                  <a:moveTo>
                    <a:pt x="2333" y="1"/>
                  </a:moveTo>
                  <a:cubicBezTo>
                    <a:pt x="1058" y="1"/>
                    <a:pt x="0" y="1058"/>
                    <a:pt x="0" y="2333"/>
                  </a:cubicBezTo>
                  <a:lnTo>
                    <a:pt x="0" y="9575"/>
                  </a:lnTo>
                  <a:cubicBezTo>
                    <a:pt x="0" y="10877"/>
                    <a:pt x="1058" y="11908"/>
                    <a:pt x="2333" y="11908"/>
                  </a:cubicBezTo>
                  <a:lnTo>
                    <a:pt x="48769" y="11908"/>
                  </a:lnTo>
                  <a:cubicBezTo>
                    <a:pt x="50071" y="11908"/>
                    <a:pt x="51102" y="10877"/>
                    <a:pt x="51102" y="9575"/>
                  </a:cubicBezTo>
                  <a:lnTo>
                    <a:pt x="51102" y="2333"/>
                  </a:lnTo>
                  <a:cubicBezTo>
                    <a:pt x="51102" y="1058"/>
                    <a:pt x="50071" y="1"/>
                    <a:pt x="487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66"/>
            <p:cNvSpPr/>
            <p:nvPr/>
          </p:nvSpPr>
          <p:spPr>
            <a:xfrm>
              <a:off x="2794483" y="3391859"/>
              <a:ext cx="134549" cy="128786"/>
            </a:xfrm>
            <a:custGeom>
              <a:rect b="b" l="l" r="r" t="t"/>
              <a:pathLst>
                <a:path extrusionOk="0" h="5453" w="5697">
                  <a:moveTo>
                    <a:pt x="1" y="0"/>
                  </a:moveTo>
                  <a:lnTo>
                    <a:pt x="5697" y="5452"/>
                  </a:lnTo>
                </a:path>
              </a:pathLst>
            </a:custGeom>
            <a:solidFill>
              <a:srgbClr val="01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66"/>
            <p:cNvSpPr/>
            <p:nvPr/>
          </p:nvSpPr>
          <p:spPr>
            <a:xfrm>
              <a:off x="2794483" y="3391859"/>
              <a:ext cx="134549" cy="128786"/>
            </a:xfrm>
            <a:custGeom>
              <a:rect b="b" l="l" r="r" t="t"/>
              <a:pathLst>
                <a:path extrusionOk="0" fill="none" h="5453" w="5697">
                  <a:moveTo>
                    <a:pt x="1" y="0"/>
                  </a:moveTo>
                  <a:lnTo>
                    <a:pt x="5697" y="5452"/>
                  </a:lnTo>
                </a:path>
              </a:pathLst>
            </a:custGeom>
            <a:no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66"/>
            <p:cNvSpPr/>
            <p:nvPr/>
          </p:nvSpPr>
          <p:spPr>
            <a:xfrm>
              <a:off x="2797694" y="3389285"/>
              <a:ext cx="128786" cy="133911"/>
            </a:xfrm>
            <a:custGeom>
              <a:rect b="b" l="l" r="r" t="t"/>
              <a:pathLst>
                <a:path extrusionOk="0" h="5670" w="5453">
                  <a:moveTo>
                    <a:pt x="5452" y="1"/>
                  </a:moveTo>
                  <a:lnTo>
                    <a:pt x="0" y="5670"/>
                  </a:lnTo>
                </a:path>
              </a:pathLst>
            </a:custGeom>
            <a:solidFill>
              <a:srgbClr val="01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66"/>
            <p:cNvSpPr/>
            <p:nvPr/>
          </p:nvSpPr>
          <p:spPr>
            <a:xfrm>
              <a:off x="2797694" y="3389285"/>
              <a:ext cx="128786" cy="133911"/>
            </a:xfrm>
            <a:custGeom>
              <a:rect b="b" l="l" r="r" t="t"/>
              <a:pathLst>
                <a:path extrusionOk="0" fill="none" h="5670" w="5453">
                  <a:moveTo>
                    <a:pt x="5452" y="1"/>
                  </a:moveTo>
                  <a:lnTo>
                    <a:pt x="0" y="5670"/>
                  </a:lnTo>
                </a:path>
              </a:pathLst>
            </a:custGeom>
            <a:no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66"/>
            <p:cNvSpPr/>
            <p:nvPr/>
          </p:nvSpPr>
          <p:spPr>
            <a:xfrm>
              <a:off x="2822680" y="3416821"/>
              <a:ext cx="78174" cy="78198"/>
            </a:xfrm>
            <a:custGeom>
              <a:rect b="b" l="l" r="r" t="t"/>
              <a:pathLst>
                <a:path extrusionOk="0" h="3311" w="3310">
                  <a:moveTo>
                    <a:pt x="1655" y="1"/>
                  </a:moveTo>
                  <a:cubicBezTo>
                    <a:pt x="732" y="1"/>
                    <a:pt x="0" y="760"/>
                    <a:pt x="0" y="1656"/>
                  </a:cubicBezTo>
                  <a:cubicBezTo>
                    <a:pt x="0" y="2578"/>
                    <a:pt x="732" y="3310"/>
                    <a:pt x="1655" y="3310"/>
                  </a:cubicBezTo>
                  <a:cubicBezTo>
                    <a:pt x="2577" y="3310"/>
                    <a:pt x="3309" y="2578"/>
                    <a:pt x="3309" y="1656"/>
                  </a:cubicBezTo>
                  <a:cubicBezTo>
                    <a:pt x="3309" y="760"/>
                    <a:pt x="2577" y="1"/>
                    <a:pt x="1655" y="1"/>
                  </a:cubicBezTo>
                  <a:close/>
                </a:path>
              </a:pathLst>
            </a:custGeom>
            <a:solidFill>
              <a:srgbClr val="015B5B"/>
            </a:solid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66"/>
            <p:cNvSpPr/>
            <p:nvPr/>
          </p:nvSpPr>
          <p:spPr>
            <a:xfrm>
              <a:off x="3194844" y="3391859"/>
              <a:ext cx="133888" cy="128786"/>
            </a:xfrm>
            <a:custGeom>
              <a:rect b="b" l="l" r="r" t="t"/>
              <a:pathLst>
                <a:path extrusionOk="0" h="5453" w="5669">
                  <a:moveTo>
                    <a:pt x="0" y="0"/>
                  </a:moveTo>
                  <a:lnTo>
                    <a:pt x="5669" y="5452"/>
                  </a:lnTo>
                </a:path>
              </a:pathLst>
            </a:custGeom>
            <a:solidFill>
              <a:srgbClr val="01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66"/>
            <p:cNvSpPr/>
            <p:nvPr/>
          </p:nvSpPr>
          <p:spPr>
            <a:xfrm>
              <a:off x="3194844" y="3391859"/>
              <a:ext cx="133888" cy="128786"/>
            </a:xfrm>
            <a:custGeom>
              <a:rect b="b" l="l" r="r" t="t"/>
              <a:pathLst>
                <a:path extrusionOk="0" fill="none" h="5453" w="5669">
                  <a:moveTo>
                    <a:pt x="0" y="0"/>
                  </a:moveTo>
                  <a:lnTo>
                    <a:pt x="5669" y="5452"/>
                  </a:lnTo>
                </a:path>
              </a:pathLst>
            </a:custGeom>
            <a:no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66"/>
            <p:cNvSpPr/>
            <p:nvPr/>
          </p:nvSpPr>
          <p:spPr>
            <a:xfrm>
              <a:off x="3197394" y="3389285"/>
              <a:ext cx="128786" cy="133911"/>
            </a:xfrm>
            <a:custGeom>
              <a:rect b="b" l="l" r="r" t="t"/>
              <a:pathLst>
                <a:path extrusionOk="0" h="5670" w="5453">
                  <a:moveTo>
                    <a:pt x="5452" y="1"/>
                  </a:moveTo>
                  <a:lnTo>
                    <a:pt x="1" y="5670"/>
                  </a:lnTo>
                </a:path>
              </a:pathLst>
            </a:custGeom>
            <a:solidFill>
              <a:srgbClr val="01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66"/>
            <p:cNvSpPr/>
            <p:nvPr/>
          </p:nvSpPr>
          <p:spPr>
            <a:xfrm>
              <a:off x="3197394" y="3389285"/>
              <a:ext cx="128786" cy="133911"/>
            </a:xfrm>
            <a:custGeom>
              <a:rect b="b" l="l" r="r" t="t"/>
              <a:pathLst>
                <a:path extrusionOk="0" fill="none" h="5670" w="5453">
                  <a:moveTo>
                    <a:pt x="5452" y="1"/>
                  </a:moveTo>
                  <a:lnTo>
                    <a:pt x="1" y="5670"/>
                  </a:lnTo>
                </a:path>
              </a:pathLst>
            </a:custGeom>
            <a:no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66"/>
            <p:cNvSpPr/>
            <p:nvPr/>
          </p:nvSpPr>
          <p:spPr>
            <a:xfrm>
              <a:off x="3222380" y="3416821"/>
              <a:ext cx="78174" cy="78198"/>
            </a:xfrm>
            <a:custGeom>
              <a:rect b="b" l="l" r="r" t="t"/>
              <a:pathLst>
                <a:path extrusionOk="0" h="3311" w="3310">
                  <a:moveTo>
                    <a:pt x="1655" y="1"/>
                  </a:moveTo>
                  <a:cubicBezTo>
                    <a:pt x="760" y="1"/>
                    <a:pt x="0" y="760"/>
                    <a:pt x="0" y="1656"/>
                  </a:cubicBezTo>
                  <a:cubicBezTo>
                    <a:pt x="0" y="2578"/>
                    <a:pt x="760" y="3310"/>
                    <a:pt x="1655" y="3310"/>
                  </a:cubicBezTo>
                  <a:cubicBezTo>
                    <a:pt x="2577" y="3310"/>
                    <a:pt x="3309" y="2578"/>
                    <a:pt x="3309" y="1656"/>
                  </a:cubicBezTo>
                  <a:cubicBezTo>
                    <a:pt x="3309" y="760"/>
                    <a:pt x="2577" y="1"/>
                    <a:pt x="1655" y="1"/>
                  </a:cubicBezTo>
                  <a:close/>
                </a:path>
              </a:pathLst>
            </a:custGeom>
            <a:solidFill>
              <a:srgbClr val="015B5B"/>
            </a:solid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66"/>
            <p:cNvSpPr/>
            <p:nvPr/>
          </p:nvSpPr>
          <p:spPr>
            <a:xfrm>
              <a:off x="3594544" y="3391859"/>
              <a:ext cx="133911" cy="128786"/>
            </a:xfrm>
            <a:custGeom>
              <a:rect b="b" l="l" r="r" t="t"/>
              <a:pathLst>
                <a:path extrusionOk="0" h="5453" w="5670">
                  <a:moveTo>
                    <a:pt x="0" y="0"/>
                  </a:moveTo>
                  <a:lnTo>
                    <a:pt x="5669" y="5452"/>
                  </a:lnTo>
                </a:path>
              </a:pathLst>
            </a:custGeom>
            <a:solidFill>
              <a:srgbClr val="01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66"/>
            <p:cNvSpPr/>
            <p:nvPr/>
          </p:nvSpPr>
          <p:spPr>
            <a:xfrm>
              <a:off x="3597094" y="3389285"/>
              <a:ext cx="128786" cy="133911"/>
            </a:xfrm>
            <a:custGeom>
              <a:rect b="b" l="l" r="r" t="t"/>
              <a:pathLst>
                <a:path extrusionOk="0" h="5670" w="5453">
                  <a:moveTo>
                    <a:pt x="5453" y="1"/>
                  </a:moveTo>
                  <a:lnTo>
                    <a:pt x="1" y="5670"/>
                  </a:lnTo>
                </a:path>
              </a:pathLst>
            </a:custGeom>
            <a:solidFill>
              <a:srgbClr val="01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66"/>
            <p:cNvSpPr/>
            <p:nvPr/>
          </p:nvSpPr>
          <p:spPr>
            <a:xfrm>
              <a:off x="2794483" y="3731338"/>
              <a:ext cx="134549" cy="128786"/>
            </a:xfrm>
            <a:custGeom>
              <a:rect b="b" l="l" r="r" t="t"/>
              <a:pathLst>
                <a:path extrusionOk="0" h="5453" w="5697">
                  <a:moveTo>
                    <a:pt x="1" y="1"/>
                  </a:moveTo>
                  <a:lnTo>
                    <a:pt x="5697" y="5453"/>
                  </a:lnTo>
                </a:path>
              </a:pathLst>
            </a:custGeom>
            <a:solidFill>
              <a:srgbClr val="01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66"/>
            <p:cNvSpPr/>
            <p:nvPr/>
          </p:nvSpPr>
          <p:spPr>
            <a:xfrm>
              <a:off x="2794483" y="3731338"/>
              <a:ext cx="134549" cy="128786"/>
            </a:xfrm>
            <a:custGeom>
              <a:rect b="b" l="l" r="r" t="t"/>
              <a:pathLst>
                <a:path extrusionOk="0" fill="none" h="5453" w="5697">
                  <a:moveTo>
                    <a:pt x="1" y="1"/>
                  </a:moveTo>
                  <a:lnTo>
                    <a:pt x="5697" y="5453"/>
                  </a:lnTo>
                </a:path>
              </a:pathLst>
            </a:custGeom>
            <a:no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66"/>
            <p:cNvSpPr/>
            <p:nvPr/>
          </p:nvSpPr>
          <p:spPr>
            <a:xfrm>
              <a:off x="2797694" y="3728788"/>
              <a:ext cx="128786" cy="134549"/>
            </a:xfrm>
            <a:custGeom>
              <a:rect b="b" l="l" r="r" t="t"/>
              <a:pathLst>
                <a:path extrusionOk="0" h="5697" w="5453">
                  <a:moveTo>
                    <a:pt x="5452" y="0"/>
                  </a:moveTo>
                  <a:lnTo>
                    <a:pt x="0" y="5696"/>
                  </a:lnTo>
                </a:path>
              </a:pathLst>
            </a:custGeom>
            <a:solidFill>
              <a:srgbClr val="01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66"/>
            <p:cNvSpPr/>
            <p:nvPr/>
          </p:nvSpPr>
          <p:spPr>
            <a:xfrm>
              <a:off x="2797694" y="3728788"/>
              <a:ext cx="128786" cy="134549"/>
            </a:xfrm>
            <a:custGeom>
              <a:rect b="b" l="l" r="r" t="t"/>
              <a:pathLst>
                <a:path extrusionOk="0" fill="none" h="5697" w="5453">
                  <a:moveTo>
                    <a:pt x="5452" y="0"/>
                  </a:moveTo>
                  <a:lnTo>
                    <a:pt x="0" y="5696"/>
                  </a:lnTo>
                </a:path>
              </a:pathLst>
            </a:custGeom>
            <a:no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66"/>
            <p:cNvSpPr/>
            <p:nvPr/>
          </p:nvSpPr>
          <p:spPr>
            <a:xfrm>
              <a:off x="2822680" y="3756962"/>
              <a:ext cx="78174" cy="78174"/>
            </a:xfrm>
            <a:custGeom>
              <a:rect b="b" l="l" r="r" t="t"/>
              <a:pathLst>
                <a:path extrusionOk="0" h="3310" w="3310">
                  <a:moveTo>
                    <a:pt x="1655" y="1"/>
                  </a:moveTo>
                  <a:cubicBezTo>
                    <a:pt x="760" y="1"/>
                    <a:pt x="0" y="733"/>
                    <a:pt x="0" y="1655"/>
                  </a:cubicBezTo>
                  <a:cubicBezTo>
                    <a:pt x="0" y="2577"/>
                    <a:pt x="760" y="3310"/>
                    <a:pt x="1655" y="3310"/>
                  </a:cubicBezTo>
                  <a:cubicBezTo>
                    <a:pt x="2577" y="3310"/>
                    <a:pt x="3309" y="2577"/>
                    <a:pt x="3309" y="1655"/>
                  </a:cubicBezTo>
                  <a:cubicBezTo>
                    <a:pt x="3309" y="733"/>
                    <a:pt x="2577" y="1"/>
                    <a:pt x="1655" y="1"/>
                  </a:cubicBezTo>
                  <a:close/>
                </a:path>
              </a:pathLst>
            </a:custGeom>
            <a:solidFill>
              <a:srgbClr val="015B5B"/>
            </a:solid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66"/>
            <p:cNvSpPr/>
            <p:nvPr/>
          </p:nvSpPr>
          <p:spPr>
            <a:xfrm>
              <a:off x="3194844" y="3731338"/>
              <a:ext cx="133888" cy="128786"/>
            </a:xfrm>
            <a:custGeom>
              <a:rect b="b" l="l" r="r" t="t"/>
              <a:pathLst>
                <a:path extrusionOk="0" h="5453" w="5669">
                  <a:moveTo>
                    <a:pt x="0" y="1"/>
                  </a:moveTo>
                  <a:lnTo>
                    <a:pt x="5669" y="5453"/>
                  </a:lnTo>
                </a:path>
              </a:pathLst>
            </a:custGeom>
            <a:solidFill>
              <a:srgbClr val="01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66"/>
            <p:cNvSpPr/>
            <p:nvPr/>
          </p:nvSpPr>
          <p:spPr>
            <a:xfrm>
              <a:off x="3194844" y="3731338"/>
              <a:ext cx="133888" cy="128786"/>
            </a:xfrm>
            <a:custGeom>
              <a:rect b="b" l="l" r="r" t="t"/>
              <a:pathLst>
                <a:path extrusionOk="0" fill="none" h="5453" w="5669">
                  <a:moveTo>
                    <a:pt x="0" y="1"/>
                  </a:moveTo>
                  <a:lnTo>
                    <a:pt x="5669" y="5453"/>
                  </a:lnTo>
                </a:path>
              </a:pathLst>
            </a:custGeom>
            <a:no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66"/>
            <p:cNvSpPr/>
            <p:nvPr/>
          </p:nvSpPr>
          <p:spPr>
            <a:xfrm>
              <a:off x="3197394" y="3728788"/>
              <a:ext cx="128786" cy="134549"/>
            </a:xfrm>
            <a:custGeom>
              <a:rect b="b" l="l" r="r" t="t"/>
              <a:pathLst>
                <a:path extrusionOk="0" h="5697" w="5453">
                  <a:moveTo>
                    <a:pt x="5452" y="0"/>
                  </a:moveTo>
                  <a:lnTo>
                    <a:pt x="1" y="5696"/>
                  </a:lnTo>
                </a:path>
              </a:pathLst>
            </a:custGeom>
            <a:solidFill>
              <a:srgbClr val="01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66"/>
            <p:cNvSpPr/>
            <p:nvPr/>
          </p:nvSpPr>
          <p:spPr>
            <a:xfrm>
              <a:off x="3197394" y="3728788"/>
              <a:ext cx="128786" cy="134549"/>
            </a:xfrm>
            <a:custGeom>
              <a:rect b="b" l="l" r="r" t="t"/>
              <a:pathLst>
                <a:path extrusionOk="0" fill="none" h="5697" w="5453">
                  <a:moveTo>
                    <a:pt x="5452" y="0"/>
                  </a:moveTo>
                  <a:lnTo>
                    <a:pt x="1" y="5696"/>
                  </a:lnTo>
                </a:path>
              </a:pathLst>
            </a:custGeom>
            <a:no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66"/>
            <p:cNvSpPr/>
            <p:nvPr/>
          </p:nvSpPr>
          <p:spPr>
            <a:xfrm>
              <a:off x="3222380" y="3756962"/>
              <a:ext cx="78174" cy="78174"/>
            </a:xfrm>
            <a:custGeom>
              <a:rect b="b" l="l" r="r" t="t"/>
              <a:pathLst>
                <a:path extrusionOk="0" h="3310" w="3310">
                  <a:moveTo>
                    <a:pt x="1655" y="1"/>
                  </a:moveTo>
                  <a:cubicBezTo>
                    <a:pt x="760" y="1"/>
                    <a:pt x="0" y="733"/>
                    <a:pt x="0" y="1655"/>
                  </a:cubicBezTo>
                  <a:cubicBezTo>
                    <a:pt x="0" y="2577"/>
                    <a:pt x="760" y="3310"/>
                    <a:pt x="1655" y="3310"/>
                  </a:cubicBezTo>
                  <a:cubicBezTo>
                    <a:pt x="2577" y="3310"/>
                    <a:pt x="3309" y="2577"/>
                    <a:pt x="3309" y="1655"/>
                  </a:cubicBezTo>
                  <a:cubicBezTo>
                    <a:pt x="3309" y="733"/>
                    <a:pt x="2577" y="1"/>
                    <a:pt x="1655" y="1"/>
                  </a:cubicBezTo>
                  <a:close/>
                </a:path>
              </a:pathLst>
            </a:custGeom>
            <a:solidFill>
              <a:srgbClr val="015B5B"/>
            </a:solid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66"/>
            <p:cNvSpPr/>
            <p:nvPr/>
          </p:nvSpPr>
          <p:spPr>
            <a:xfrm>
              <a:off x="3594544" y="3731338"/>
              <a:ext cx="133911" cy="128786"/>
            </a:xfrm>
            <a:custGeom>
              <a:rect b="b" l="l" r="r" t="t"/>
              <a:pathLst>
                <a:path extrusionOk="0" h="5453" w="5670">
                  <a:moveTo>
                    <a:pt x="0" y="1"/>
                  </a:moveTo>
                  <a:lnTo>
                    <a:pt x="5669" y="5453"/>
                  </a:lnTo>
                </a:path>
              </a:pathLst>
            </a:custGeom>
            <a:solidFill>
              <a:srgbClr val="01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66"/>
            <p:cNvSpPr/>
            <p:nvPr/>
          </p:nvSpPr>
          <p:spPr>
            <a:xfrm>
              <a:off x="3597094" y="3728788"/>
              <a:ext cx="128786" cy="134549"/>
            </a:xfrm>
            <a:custGeom>
              <a:rect b="b" l="l" r="r" t="t"/>
              <a:pathLst>
                <a:path extrusionOk="0" h="5697" w="5453">
                  <a:moveTo>
                    <a:pt x="5453" y="0"/>
                  </a:moveTo>
                  <a:lnTo>
                    <a:pt x="1" y="5696"/>
                  </a:lnTo>
                </a:path>
              </a:pathLst>
            </a:custGeom>
            <a:solidFill>
              <a:srgbClr val="01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66"/>
            <p:cNvSpPr/>
            <p:nvPr/>
          </p:nvSpPr>
          <p:spPr>
            <a:xfrm>
              <a:off x="2418470" y="4596085"/>
              <a:ext cx="344036" cy="24"/>
            </a:xfrm>
            <a:custGeom>
              <a:rect b="b" l="l" r="r" t="t"/>
              <a:pathLst>
                <a:path extrusionOk="0" fill="none" h="1" w="14567">
                  <a:moveTo>
                    <a:pt x="1" y="1"/>
                  </a:moveTo>
                  <a:lnTo>
                    <a:pt x="14566" y="1"/>
                  </a:lnTo>
                </a:path>
              </a:pathLst>
            </a:custGeom>
            <a:no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66"/>
            <p:cNvSpPr/>
            <p:nvPr/>
          </p:nvSpPr>
          <p:spPr>
            <a:xfrm>
              <a:off x="2228881" y="3557761"/>
              <a:ext cx="724538" cy="474617"/>
            </a:xfrm>
            <a:custGeom>
              <a:rect b="b" l="l" r="r" t="t"/>
              <a:pathLst>
                <a:path extrusionOk="0" h="20096" w="30678">
                  <a:moveTo>
                    <a:pt x="30677" y="0"/>
                  </a:moveTo>
                  <a:lnTo>
                    <a:pt x="20804" y="54"/>
                  </a:lnTo>
                  <a:lnTo>
                    <a:pt x="20804" y="8354"/>
                  </a:lnTo>
                  <a:lnTo>
                    <a:pt x="21781" y="8354"/>
                  </a:lnTo>
                  <a:lnTo>
                    <a:pt x="21781" y="8544"/>
                  </a:lnTo>
                  <a:lnTo>
                    <a:pt x="8626" y="8544"/>
                  </a:lnTo>
                  <a:cubicBezTo>
                    <a:pt x="7134" y="8544"/>
                    <a:pt x="5723" y="9114"/>
                    <a:pt x="4666" y="10172"/>
                  </a:cubicBezTo>
                  <a:lnTo>
                    <a:pt x="3364" y="11474"/>
                  </a:lnTo>
                  <a:lnTo>
                    <a:pt x="461" y="14376"/>
                  </a:lnTo>
                  <a:cubicBezTo>
                    <a:pt x="0" y="14837"/>
                    <a:pt x="0" y="15569"/>
                    <a:pt x="461" y="16030"/>
                  </a:cubicBezTo>
                  <a:cubicBezTo>
                    <a:pt x="692" y="16261"/>
                    <a:pt x="990" y="16376"/>
                    <a:pt x="1289" y="16376"/>
                  </a:cubicBezTo>
                  <a:cubicBezTo>
                    <a:pt x="1587" y="16376"/>
                    <a:pt x="1885" y="16261"/>
                    <a:pt x="2116" y="16030"/>
                  </a:cubicBezTo>
                  <a:lnTo>
                    <a:pt x="4747" y="13399"/>
                  </a:lnTo>
                  <a:lnTo>
                    <a:pt x="4801" y="13454"/>
                  </a:lnTo>
                  <a:lnTo>
                    <a:pt x="4910" y="13535"/>
                  </a:lnTo>
                  <a:lnTo>
                    <a:pt x="4964" y="13589"/>
                  </a:lnTo>
                  <a:lnTo>
                    <a:pt x="2333" y="16247"/>
                  </a:lnTo>
                  <a:cubicBezTo>
                    <a:pt x="1872" y="16708"/>
                    <a:pt x="1872" y="17441"/>
                    <a:pt x="2306" y="17902"/>
                  </a:cubicBezTo>
                  <a:cubicBezTo>
                    <a:pt x="2536" y="18132"/>
                    <a:pt x="2841" y="18248"/>
                    <a:pt x="3147" y="18248"/>
                  </a:cubicBezTo>
                  <a:cubicBezTo>
                    <a:pt x="3452" y="18248"/>
                    <a:pt x="3757" y="18132"/>
                    <a:pt x="3987" y="17902"/>
                  </a:cubicBezTo>
                  <a:lnTo>
                    <a:pt x="6700" y="15162"/>
                  </a:lnTo>
                  <a:lnTo>
                    <a:pt x="6754" y="15217"/>
                  </a:lnTo>
                  <a:lnTo>
                    <a:pt x="6863" y="15325"/>
                  </a:lnTo>
                  <a:lnTo>
                    <a:pt x="6917" y="15379"/>
                  </a:lnTo>
                  <a:lnTo>
                    <a:pt x="4177" y="18092"/>
                  </a:lnTo>
                  <a:cubicBezTo>
                    <a:pt x="3716" y="18553"/>
                    <a:pt x="3716" y="19312"/>
                    <a:pt x="4177" y="19746"/>
                  </a:cubicBezTo>
                  <a:cubicBezTo>
                    <a:pt x="4411" y="19980"/>
                    <a:pt x="4715" y="20096"/>
                    <a:pt x="5018" y="20096"/>
                  </a:cubicBezTo>
                  <a:cubicBezTo>
                    <a:pt x="5312" y="20096"/>
                    <a:pt x="5605" y="19987"/>
                    <a:pt x="5832" y="19773"/>
                  </a:cubicBezTo>
                  <a:lnTo>
                    <a:pt x="7839" y="17766"/>
                  </a:lnTo>
                  <a:cubicBezTo>
                    <a:pt x="8436" y="17170"/>
                    <a:pt x="9168" y="16736"/>
                    <a:pt x="9955" y="16491"/>
                  </a:cubicBezTo>
                  <a:cubicBezTo>
                    <a:pt x="10443" y="16356"/>
                    <a:pt x="10931" y="16275"/>
                    <a:pt x="11419" y="16275"/>
                  </a:cubicBezTo>
                  <a:lnTo>
                    <a:pt x="23842" y="16275"/>
                  </a:lnTo>
                  <a:cubicBezTo>
                    <a:pt x="23875" y="16275"/>
                    <a:pt x="23907" y="16275"/>
                    <a:pt x="23940" y="16275"/>
                  </a:cubicBezTo>
                  <a:cubicBezTo>
                    <a:pt x="25720" y="16275"/>
                    <a:pt x="27392" y="15546"/>
                    <a:pt x="28670" y="14294"/>
                  </a:cubicBezTo>
                  <a:cubicBezTo>
                    <a:pt x="29972" y="13020"/>
                    <a:pt x="30677" y="11311"/>
                    <a:pt x="30677" y="9466"/>
                  </a:cubicBezTo>
                  <a:lnTo>
                    <a:pt x="306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66"/>
            <p:cNvSpPr/>
            <p:nvPr/>
          </p:nvSpPr>
          <p:spPr>
            <a:xfrm>
              <a:off x="2228881" y="3759536"/>
              <a:ext cx="328638" cy="272900"/>
            </a:xfrm>
            <a:custGeom>
              <a:rect b="b" l="l" r="r" t="t"/>
              <a:pathLst>
                <a:path extrusionOk="0" h="11555" w="13915">
                  <a:moveTo>
                    <a:pt x="8626" y="0"/>
                  </a:moveTo>
                  <a:cubicBezTo>
                    <a:pt x="7134" y="0"/>
                    <a:pt x="5723" y="570"/>
                    <a:pt x="4666" y="1628"/>
                  </a:cubicBezTo>
                  <a:lnTo>
                    <a:pt x="3364" y="2930"/>
                  </a:lnTo>
                  <a:lnTo>
                    <a:pt x="461" y="5832"/>
                  </a:lnTo>
                  <a:cubicBezTo>
                    <a:pt x="0" y="6293"/>
                    <a:pt x="0" y="7025"/>
                    <a:pt x="461" y="7486"/>
                  </a:cubicBezTo>
                  <a:cubicBezTo>
                    <a:pt x="692" y="7717"/>
                    <a:pt x="990" y="7832"/>
                    <a:pt x="1289" y="7832"/>
                  </a:cubicBezTo>
                  <a:cubicBezTo>
                    <a:pt x="1587" y="7832"/>
                    <a:pt x="1885" y="7717"/>
                    <a:pt x="2116" y="7486"/>
                  </a:cubicBezTo>
                  <a:lnTo>
                    <a:pt x="4747" y="4855"/>
                  </a:lnTo>
                  <a:lnTo>
                    <a:pt x="4801" y="4910"/>
                  </a:lnTo>
                  <a:lnTo>
                    <a:pt x="4910" y="5018"/>
                  </a:lnTo>
                  <a:lnTo>
                    <a:pt x="4964" y="5072"/>
                  </a:lnTo>
                  <a:lnTo>
                    <a:pt x="2333" y="7703"/>
                  </a:lnTo>
                  <a:cubicBezTo>
                    <a:pt x="1872" y="8164"/>
                    <a:pt x="1872" y="8897"/>
                    <a:pt x="2306" y="9358"/>
                  </a:cubicBezTo>
                  <a:cubicBezTo>
                    <a:pt x="2536" y="9588"/>
                    <a:pt x="2841" y="9704"/>
                    <a:pt x="3147" y="9704"/>
                  </a:cubicBezTo>
                  <a:cubicBezTo>
                    <a:pt x="3452" y="9704"/>
                    <a:pt x="3757" y="9588"/>
                    <a:pt x="3987" y="9358"/>
                  </a:cubicBezTo>
                  <a:lnTo>
                    <a:pt x="6700" y="6618"/>
                  </a:lnTo>
                  <a:lnTo>
                    <a:pt x="6754" y="6673"/>
                  </a:lnTo>
                  <a:lnTo>
                    <a:pt x="6863" y="6781"/>
                  </a:lnTo>
                  <a:lnTo>
                    <a:pt x="6917" y="6835"/>
                  </a:lnTo>
                  <a:lnTo>
                    <a:pt x="4177" y="9548"/>
                  </a:lnTo>
                  <a:cubicBezTo>
                    <a:pt x="3716" y="10009"/>
                    <a:pt x="3716" y="10768"/>
                    <a:pt x="4177" y="11229"/>
                  </a:cubicBezTo>
                  <a:cubicBezTo>
                    <a:pt x="4408" y="11446"/>
                    <a:pt x="4706" y="11555"/>
                    <a:pt x="5005" y="11555"/>
                  </a:cubicBezTo>
                  <a:cubicBezTo>
                    <a:pt x="5303" y="11555"/>
                    <a:pt x="5601" y="11446"/>
                    <a:pt x="5832" y="11229"/>
                  </a:cubicBezTo>
                  <a:lnTo>
                    <a:pt x="7839" y="9222"/>
                  </a:lnTo>
                  <a:cubicBezTo>
                    <a:pt x="8436" y="8626"/>
                    <a:pt x="9168" y="8192"/>
                    <a:pt x="9955" y="7947"/>
                  </a:cubicBezTo>
                  <a:cubicBezTo>
                    <a:pt x="10443" y="7812"/>
                    <a:pt x="10931" y="7731"/>
                    <a:pt x="11419" y="7731"/>
                  </a:cubicBezTo>
                  <a:lnTo>
                    <a:pt x="13915" y="7731"/>
                  </a:lnTo>
                  <a:lnTo>
                    <a:pt x="1112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66"/>
            <p:cNvSpPr/>
            <p:nvPr/>
          </p:nvSpPr>
          <p:spPr>
            <a:xfrm>
              <a:off x="2226307" y="3827432"/>
              <a:ext cx="116623" cy="122362"/>
            </a:xfrm>
            <a:custGeom>
              <a:rect b="b" l="l" r="r" t="t"/>
              <a:pathLst>
                <a:path extrusionOk="0" fill="none" h="5181" w="4938">
                  <a:moveTo>
                    <a:pt x="4937" y="2062"/>
                  </a:moveTo>
                  <a:lnTo>
                    <a:pt x="2306" y="4693"/>
                  </a:lnTo>
                  <a:cubicBezTo>
                    <a:pt x="1791" y="5181"/>
                    <a:pt x="1004" y="5181"/>
                    <a:pt x="489" y="4693"/>
                  </a:cubicBezTo>
                  <a:lnTo>
                    <a:pt x="489" y="4693"/>
                  </a:lnTo>
                  <a:cubicBezTo>
                    <a:pt x="1" y="4177"/>
                    <a:pt x="1" y="3391"/>
                    <a:pt x="489" y="2875"/>
                  </a:cubicBezTo>
                  <a:lnTo>
                    <a:pt x="3391" y="0"/>
                  </a:lnTo>
                </a:path>
              </a:pathLst>
            </a:custGeom>
            <a:no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66"/>
            <p:cNvSpPr/>
            <p:nvPr/>
          </p:nvSpPr>
          <p:spPr>
            <a:xfrm>
              <a:off x="2269878" y="3877380"/>
              <a:ext cx="119174" cy="116623"/>
            </a:xfrm>
            <a:custGeom>
              <a:rect b="b" l="l" r="r" t="t"/>
              <a:pathLst>
                <a:path extrusionOk="0" fill="none" h="4938" w="5046">
                  <a:moveTo>
                    <a:pt x="5045" y="1710"/>
                  </a:moveTo>
                  <a:lnTo>
                    <a:pt x="2306" y="4449"/>
                  </a:lnTo>
                  <a:cubicBezTo>
                    <a:pt x="1817" y="4938"/>
                    <a:pt x="1004" y="4938"/>
                    <a:pt x="515" y="4422"/>
                  </a:cubicBezTo>
                  <a:lnTo>
                    <a:pt x="515" y="4422"/>
                  </a:lnTo>
                  <a:cubicBezTo>
                    <a:pt x="0" y="3934"/>
                    <a:pt x="0" y="3120"/>
                    <a:pt x="515" y="2632"/>
                  </a:cubicBezTo>
                  <a:lnTo>
                    <a:pt x="3147" y="1"/>
                  </a:lnTo>
                </a:path>
              </a:pathLst>
            </a:custGeom>
            <a:no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66"/>
            <p:cNvSpPr/>
            <p:nvPr/>
          </p:nvSpPr>
          <p:spPr>
            <a:xfrm>
              <a:off x="2306388" y="3756962"/>
              <a:ext cx="456125" cy="70498"/>
            </a:xfrm>
            <a:custGeom>
              <a:rect b="b" l="l" r="r" t="t"/>
              <a:pathLst>
                <a:path extrusionOk="0" fill="none" h="2985" w="19313">
                  <a:moveTo>
                    <a:pt x="0" y="2984"/>
                  </a:moveTo>
                  <a:lnTo>
                    <a:pt x="1302" y="1655"/>
                  </a:lnTo>
                  <a:cubicBezTo>
                    <a:pt x="2387" y="597"/>
                    <a:pt x="3825" y="1"/>
                    <a:pt x="5344" y="1"/>
                  </a:cubicBezTo>
                  <a:lnTo>
                    <a:pt x="19312" y="1"/>
                  </a:lnTo>
                </a:path>
              </a:pathLst>
            </a:custGeom>
            <a:no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66"/>
            <p:cNvSpPr/>
            <p:nvPr/>
          </p:nvSpPr>
          <p:spPr>
            <a:xfrm>
              <a:off x="2314063" y="3781310"/>
              <a:ext cx="641900" cy="256250"/>
            </a:xfrm>
            <a:custGeom>
              <a:rect b="b" l="l" r="r" t="t"/>
              <a:pathLst>
                <a:path extrusionOk="0" fill="none" h="10850" w="27179">
                  <a:moveTo>
                    <a:pt x="27179" y="0"/>
                  </a:moveTo>
                  <a:cubicBezTo>
                    <a:pt x="27179" y="3825"/>
                    <a:pt x="24060" y="6917"/>
                    <a:pt x="20235" y="6917"/>
                  </a:cubicBezTo>
                  <a:lnTo>
                    <a:pt x="7812" y="6917"/>
                  </a:lnTo>
                  <a:cubicBezTo>
                    <a:pt x="7351" y="6917"/>
                    <a:pt x="6863" y="6971"/>
                    <a:pt x="6402" y="7107"/>
                  </a:cubicBezTo>
                  <a:lnTo>
                    <a:pt x="6402" y="7107"/>
                  </a:lnTo>
                  <a:cubicBezTo>
                    <a:pt x="5615" y="7351"/>
                    <a:pt x="4883" y="7785"/>
                    <a:pt x="4313" y="8355"/>
                  </a:cubicBezTo>
                  <a:lnTo>
                    <a:pt x="2306" y="10362"/>
                  </a:lnTo>
                  <a:cubicBezTo>
                    <a:pt x="1791" y="10850"/>
                    <a:pt x="977" y="10850"/>
                    <a:pt x="489" y="10362"/>
                  </a:cubicBezTo>
                  <a:lnTo>
                    <a:pt x="489" y="10362"/>
                  </a:lnTo>
                  <a:cubicBezTo>
                    <a:pt x="1" y="9873"/>
                    <a:pt x="1" y="9060"/>
                    <a:pt x="489" y="8544"/>
                  </a:cubicBezTo>
                  <a:lnTo>
                    <a:pt x="3228" y="5832"/>
                  </a:lnTo>
                </a:path>
              </a:pathLst>
            </a:custGeom>
            <a:no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66"/>
            <p:cNvSpPr/>
            <p:nvPr/>
          </p:nvSpPr>
          <p:spPr>
            <a:xfrm>
              <a:off x="2717613" y="3556462"/>
              <a:ext cx="24" cy="199261"/>
            </a:xfrm>
            <a:custGeom>
              <a:rect b="b" l="l" r="r" t="t"/>
              <a:pathLst>
                <a:path extrusionOk="0" fill="none" h="8437" w="1">
                  <a:moveTo>
                    <a:pt x="1" y="8436"/>
                  </a:moveTo>
                  <a:lnTo>
                    <a:pt x="1" y="1"/>
                  </a:lnTo>
                </a:path>
              </a:pathLst>
            </a:custGeom>
            <a:no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66"/>
            <p:cNvSpPr/>
            <p:nvPr/>
          </p:nvSpPr>
          <p:spPr>
            <a:xfrm>
              <a:off x="2442818" y="3929288"/>
              <a:ext cx="78812" cy="75127"/>
            </a:xfrm>
            <a:custGeom>
              <a:rect b="b" l="l" r="r" t="t"/>
              <a:pathLst>
                <a:path extrusionOk="0" h="3181" w="3337">
                  <a:moveTo>
                    <a:pt x="706" y="0"/>
                  </a:moveTo>
                  <a:lnTo>
                    <a:pt x="380" y="922"/>
                  </a:lnTo>
                  <a:lnTo>
                    <a:pt x="245" y="1438"/>
                  </a:lnTo>
                  <a:cubicBezTo>
                    <a:pt x="1" y="2143"/>
                    <a:pt x="407" y="2902"/>
                    <a:pt x="1113" y="3119"/>
                  </a:cubicBezTo>
                  <a:cubicBezTo>
                    <a:pt x="1247" y="3160"/>
                    <a:pt x="1383" y="3180"/>
                    <a:pt x="1516" y="3180"/>
                  </a:cubicBezTo>
                  <a:cubicBezTo>
                    <a:pt x="2087" y="3180"/>
                    <a:pt x="2619" y="2823"/>
                    <a:pt x="2794" y="2251"/>
                  </a:cubicBezTo>
                  <a:lnTo>
                    <a:pt x="3337" y="298"/>
                  </a:lnTo>
                  <a:lnTo>
                    <a:pt x="70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66"/>
            <p:cNvSpPr/>
            <p:nvPr/>
          </p:nvSpPr>
          <p:spPr>
            <a:xfrm>
              <a:off x="2442818" y="3929288"/>
              <a:ext cx="78812" cy="78812"/>
            </a:xfrm>
            <a:custGeom>
              <a:rect b="b" l="l" r="r" t="t"/>
              <a:pathLst>
                <a:path extrusionOk="0" fill="none" h="3337" w="3337">
                  <a:moveTo>
                    <a:pt x="3337" y="298"/>
                  </a:moveTo>
                  <a:lnTo>
                    <a:pt x="2794" y="2251"/>
                  </a:lnTo>
                  <a:cubicBezTo>
                    <a:pt x="2577" y="2957"/>
                    <a:pt x="1818" y="3336"/>
                    <a:pt x="1113" y="3119"/>
                  </a:cubicBezTo>
                  <a:lnTo>
                    <a:pt x="1113" y="3119"/>
                  </a:lnTo>
                  <a:cubicBezTo>
                    <a:pt x="407" y="2902"/>
                    <a:pt x="1" y="2143"/>
                    <a:pt x="245" y="1438"/>
                  </a:cubicBezTo>
                  <a:lnTo>
                    <a:pt x="380" y="922"/>
                  </a:lnTo>
                  <a:lnTo>
                    <a:pt x="706" y="0"/>
                  </a:lnTo>
                </a:path>
              </a:pathLst>
            </a:custGeom>
            <a:no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66"/>
            <p:cNvSpPr/>
            <p:nvPr/>
          </p:nvSpPr>
          <p:spPr>
            <a:xfrm>
              <a:off x="2423594" y="3917078"/>
              <a:ext cx="40386" cy="49384"/>
            </a:xfrm>
            <a:custGeom>
              <a:rect b="b" l="l" r="r" t="t"/>
              <a:pathLst>
                <a:path extrusionOk="0" h="2091" w="1710">
                  <a:moveTo>
                    <a:pt x="1411" y="0"/>
                  </a:moveTo>
                  <a:cubicBezTo>
                    <a:pt x="1362" y="0"/>
                    <a:pt x="1311" y="20"/>
                    <a:pt x="1276" y="56"/>
                  </a:cubicBezTo>
                  <a:lnTo>
                    <a:pt x="1" y="2090"/>
                  </a:lnTo>
                  <a:lnTo>
                    <a:pt x="1" y="2090"/>
                  </a:lnTo>
                  <a:lnTo>
                    <a:pt x="1140" y="1656"/>
                  </a:lnTo>
                  <a:lnTo>
                    <a:pt x="1710" y="626"/>
                  </a:lnTo>
                  <a:lnTo>
                    <a:pt x="1547" y="110"/>
                  </a:lnTo>
                  <a:cubicBezTo>
                    <a:pt x="1532" y="34"/>
                    <a:pt x="1473" y="0"/>
                    <a:pt x="1411"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66"/>
            <p:cNvSpPr/>
            <p:nvPr/>
          </p:nvSpPr>
          <p:spPr>
            <a:xfrm>
              <a:off x="2702239" y="3197759"/>
              <a:ext cx="823188" cy="996800"/>
            </a:xfrm>
            <a:custGeom>
              <a:rect b="b" l="l" r="r" t="t"/>
              <a:pathLst>
                <a:path extrusionOk="0" h="42206" w="34855">
                  <a:moveTo>
                    <a:pt x="17414" y="1"/>
                  </a:moveTo>
                  <a:cubicBezTo>
                    <a:pt x="7812" y="1"/>
                    <a:pt x="1" y="7812"/>
                    <a:pt x="1" y="17441"/>
                  </a:cubicBezTo>
                  <a:lnTo>
                    <a:pt x="1" y="42205"/>
                  </a:lnTo>
                  <a:lnTo>
                    <a:pt x="34855" y="42205"/>
                  </a:lnTo>
                  <a:lnTo>
                    <a:pt x="34855" y="17441"/>
                  </a:lnTo>
                  <a:cubicBezTo>
                    <a:pt x="34855" y="7812"/>
                    <a:pt x="27043" y="1"/>
                    <a:pt x="174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66"/>
            <p:cNvSpPr/>
            <p:nvPr/>
          </p:nvSpPr>
          <p:spPr>
            <a:xfrm>
              <a:off x="3012907" y="3062605"/>
              <a:ext cx="186437" cy="242812"/>
            </a:xfrm>
            <a:custGeom>
              <a:rect b="b" l="l" r="r" t="t"/>
              <a:pathLst>
                <a:path extrusionOk="0" h="10281" w="7894">
                  <a:moveTo>
                    <a:pt x="1" y="1"/>
                  </a:moveTo>
                  <a:lnTo>
                    <a:pt x="1" y="6320"/>
                  </a:lnTo>
                  <a:cubicBezTo>
                    <a:pt x="1" y="8517"/>
                    <a:pt x="1764" y="10280"/>
                    <a:pt x="3934" y="10280"/>
                  </a:cubicBezTo>
                  <a:cubicBezTo>
                    <a:pt x="6131" y="10280"/>
                    <a:pt x="7894" y="8517"/>
                    <a:pt x="7894" y="6320"/>
                  </a:cubicBezTo>
                  <a:lnTo>
                    <a:pt x="7894" y="1"/>
                  </a:lnTo>
                  <a:close/>
                </a:path>
              </a:pathLst>
            </a:custGeom>
            <a:solidFill>
              <a:srgbClr val="FFFFFF"/>
            </a:solid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66"/>
            <p:cNvSpPr/>
            <p:nvPr/>
          </p:nvSpPr>
          <p:spPr>
            <a:xfrm>
              <a:off x="3012907" y="3062605"/>
              <a:ext cx="186437" cy="156962"/>
            </a:xfrm>
            <a:custGeom>
              <a:rect b="b" l="l" r="r" t="t"/>
              <a:pathLst>
                <a:path extrusionOk="0" h="6646" w="7894">
                  <a:moveTo>
                    <a:pt x="1" y="1"/>
                  </a:moveTo>
                  <a:lnTo>
                    <a:pt x="1" y="6646"/>
                  </a:lnTo>
                  <a:lnTo>
                    <a:pt x="7894" y="3879"/>
                  </a:lnTo>
                  <a:lnTo>
                    <a:pt x="7894"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66"/>
            <p:cNvSpPr/>
            <p:nvPr/>
          </p:nvSpPr>
          <p:spPr>
            <a:xfrm>
              <a:off x="2843816" y="3968986"/>
              <a:ext cx="167850" cy="167873"/>
            </a:xfrm>
            <a:custGeom>
              <a:rect b="b" l="l" r="r" t="t"/>
              <a:pathLst>
                <a:path extrusionOk="0" fill="none" h="7108" w="7107">
                  <a:moveTo>
                    <a:pt x="7107" y="3554"/>
                  </a:moveTo>
                  <a:cubicBezTo>
                    <a:pt x="7107" y="5534"/>
                    <a:pt x="5506" y="7107"/>
                    <a:pt x="3553" y="7107"/>
                  </a:cubicBezTo>
                  <a:cubicBezTo>
                    <a:pt x="1573" y="7107"/>
                    <a:pt x="0" y="5534"/>
                    <a:pt x="0" y="3554"/>
                  </a:cubicBezTo>
                  <a:cubicBezTo>
                    <a:pt x="0" y="1601"/>
                    <a:pt x="1573" y="1"/>
                    <a:pt x="3553" y="1"/>
                  </a:cubicBezTo>
                  <a:cubicBezTo>
                    <a:pt x="5506" y="1"/>
                    <a:pt x="7107" y="1601"/>
                    <a:pt x="7107" y="3554"/>
                  </a:cubicBezTo>
                  <a:close/>
                </a:path>
              </a:pathLst>
            </a:custGeom>
            <a:noFill/>
            <a:ln cap="flat" cmpd="sng" w="8825">
              <a:solidFill>
                <a:srgbClr val="FFFFF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66"/>
            <p:cNvSpPr/>
            <p:nvPr/>
          </p:nvSpPr>
          <p:spPr>
            <a:xfrm>
              <a:off x="2294840" y="4546137"/>
              <a:ext cx="164024" cy="153112"/>
            </a:xfrm>
            <a:custGeom>
              <a:rect b="b" l="l" r="r" t="t"/>
              <a:pathLst>
                <a:path extrusionOk="0" h="6483" w="6945">
                  <a:moveTo>
                    <a:pt x="1" y="0"/>
                  </a:moveTo>
                  <a:lnTo>
                    <a:pt x="1" y="6483"/>
                  </a:lnTo>
                  <a:lnTo>
                    <a:pt x="6945" y="6483"/>
                  </a:lnTo>
                  <a:lnTo>
                    <a:pt x="69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66"/>
            <p:cNvSpPr/>
            <p:nvPr/>
          </p:nvSpPr>
          <p:spPr>
            <a:xfrm>
              <a:off x="2066804" y="4689604"/>
              <a:ext cx="387587" cy="151223"/>
            </a:xfrm>
            <a:custGeom>
              <a:rect b="b" l="l" r="r" t="t"/>
              <a:pathLst>
                <a:path extrusionOk="0" h="6403" w="16411">
                  <a:moveTo>
                    <a:pt x="6402" y="1"/>
                  </a:moveTo>
                  <a:cubicBezTo>
                    <a:pt x="2876" y="1"/>
                    <a:pt x="1" y="2876"/>
                    <a:pt x="1" y="6402"/>
                  </a:cubicBezTo>
                  <a:lnTo>
                    <a:pt x="16411" y="6402"/>
                  </a:lnTo>
                  <a:lnTo>
                    <a:pt x="164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66"/>
            <p:cNvSpPr/>
            <p:nvPr/>
          </p:nvSpPr>
          <p:spPr>
            <a:xfrm>
              <a:off x="2294840" y="4685141"/>
              <a:ext cx="164024" cy="41024"/>
            </a:xfrm>
            <a:custGeom>
              <a:rect b="b" l="l" r="r" t="t"/>
              <a:pathLst>
                <a:path extrusionOk="0" h="1737" w="6945">
                  <a:moveTo>
                    <a:pt x="1" y="0"/>
                  </a:moveTo>
                  <a:cubicBezTo>
                    <a:pt x="1" y="949"/>
                    <a:pt x="760" y="1736"/>
                    <a:pt x="1737" y="1736"/>
                  </a:cubicBezTo>
                  <a:lnTo>
                    <a:pt x="6945" y="1736"/>
                  </a:lnTo>
                  <a:lnTo>
                    <a:pt x="69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66"/>
            <p:cNvSpPr/>
            <p:nvPr/>
          </p:nvSpPr>
          <p:spPr>
            <a:xfrm>
              <a:off x="2062979" y="4840794"/>
              <a:ext cx="395900" cy="23712"/>
            </a:xfrm>
            <a:custGeom>
              <a:rect b="b" l="l" r="r" t="t"/>
              <a:pathLst>
                <a:path extrusionOk="0" h="1004" w="16763">
                  <a:moveTo>
                    <a:pt x="0" y="0"/>
                  </a:moveTo>
                  <a:lnTo>
                    <a:pt x="0" y="1004"/>
                  </a:lnTo>
                  <a:lnTo>
                    <a:pt x="16763" y="1004"/>
                  </a:lnTo>
                  <a:lnTo>
                    <a:pt x="167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66"/>
            <p:cNvSpPr/>
            <p:nvPr/>
          </p:nvSpPr>
          <p:spPr>
            <a:xfrm>
              <a:off x="2626030" y="4545500"/>
              <a:ext cx="164638" cy="153112"/>
            </a:xfrm>
            <a:custGeom>
              <a:rect b="b" l="l" r="r" t="t"/>
              <a:pathLst>
                <a:path extrusionOk="0" h="6483" w="6971">
                  <a:moveTo>
                    <a:pt x="0" y="0"/>
                  </a:moveTo>
                  <a:lnTo>
                    <a:pt x="0" y="6483"/>
                  </a:lnTo>
                  <a:lnTo>
                    <a:pt x="6971" y="6483"/>
                  </a:lnTo>
                  <a:lnTo>
                    <a:pt x="69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66"/>
            <p:cNvSpPr/>
            <p:nvPr/>
          </p:nvSpPr>
          <p:spPr>
            <a:xfrm>
              <a:off x="2403096" y="4689604"/>
              <a:ext cx="387587" cy="151223"/>
            </a:xfrm>
            <a:custGeom>
              <a:rect b="b" l="l" r="r" t="t"/>
              <a:pathLst>
                <a:path extrusionOk="0" h="6403" w="16411">
                  <a:moveTo>
                    <a:pt x="6402" y="1"/>
                  </a:moveTo>
                  <a:cubicBezTo>
                    <a:pt x="2849" y="1"/>
                    <a:pt x="1" y="2876"/>
                    <a:pt x="1" y="6402"/>
                  </a:cubicBezTo>
                  <a:lnTo>
                    <a:pt x="16411" y="6402"/>
                  </a:lnTo>
                  <a:lnTo>
                    <a:pt x="1641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66"/>
            <p:cNvSpPr/>
            <p:nvPr/>
          </p:nvSpPr>
          <p:spPr>
            <a:xfrm>
              <a:off x="2626030" y="4684480"/>
              <a:ext cx="164000" cy="41024"/>
            </a:xfrm>
            <a:custGeom>
              <a:rect b="b" l="l" r="r" t="t"/>
              <a:pathLst>
                <a:path extrusionOk="0" h="1737" w="6944">
                  <a:moveTo>
                    <a:pt x="0" y="1"/>
                  </a:moveTo>
                  <a:cubicBezTo>
                    <a:pt x="0" y="950"/>
                    <a:pt x="787" y="1737"/>
                    <a:pt x="1736" y="1737"/>
                  </a:cubicBezTo>
                  <a:lnTo>
                    <a:pt x="6944" y="1737"/>
                  </a:lnTo>
                  <a:lnTo>
                    <a:pt x="694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66"/>
            <p:cNvSpPr/>
            <p:nvPr/>
          </p:nvSpPr>
          <p:spPr>
            <a:xfrm>
              <a:off x="2398632" y="4840794"/>
              <a:ext cx="395900" cy="24350"/>
            </a:xfrm>
            <a:custGeom>
              <a:rect b="b" l="l" r="r" t="t"/>
              <a:pathLst>
                <a:path extrusionOk="0" h="1031" w="16763">
                  <a:moveTo>
                    <a:pt x="0" y="0"/>
                  </a:moveTo>
                  <a:lnTo>
                    <a:pt x="0" y="1031"/>
                  </a:lnTo>
                  <a:lnTo>
                    <a:pt x="16763" y="1031"/>
                  </a:lnTo>
                  <a:lnTo>
                    <a:pt x="1676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66"/>
            <p:cNvSpPr/>
            <p:nvPr/>
          </p:nvSpPr>
          <p:spPr>
            <a:xfrm>
              <a:off x="2230156" y="4050981"/>
              <a:ext cx="791163" cy="584250"/>
            </a:xfrm>
            <a:custGeom>
              <a:rect b="b" l="l" r="r" t="t"/>
              <a:pathLst>
                <a:path extrusionOk="0" h="24738" w="33499">
                  <a:moveTo>
                    <a:pt x="5751" y="1"/>
                  </a:moveTo>
                  <a:cubicBezTo>
                    <a:pt x="2577" y="1"/>
                    <a:pt x="0" y="2577"/>
                    <a:pt x="0" y="5751"/>
                  </a:cubicBezTo>
                  <a:lnTo>
                    <a:pt x="0" y="15000"/>
                  </a:lnTo>
                  <a:lnTo>
                    <a:pt x="0" y="24737"/>
                  </a:lnTo>
                  <a:lnTo>
                    <a:pt x="15515" y="24737"/>
                  </a:lnTo>
                  <a:lnTo>
                    <a:pt x="15515" y="15000"/>
                  </a:lnTo>
                  <a:lnTo>
                    <a:pt x="33498" y="15000"/>
                  </a:lnTo>
                  <a:lnTo>
                    <a:pt x="334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66"/>
            <p:cNvSpPr/>
            <p:nvPr/>
          </p:nvSpPr>
          <p:spPr>
            <a:xfrm>
              <a:off x="2467166" y="4050981"/>
              <a:ext cx="791163" cy="584250"/>
            </a:xfrm>
            <a:custGeom>
              <a:rect b="b" l="l" r="r" t="t"/>
              <a:pathLst>
                <a:path extrusionOk="0" h="24738" w="33499">
                  <a:moveTo>
                    <a:pt x="5723" y="1"/>
                  </a:moveTo>
                  <a:cubicBezTo>
                    <a:pt x="2550" y="1"/>
                    <a:pt x="0" y="2577"/>
                    <a:pt x="0" y="5751"/>
                  </a:cubicBezTo>
                  <a:lnTo>
                    <a:pt x="0" y="15000"/>
                  </a:lnTo>
                  <a:lnTo>
                    <a:pt x="0" y="24737"/>
                  </a:lnTo>
                  <a:lnTo>
                    <a:pt x="15515" y="24737"/>
                  </a:lnTo>
                  <a:lnTo>
                    <a:pt x="15515" y="15000"/>
                  </a:lnTo>
                  <a:lnTo>
                    <a:pt x="33498" y="15000"/>
                  </a:lnTo>
                  <a:lnTo>
                    <a:pt x="3349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66"/>
            <p:cNvSpPr/>
            <p:nvPr/>
          </p:nvSpPr>
          <p:spPr>
            <a:xfrm>
              <a:off x="2674703" y="4263005"/>
              <a:ext cx="583612" cy="370936"/>
            </a:xfrm>
            <a:custGeom>
              <a:rect b="b" l="l" r="r" t="t"/>
              <a:pathLst>
                <a:path extrusionOk="0" fill="none" h="15706" w="24711">
                  <a:moveTo>
                    <a:pt x="0" y="15705"/>
                  </a:moveTo>
                  <a:lnTo>
                    <a:pt x="0" y="3120"/>
                  </a:lnTo>
                  <a:cubicBezTo>
                    <a:pt x="0" y="1384"/>
                    <a:pt x="1384" y="1"/>
                    <a:pt x="3093" y="1"/>
                  </a:cubicBezTo>
                  <a:lnTo>
                    <a:pt x="24710" y="1"/>
                  </a:lnTo>
                </a:path>
              </a:pathLst>
            </a:custGeom>
            <a:noFill/>
            <a:ln cap="flat" cmpd="sng" w="8825">
              <a:solidFill>
                <a:schemeClr val="lt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66"/>
            <p:cNvSpPr/>
            <p:nvPr/>
          </p:nvSpPr>
          <p:spPr>
            <a:xfrm>
              <a:off x="2827805" y="3924801"/>
              <a:ext cx="1214577" cy="939764"/>
            </a:xfrm>
            <a:custGeom>
              <a:rect b="b" l="l" r="r" t="t"/>
              <a:pathLst>
                <a:path extrusionOk="0" h="39791" w="51427">
                  <a:moveTo>
                    <a:pt x="5723" y="0"/>
                  </a:moveTo>
                  <a:cubicBezTo>
                    <a:pt x="2550" y="0"/>
                    <a:pt x="0" y="2550"/>
                    <a:pt x="0" y="5696"/>
                  </a:cubicBezTo>
                  <a:lnTo>
                    <a:pt x="0" y="34068"/>
                  </a:lnTo>
                  <a:cubicBezTo>
                    <a:pt x="0" y="37241"/>
                    <a:pt x="2550" y="39791"/>
                    <a:pt x="5723" y="39791"/>
                  </a:cubicBezTo>
                  <a:lnTo>
                    <a:pt x="45731" y="39791"/>
                  </a:lnTo>
                  <a:cubicBezTo>
                    <a:pt x="48877" y="39791"/>
                    <a:pt x="51427" y="37241"/>
                    <a:pt x="51427" y="34068"/>
                  </a:cubicBezTo>
                  <a:lnTo>
                    <a:pt x="51427" y="5696"/>
                  </a:lnTo>
                  <a:cubicBezTo>
                    <a:pt x="51427" y="2550"/>
                    <a:pt x="48877" y="0"/>
                    <a:pt x="457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66"/>
            <p:cNvSpPr/>
            <p:nvPr/>
          </p:nvSpPr>
          <p:spPr>
            <a:xfrm>
              <a:off x="2884152" y="3972836"/>
              <a:ext cx="181312" cy="843688"/>
            </a:xfrm>
            <a:custGeom>
              <a:rect b="b" l="l" r="r" t="t"/>
              <a:pathLst>
                <a:path extrusionOk="0" h="35723" w="7677">
                  <a:moveTo>
                    <a:pt x="3853" y="0"/>
                  </a:moveTo>
                  <a:cubicBezTo>
                    <a:pt x="1737" y="0"/>
                    <a:pt x="1" y="1709"/>
                    <a:pt x="1" y="3825"/>
                  </a:cubicBezTo>
                  <a:lnTo>
                    <a:pt x="1" y="31898"/>
                  </a:lnTo>
                  <a:cubicBezTo>
                    <a:pt x="1" y="34014"/>
                    <a:pt x="1737" y="35722"/>
                    <a:pt x="3853" y="35722"/>
                  </a:cubicBezTo>
                  <a:cubicBezTo>
                    <a:pt x="5968" y="35722"/>
                    <a:pt x="7677" y="34014"/>
                    <a:pt x="7677" y="31898"/>
                  </a:cubicBezTo>
                  <a:lnTo>
                    <a:pt x="7677" y="3825"/>
                  </a:lnTo>
                  <a:cubicBezTo>
                    <a:pt x="7677" y="1709"/>
                    <a:pt x="5968" y="0"/>
                    <a:pt x="38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66"/>
            <p:cNvSpPr/>
            <p:nvPr/>
          </p:nvSpPr>
          <p:spPr>
            <a:xfrm>
              <a:off x="3137811" y="4065080"/>
              <a:ext cx="782212" cy="445237"/>
            </a:xfrm>
            <a:custGeom>
              <a:rect b="b" l="l" r="r" t="t"/>
              <a:pathLst>
                <a:path extrusionOk="0" fill="none" h="18852" w="33120">
                  <a:moveTo>
                    <a:pt x="33119" y="0"/>
                  </a:moveTo>
                  <a:lnTo>
                    <a:pt x="5317" y="0"/>
                  </a:lnTo>
                  <a:cubicBezTo>
                    <a:pt x="2361" y="0"/>
                    <a:pt x="1" y="2387"/>
                    <a:pt x="1" y="5317"/>
                  </a:cubicBezTo>
                  <a:lnTo>
                    <a:pt x="1" y="18851"/>
                  </a:lnTo>
                </a:path>
              </a:pathLst>
            </a:custGeom>
            <a:solidFill>
              <a:schemeClr val="accent6"/>
            </a:solid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66"/>
            <p:cNvSpPr/>
            <p:nvPr/>
          </p:nvSpPr>
          <p:spPr>
            <a:xfrm>
              <a:off x="2711850" y="3584660"/>
              <a:ext cx="725175" cy="474617"/>
            </a:xfrm>
            <a:custGeom>
              <a:rect b="b" l="l" r="r" t="t"/>
              <a:pathLst>
                <a:path extrusionOk="0" h="20096" w="30705">
                  <a:moveTo>
                    <a:pt x="30705" y="0"/>
                  </a:moveTo>
                  <a:lnTo>
                    <a:pt x="20805" y="55"/>
                  </a:lnTo>
                  <a:lnTo>
                    <a:pt x="20805" y="8355"/>
                  </a:lnTo>
                  <a:lnTo>
                    <a:pt x="21781" y="8355"/>
                  </a:lnTo>
                  <a:lnTo>
                    <a:pt x="21781" y="8544"/>
                  </a:lnTo>
                  <a:lnTo>
                    <a:pt x="8626" y="8544"/>
                  </a:lnTo>
                  <a:cubicBezTo>
                    <a:pt x="7134" y="8544"/>
                    <a:pt x="5724" y="9114"/>
                    <a:pt x="4666" y="10172"/>
                  </a:cubicBezTo>
                  <a:lnTo>
                    <a:pt x="3364" y="11474"/>
                  </a:lnTo>
                  <a:lnTo>
                    <a:pt x="462" y="14376"/>
                  </a:lnTo>
                  <a:cubicBezTo>
                    <a:pt x="1" y="14837"/>
                    <a:pt x="1" y="15569"/>
                    <a:pt x="462" y="16031"/>
                  </a:cubicBezTo>
                  <a:cubicBezTo>
                    <a:pt x="692" y="16261"/>
                    <a:pt x="991" y="16376"/>
                    <a:pt x="1289" y="16376"/>
                  </a:cubicBezTo>
                  <a:cubicBezTo>
                    <a:pt x="1587" y="16376"/>
                    <a:pt x="1886" y="16261"/>
                    <a:pt x="2116" y="16031"/>
                  </a:cubicBezTo>
                  <a:lnTo>
                    <a:pt x="4774" y="13400"/>
                  </a:lnTo>
                  <a:lnTo>
                    <a:pt x="4829" y="13454"/>
                  </a:lnTo>
                  <a:lnTo>
                    <a:pt x="4910" y="13535"/>
                  </a:lnTo>
                  <a:lnTo>
                    <a:pt x="4964" y="13617"/>
                  </a:lnTo>
                  <a:lnTo>
                    <a:pt x="2333" y="16248"/>
                  </a:lnTo>
                  <a:cubicBezTo>
                    <a:pt x="1872" y="16709"/>
                    <a:pt x="1872" y="17441"/>
                    <a:pt x="2333" y="17902"/>
                  </a:cubicBezTo>
                  <a:cubicBezTo>
                    <a:pt x="2564" y="18133"/>
                    <a:pt x="2862" y="18248"/>
                    <a:pt x="3161" y="18248"/>
                  </a:cubicBezTo>
                  <a:cubicBezTo>
                    <a:pt x="3459" y="18248"/>
                    <a:pt x="3757" y="18133"/>
                    <a:pt x="3988" y="17902"/>
                  </a:cubicBezTo>
                  <a:lnTo>
                    <a:pt x="6727" y="15163"/>
                  </a:lnTo>
                  <a:lnTo>
                    <a:pt x="6782" y="15217"/>
                  </a:lnTo>
                  <a:lnTo>
                    <a:pt x="6863" y="15325"/>
                  </a:lnTo>
                  <a:lnTo>
                    <a:pt x="6917" y="15380"/>
                  </a:lnTo>
                  <a:lnTo>
                    <a:pt x="4178" y="18092"/>
                  </a:lnTo>
                  <a:cubicBezTo>
                    <a:pt x="3744" y="18553"/>
                    <a:pt x="3744" y="19313"/>
                    <a:pt x="4178" y="19747"/>
                  </a:cubicBezTo>
                  <a:cubicBezTo>
                    <a:pt x="4412" y="19981"/>
                    <a:pt x="4723" y="20096"/>
                    <a:pt x="5029" y="20096"/>
                  </a:cubicBezTo>
                  <a:cubicBezTo>
                    <a:pt x="5326" y="20096"/>
                    <a:pt x="5619" y="19987"/>
                    <a:pt x="5832" y="19774"/>
                  </a:cubicBezTo>
                  <a:lnTo>
                    <a:pt x="7867" y="17767"/>
                  </a:lnTo>
                  <a:cubicBezTo>
                    <a:pt x="8436" y="17170"/>
                    <a:pt x="9196" y="16736"/>
                    <a:pt x="9982" y="16492"/>
                  </a:cubicBezTo>
                  <a:cubicBezTo>
                    <a:pt x="10443" y="16356"/>
                    <a:pt x="10959" y="16275"/>
                    <a:pt x="11447" y="16275"/>
                  </a:cubicBezTo>
                  <a:lnTo>
                    <a:pt x="23870" y="16275"/>
                  </a:lnTo>
                  <a:cubicBezTo>
                    <a:pt x="23902" y="16275"/>
                    <a:pt x="23935" y="16275"/>
                    <a:pt x="23967" y="16275"/>
                  </a:cubicBezTo>
                  <a:cubicBezTo>
                    <a:pt x="25748" y="16275"/>
                    <a:pt x="27419" y="15547"/>
                    <a:pt x="28671" y="14295"/>
                  </a:cubicBezTo>
                  <a:cubicBezTo>
                    <a:pt x="29972" y="13020"/>
                    <a:pt x="30678" y="11311"/>
                    <a:pt x="30678" y="9467"/>
                  </a:cubicBezTo>
                  <a:lnTo>
                    <a:pt x="307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66"/>
            <p:cNvSpPr/>
            <p:nvPr/>
          </p:nvSpPr>
          <p:spPr>
            <a:xfrm>
              <a:off x="2711850" y="3786435"/>
              <a:ext cx="328661" cy="272924"/>
            </a:xfrm>
            <a:custGeom>
              <a:rect b="b" l="l" r="r" t="t"/>
              <a:pathLst>
                <a:path extrusionOk="0" h="11556" w="13916">
                  <a:moveTo>
                    <a:pt x="8626" y="0"/>
                  </a:moveTo>
                  <a:cubicBezTo>
                    <a:pt x="7134" y="0"/>
                    <a:pt x="5724" y="570"/>
                    <a:pt x="4666" y="1628"/>
                  </a:cubicBezTo>
                  <a:lnTo>
                    <a:pt x="3364" y="2930"/>
                  </a:lnTo>
                  <a:lnTo>
                    <a:pt x="462" y="5832"/>
                  </a:lnTo>
                  <a:cubicBezTo>
                    <a:pt x="1" y="6293"/>
                    <a:pt x="1" y="7025"/>
                    <a:pt x="462" y="7487"/>
                  </a:cubicBezTo>
                  <a:cubicBezTo>
                    <a:pt x="692" y="7717"/>
                    <a:pt x="991" y="7832"/>
                    <a:pt x="1289" y="7832"/>
                  </a:cubicBezTo>
                  <a:cubicBezTo>
                    <a:pt x="1587" y="7832"/>
                    <a:pt x="1886" y="7717"/>
                    <a:pt x="2116" y="7487"/>
                  </a:cubicBezTo>
                  <a:lnTo>
                    <a:pt x="4774" y="4856"/>
                  </a:lnTo>
                  <a:lnTo>
                    <a:pt x="4829" y="4910"/>
                  </a:lnTo>
                  <a:lnTo>
                    <a:pt x="4910" y="5018"/>
                  </a:lnTo>
                  <a:lnTo>
                    <a:pt x="4964" y="5073"/>
                  </a:lnTo>
                  <a:lnTo>
                    <a:pt x="2333" y="7704"/>
                  </a:lnTo>
                  <a:cubicBezTo>
                    <a:pt x="1872" y="8165"/>
                    <a:pt x="1872" y="8897"/>
                    <a:pt x="2333" y="9358"/>
                  </a:cubicBezTo>
                  <a:cubicBezTo>
                    <a:pt x="2564" y="9589"/>
                    <a:pt x="2862" y="9704"/>
                    <a:pt x="3161" y="9704"/>
                  </a:cubicBezTo>
                  <a:cubicBezTo>
                    <a:pt x="3459" y="9704"/>
                    <a:pt x="3757" y="9589"/>
                    <a:pt x="3988" y="9358"/>
                  </a:cubicBezTo>
                  <a:lnTo>
                    <a:pt x="6727" y="6619"/>
                  </a:lnTo>
                  <a:lnTo>
                    <a:pt x="6782" y="6673"/>
                  </a:lnTo>
                  <a:lnTo>
                    <a:pt x="6863" y="6781"/>
                  </a:lnTo>
                  <a:lnTo>
                    <a:pt x="6917" y="6836"/>
                  </a:lnTo>
                  <a:lnTo>
                    <a:pt x="4178" y="9548"/>
                  </a:lnTo>
                  <a:cubicBezTo>
                    <a:pt x="3744" y="10009"/>
                    <a:pt x="3744" y="10769"/>
                    <a:pt x="4178" y="11230"/>
                  </a:cubicBezTo>
                  <a:cubicBezTo>
                    <a:pt x="4408" y="11447"/>
                    <a:pt x="4713" y="11555"/>
                    <a:pt x="5015" y="11555"/>
                  </a:cubicBezTo>
                  <a:cubicBezTo>
                    <a:pt x="5317" y="11555"/>
                    <a:pt x="5615" y="11447"/>
                    <a:pt x="5832" y="11230"/>
                  </a:cubicBezTo>
                  <a:lnTo>
                    <a:pt x="7867" y="9223"/>
                  </a:lnTo>
                  <a:cubicBezTo>
                    <a:pt x="8436" y="8626"/>
                    <a:pt x="9196" y="8192"/>
                    <a:pt x="9982" y="7948"/>
                  </a:cubicBezTo>
                  <a:cubicBezTo>
                    <a:pt x="10443" y="7812"/>
                    <a:pt x="10959" y="7731"/>
                    <a:pt x="11447" y="7731"/>
                  </a:cubicBezTo>
                  <a:lnTo>
                    <a:pt x="13915" y="7731"/>
                  </a:lnTo>
                  <a:lnTo>
                    <a:pt x="1350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66"/>
            <p:cNvSpPr/>
            <p:nvPr/>
          </p:nvSpPr>
          <p:spPr>
            <a:xfrm>
              <a:off x="2759885" y="3782184"/>
              <a:ext cx="101248" cy="74749"/>
            </a:xfrm>
            <a:custGeom>
              <a:rect b="b" l="l" r="r" t="t"/>
              <a:pathLst>
                <a:path extrusionOk="0" h="3165" w="4287">
                  <a:moveTo>
                    <a:pt x="3112" y="1"/>
                  </a:moveTo>
                  <a:cubicBezTo>
                    <a:pt x="3034" y="1"/>
                    <a:pt x="2956" y="6"/>
                    <a:pt x="2876" y="18"/>
                  </a:cubicBezTo>
                  <a:lnTo>
                    <a:pt x="1384" y="235"/>
                  </a:lnTo>
                  <a:cubicBezTo>
                    <a:pt x="543" y="370"/>
                    <a:pt x="1" y="1157"/>
                    <a:pt x="109" y="1971"/>
                  </a:cubicBezTo>
                  <a:cubicBezTo>
                    <a:pt x="218" y="2540"/>
                    <a:pt x="625" y="3001"/>
                    <a:pt x="1140" y="3164"/>
                  </a:cubicBezTo>
                  <a:lnTo>
                    <a:pt x="4286" y="560"/>
                  </a:lnTo>
                  <a:cubicBezTo>
                    <a:pt x="4007" y="210"/>
                    <a:pt x="3586" y="1"/>
                    <a:pt x="31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66"/>
            <p:cNvSpPr/>
            <p:nvPr/>
          </p:nvSpPr>
          <p:spPr>
            <a:xfrm>
              <a:off x="2709300" y="3854331"/>
              <a:ext cx="117237" cy="122386"/>
            </a:xfrm>
            <a:custGeom>
              <a:rect b="b" l="l" r="r" t="t"/>
              <a:pathLst>
                <a:path extrusionOk="0" fill="none" h="5182" w="4964">
                  <a:moveTo>
                    <a:pt x="4964" y="2062"/>
                  </a:moveTo>
                  <a:lnTo>
                    <a:pt x="2306" y="4693"/>
                  </a:lnTo>
                  <a:cubicBezTo>
                    <a:pt x="1817" y="5181"/>
                    <a:pt x="1004" y="5181"/>
                    <a:pt x="515" y="4693"/>
                  </a:cubicBezTo>
                  <a:lnTo>
                    <a:pt x="515" y="4693"/>
                  </a:lnTo>
                  <a:cubicBezTo>
                    <a:pt x="0" y="4178"/>
                    <a:pt x="0" y="3364"/>
                    <a:pt x="515" y="2876"/>
                  </a:cubicBezTo>
                  <a:lnTo>
                    <a:pt x="3391" y="1"/>
                  </a:lnTo>
                </a:path>
              </a:pathLst>
            </a:custGeom>
            <a:no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66"/>
            <p:cNvSpPr/>
            <p:nvPr/>
          </p:nvSpPr>
          <p:spPr>
            <a:xfrm>
              <a:off x="2753485" y="3904302"/>
              <a:ext cx="119174" cy="116600"/>
            </a:xfrm>
            <a:custGeom>
              <a:rect b="b" l="l" r="r" t="t"/>
              <a:pathLst>
                <a:path extrusionOk="0" fill="none" h="4937" w="5046">
                  <a:moveTo>
                    <a:pt x="5046" y="1709"/>
                  </a:moveTo>
                  <a:lnTo>
                    <a:pt x="2306" y="4448"/>
                  </a:lnTo>
                  <a:cubicBezTo>
                    <a:pt x="1791" y="4937"/>
                    <a:pt x="977" y="4937"/>
                    <a:pt x="489" y="4421"/>
                  </a:cubicBezTo>
                  <a:lnTo>
                    <a:pt x="489" y="4421"/>
                  </a:lnTo>
                  <a:cubicBezTo>
                    <a:pt x="1" y="3933"/>
                    <a:pt x="1" y="3119"/>
                    <a:pt x="489" y="2631"/>
                  </a:cubicBezTo>
                  <a:lnTo>
                    <a:pt x="3147" y="0"/>
                  </a:lnTo>
                </a:path>
              </a:pathLst>
            </a:custGeom>
            <a:no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66"/>
            <p:cNvSpPr/>
            <p:nvPr/>
          </p:nvSpPr>
          <p:spPr>
            <a:xfrm>
              <a:off x="2789996" y="3783860"/>
              <a:ext cx="456125" cy="70498"/>
            </a:xfrm>
            <a:custGeom>
              <a:rect b="b" l="l" r="r" t="t"/>
              <a:pathLst>
                <a:path extrusionOk="0" fill="none" h="2985" w="19313">
                  <a:moveTo>
                    <a:pt x="1" y="2985"/>
                  </a:moveTo>
                  <a:lnTo>
                    <a:pt x="1303" y="1655"/>
                  </a:lnTo>
                  <a:cubicBezTo>
                    <a:pt x="2360" y="598"/>
                    <a:pt x="3825" y="1"/>
                    <a:pt x="5344" y="1"/>
                  </a:cubicBezTo>
                  <a:lnTo>
                    <a:pt x="19313" y="1"/>
                  </a:lnTo>
                </a:path>
              </a:pathLst>
            </a:custGeom>
            <a:no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66"/>
            <p:cNvSpPr/>
            <p:nvPr/>
          </p:nvSpPr>
          <p:spPr>
            <a:xfrm>
              <a:off x="2797057" y="3582085"/>
              <a:ext cx="642538" cy="482411"/>
            </a:xfrm>
            <a:custGeom>
              <a:rect b="b" l="l" r="r" t="t"/>
              <a:pathLst>
                <a:path extrusionOk="0" fill="none" h="20426" w="27206">
                  <a:moveTo>
                    <a:pt x="27205" y="1"/>
                  </a:moveTo>
                  <a:lnTo>
                    <a:pt x="27178" y="9576"/>
                  </a:lnTo>
                  <a:cubicBezTo>
                    <a:pt x="27178" y="13400"/>
                    <a:pt x="24086" y="16492"/>
                    <a:pt x="20262" y="16492"/>
                  </a:cubicBezTo>
                  <a:lnTo>
                    <a:pt x="7839" y="16492"/>
                  </a:lnTo>
                  <a:cubicBezTo>
                    <a:pt x="7351" y="16492"/>
                    <a:pt x="6862" y="16546"/>
                    <a:pt x="6401" y="16682"/>
                  </a:cubicBezTo>
                  <a:lnTo>
                    <a:pt x="6401" y="16682"/>
                  </a:lnTo>
                  <a:cubicBezTo>
                    <a:pt x="5615" y="16926"/>
                    <a:pt x="4910" y="17360"/>
                    <a:pt x="4313" y="17930"/>
                  </a:cubicBezTo>
                  <a:lnTo>
                    <a:pt x="2306" y="19937"/>
                  </a:lnTo>
                  <a:cubicBezTo>
                    <a:pt x="1817" y="20425"/>
                    <a:pt x="1004" y="20425"/>
                    <a:pt x="515" y="19937"/>
                  </a:cubicBezTo>
                  <a:lnTo>
                    <a:pt x="515" y="19937"/>
                  </a:lnTo>
                  <a:cubicBezTo>
                    <a:pt x="0" y="19449"/>
                    <a:pt x="0" y="18635"/>
                    <a:pt x="515" y="18120"/>
                  </a:cubicBezTo>
                  <a:lnTo>
                    <a:pt x="3255" y="15407"/>
                  </a:lnTo>
                </a:path>
              </a:pathLst>
            </a:custGeom>
            <a:no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66"/>
            <p:cNvSpPr/>
            <p:nvPr/>
          </p:nvSpPr>
          <p:spPr>
            <a:xfrm>
              <a:off x="3200606" y="3583384"/>
              <a:ext cx="24" cy="199237"/>
            </a:xfrm>
            <a:custGeom>
              <a:rect b="b" l="l" r="r" t="t"/>
              <a:pathLst>
                <a:path extrusionOk="0" fill="none" h="8436" w="1">
                  <a:moveTo>
                    <a:pt x="0" y="8436"/>
                  </a:moveTo>
                  <a:lnTo>
                    <a:pt x="0" y="0"/>
                  </a:lnTo>
                </a:path>
              </a:pathLst>
            </a:custGeom>
            <a:no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66"/>
            <p:cNvSpPr/>
            <p:nvPr/>
          </p:nvSpPr>
          <p:spPr>
            <a:xfrm>
              <a:off x="3436955" y="3581448"/>
              <a:ext cx="33986" cy="162111"/>
            </a:xfrm>
            <a:custGeom>
              <a:rect b="b" l="l" r="r" t="t"/>
              <a:pathLst>
                <a:path extrusionOk="0" h="6864" w="1439">
                  <a:moveTo>
                    <a:pt x="1" y="1"/>
                  </a:moveTo>
                  <a:lnTo>
                    <a:pt x="1" y="6863"/>
                  </a:lnTo>
                  <a:lnTo>
                    <a:pt x="1438" y="55"/>
                  </a:lnTo>
                  <a:lnTo>
                    <a:pt x="1"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66"/>
            <p:cNvSpPr/>
            <p:nvPr/>
          </p:nvSpPr>
          <p:spPr>
            <a:xfrm rot="10800000">
              <a:off x="3137811" y="4341155"/>
              <a:ext cx="782212" cy="445237"/>
            </a:xfrm>
            <a:custGeom>
              <a:rect b="b" l="l" r="r" t="t"/>
              <a:pathLst>
                <a:path extrusionOk="0" fill="none" h="18852" w="33120">
                  <a:moveTo>
                    <a:pt x="33119" y="0"/>
                  </a:moveTo>
                  <a:lnTo>
                    <a:pt x="5317" y="0"/>
                  </a:lnTo>
                  <a:cubicBezTo>
                    <a:pt x="2361" y="0"/>
                    <a:pt x="1" y="2387"/>
                    <a:pt x="1" y="5317"/>
                  </a:cubicBezTo>
                  <a:lnTo>
                    <a:pt x="1" y="18851"/>
                  </a:lnTo>
                </a:path>
              </a:pathLst>
            </a:custGeom>
            <a:solidFill>
              <a:schemeClr val="accent6"/>
            </a:solid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66"/>
            <p:cNvSpPr/>
            <p:nvPr/>
          </p:nvSpPr>
          <p:spPr>
            <a:xfrm>
              <a:off x="2823955" y="2548248"/>
              <a:ext cx="447150" cy="606025"/>
            </a:xfrm>
            <a:custGeom>
              <a:rect b="b" l="l" r="r" t="t"/>
              <a:pathLst>
                <a:path extrusionOk="0" h="25660" w="18933">
                  <a:moveTo>
                    <a:pt x="9467" y="0"/>
                  </a:moveTo>
                  <a:cubicBezTo>
                    <a:pt x="4232" y="0"/>
                    <a:pt x="0" y="4231"/>
                    <a:pt x="0" y="9466"/>
                  </a:cubicBezTo>
                  <a:lnTo>
                    <a:pt x="0" y="16193"/>
                  </a:lnTo>
                  <a:cubicBezTo>
                    <a:pt x="0" y="21428"/>
                    <a:pt x="4232" y="25659"/>
                    <a:pt x="9467" y="25659"/>
                  </a:cubicBezTo>
                  <a:cubicBezTo>
                    <a:pt x="14701" y="25659"/>
                    <a:pt x="18933" y="21428"/>
                    <a:pt x="18933" y="16193"/>
                  </a:cubicBezTo>
                  <a:lnTo>
                    <a:pt x="18933" y="9466"/>
                  </a:lnTo>
                  <a:cubicBezTo>
                    <a:pt x="18933" y="4231"/>
                    <a:pt x="14701" y="0"/>
                    <a:pt x="9467" y="0"/>
                  </a:cubicBezTo>
                  <a:close/>
                </a:path>
              </a:pathLst>
            </a:custGeom>
            <a:solidFill>
              <a:schemeClr val="lt1"/>
            </a:solid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66"/>
            <p:cNvSpPr/>
            <p:nvPr/>
          </p:nvSpPr>
          <p:spPr>
            <a:xfrm>
              <a:off x="2823955" y="2548248"/>
              <a:ext cx="447150" cy="606025"/>
            </a:xfrm>
            <a:custGeom>
              <a:rect b="b" l="l" r="r" t="t"/>
              <a:pathLst>
                <a:path extrusionOk="0" fill="none" h="25660" w="18933">
                  <a:moveTo>
                    <a:pt x="9467" y="25659"/>
                  </a:moveTo>
                  <a:lnTo>
                    <a:pt x="9467" y="25659"/>
                  </a:lnTo>
                  <a:cubicBezTo>
                    <a:pt x="4232" y="25659"/>
                    <a:pt x="0" y="21428"/>
                    <a:pt x="0" y="16193"/>
                  </a:cubicBezTo>
                  <a:lnTo>
                    <a:pt x="0" y="9466"/>
                  </a:lnTo>
                  <a:cubicBezTo>
                    <a:pt x="0" y="4231"/>
                    <a:pt x="4232" y="0"/>
                    <a:pt x="9467" y="0"/>
                  </a:cubicBezTo>
                  <a:lnTo>
                    <a:pt x="9467" y="0"/>
                  </a:lnTo>
                  <a:cubicBezTo>
                    <a:pt x="14701" y="0"/>
                    <a:pt x="18933" y="4231"/>
                    <a:pt x="18933" y="9466"/>
                  </a:cubicBezTo>
                  <a:lnTo>
                    <a:pt x="18933" y="16193"/>
                  </a:lnTo>
                  <a:cubicBezTo>
                    <a:pt x="18933" y="21428"/>
                    <a:pt x="14701" y="25659"/>
                    <a:pt x="9467" y="25659"/>
                  </a:cubicBezTo>
                  <a:close/>
                </a:path>
              </a:pathLst>
            </a:custGeom>
            <a:solidFill>
              <a:schemeClr val="dk1"/>
            </a:solid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66"/>
            <p:cNvSpPr/>
            <p:nvPr/>
          </p:nvSpPr>
          <p:spPr>
            <a:xfrm>
              <a:off x="2758610" y="2631518"/>
              <a:ext cx="120449" cy="119812"/>
            </a:xfrm>
            <a:custGeom>
              <a:rect b="b" l="l" r="r" t="t"/>
              <a:pathLst>
                <a:path extrusionOk="0" h="5073" w="5100">
                  <a:moveTo>
                    <a:pt x="2550" y="0"/>
                  </a:moveTo>
                  <a:cubicBezTo>
                    <a:pt x="1140" y="0"/>
                    <a:pt x="1" y="1139"/>
                    <a:pt x="1" y="2523"/>
                  </a:cubicBezTo>
                  <a:cubicBezTo>
                    <a:pt x="1" y="3933"/>
                    <a:pt x="1140" y="5072"/>
                    <a:pt x="2550" y="5072"/>
                  </a:cubicBezTo>
                  <a:cubicBezTo>
                    <a:pt x="3961" y="5072"/>
                    <a:pt x="5100" y="3933"/>
                    <a:pt x="5100" y="2523"/>
                  </a:cubicBezTo>
                  <a:cubicBezTo>
                    <a:pt x="5100" y="1139"/>
                    <a:pt x="3961" y="0"/>
                    <a:pt x="25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66"/>
            <p:cNvSpPr/>
            <p:nvPr/>
          </p:nvSpPr>
          <p:spPr>
            <a:xfrm>
              <a:off x="2756060" y="2680191"/>
              <a:ext cx="121725" cy="120473"/>
            </a:xfrm>
            <a:custGeom>
              <a:rect b="b" l="l" r="r" t="t"/>
              <a:pathLst>
                <a:path extrusionOk="0" h="5101" w="5154">
                  <a:moveTo>
                    <a:pt x="2581" y="0"/>
                  </a:moveTo>
                  <a:cubicBezTo>
                    <a:pt x="1193" y="0"/>
                    <a:pt x="54" y="1102"/>
                    <a:pt x="27" y="2496"/>
                  </a:cubicBezTo>
                  <a:cubicBezTo>
                    <a:pt x="0" y="3906"/>
                    <a:pt x="1112" y="5073"/>
                    <a:pt x="2523" y="5100"/>
                  </a:cubicBezTo>
                  <a:cubicBezTo>
                    <a:pt x="2540" y="5100"/>
                    <a:pt x="2556" y="5100"/>
                    <a:pt x="2573" y="5100"/>
                  </a:cubicBezTo>
                  <a:cubicBezTo>
                    <a:pt x="3960" y="5100"/>
                    <a:pt x="5073" y="3998"/>
                    <a:pt x="5127" y="2605"/>
                  </a:cubicBezTo>
                  <a:cubicBezTo>
                    <a:pt x="5154" y="1194"/>
                    <a:pt x="4042" y="28"/>
                    <a:pt x="2631" y="1"/>
                  </a:cubicBezTo>
                  <a:cubicBezTo>
                    <a:pt x="2614" y="0"/>
                    <a:pt x="2597" y="0"/>
                    <a:pt x="2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66"/>
            <p:cNvSpPr/>
            <p:nvPr/>
          </p:nvSpPr>
          <p:spPr>
            <a:xfrm>
              <a:off x="2713126" y="2687066"/>
              <a:ext cx="102524" cy="102524"/>
            </a:xfrm>
            <a:custGeom>
              <a:rect b="b" l="l" r="r" t="t"/>
              <a:pathLst>
                <a:path extrusionOk="0" h="4341" w="4341">
                  <a:moveTo>
                    <a:pt x="2171" y="1"/>
                  </a:moveTo>
                  <a:cubicBezTo>
                    <a:pt x="977" y="1"/>
                    <a:pt x="1" y="977"/>
                    <a:pt x="1" y="2171"/>
                  </a:cubicBezTo>
                  <a:cubicBezTo>
                    <a:pt x="1" y="3364"/>
                    <a:pt x="977" y="4340"/>
                    <a:pt x="2171" y="4340"/>
                  </a:cubicBezTo>
                  <a:cubicBezTo>
                    <a:pt x="3364" y="4340"/>
                    <a:pt x="4340" y="3364"/>
                    <a:pt x="4340" y="2171"/>
                  </a:cubicBezTo>
                  <a:cubicBezTo>
                    <a:pt x="4340" y="977"/>
                    <a:pt x="3364" y="1"/>
                    <a:pt x="21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66"/>
            <p:cNvSpPr/>
            <p:nvPr/>
          </p:nvSpPr>
          <p:spPr>
            <a:xfrm>
              <a:off x="2756312" y="2760325"/>
              <a:ext cx="102524" cy="102524"/>
            </a:xfrm>
            <a:custGeom>
              <a:rect b="b" l="l" r="r" t="t"/>
              <a:pathLst>
                <a:path extrusionOk="0" h="4341" w="4341">
                  <a:moveTo>
                    <a:pt x="2170" y="1"/>
                  </a:moveTo>
                  <a:cubicBezTo>
                    <a:pt x="950" y="1"/>
                    <a:pt x="0" y="977"/>
                    <a:pt x="0" y="2170"/>
                  </a:cubicBezTo>
                  <a:cubicBezTo>
                    <a:pt x="0" y="3364"/>
                    <a:pt x="977" y="4340"/>
                    <a:pt x="2170" y="4340"/>
                  </a:cubicBezTo>
                  <a:cubicBezTo>
                    <a:pt x="3364" y="4340"/>
                    <a:pt x="4340" y="3364"/>
                    <a:pt x="4340" y="2170"/>
                  </a:cubicBezTo>
                  <a:cubicBezTo>
                    <a:pt x="4340" y="977"/>
                    <a:pt x="3364" y="1"/>
                    <a:pt x="21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66"/>
            <p:cNvSpPr/>
            <p:nvPr/>
          </p:nvSpPr>
          <p:spPr>
            <a:xfrm>
              <a:off x="2809219" y="2608445"/>
              <a:ext cx="67286" cy="66649"/>
            </a:xfrm>
            <a:custGeom>
              <a:rect b="b" l="l" r="r" t="t"/>
              <a:pathLst>
                <a:path extrusionOk="0" h="2822" w="2849">
                  <a:moveTo>
                    <a:pt x="1411" y="1"/>
                  </a:moveTo>
                  <a:cubicBezTo>
                    <a:pt x="651" y="1"/>
                    <a:pt x="0" y="625"/>
                    <a:pt x="0" y="1411"/>
                  </a:cubicBezTo>
                  <a:cubicBezTo>
                    <a:pt x="0" y="2198"/>
                    <a:pt x="651" y="2822"/>
                    <a:pt x="1411" y="2822"/>
                  </a:cubicBezTo>
                  <a:cubicBezTo>
                    <a:pt x="2197" y="2822"/>
                    <a:pt x="2848" y="2198"/>
                    <a:pt x="2848" y="1411"/>
                  </a:cubicBezTo>
                  <a:cubicBezTo>
                    <a:pt x="2848" y="625"/>
                    <a:pt x="2197" y="1"/>
                    <a:pt x="14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66"/>
            <p:cNvSpPr/>
            <p:nvPr/>
          </p:nvSpPr>
          <p:spPr>
            <a:xfrm>
              <a:off x="3264653" y="2709002"/>
              <a:ext cx="121748" cy="119835"/>
            </a:xfrm>
            <a:custGeom>
              <a:rect b="b" l="l" r="r" t="t"/>
              <a:pathLst>
                <a:path extrusionOk="0" h="5074" w="5155">
                  <a:moveTo>
                    <a:pt x="2573" y="1"/>
                  </a:moveTo>
                  <a:cubicBezTo>
                    <a:pt x="2556" y="1"/>
                    <a:pt x="2540" y="1"/>
                    <a:pt x="2523" y="1"/>
                  </a:cubicBezTo>
                  <a:cubicBezTo>
                    <a:pt x="1113" y="28"/>
                    <a:pt x="1" y="1195"/>
                    <a:pt x="28" y="2605"/>
                  </a:cubicBezTo>
                  <a:cubicBezTo>
                    <a:pt x="54" y="3972"/>
                    <a:pt x="1193" y="5074"/>
                    <a:pt x="2581" y="5074"/>
                  </a:cubicBezTo>
                  <a:cubicBezTo>
                    <a:pt x="2598" y="5074"/>
                    <a:pt x="2615" y="5074"/>
                    <a:pt x="2632" y="5073"/>
                  </a:cubicBezTo>
                  <a:cubicBezTo>
                    <a:pt x="4042" y="5046"/>
                    <a:pt x="5154" y="3880"/>
                    <a:pt x="5100" y="2469"/>
                  </a:cubicBezTo>
                  <a:cubicBezTo>
                    <a:pt x="5073" y="1103"/>
                    <a:pt x="3934" y="1"/>
                    <a:pt x="25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66"/>
            <p:cNvSpPr/>
            <p:nvPr/>
          </p:nvSpPr>
          <p:spPr>
            <a:xfrm>
              <a:off x="3246127" y="2746649"/>
              <a:ext cx="121087" cy="120473"/>
            </a:xfrm>
            <a:custGeom>
              <a:rect b="b" l="l" r="r" t="t"/>
              <a:pathLst>
                <a:path extrusionOk="0" h="5101" w="5127">
                  <a:moveTo>
                    <a:pt x="2554" y="0"/>
                  </a:moveTo>
                  <a:cubicBezTo>
                    <a:pt x="1193" y="0"/>
                    <a:pt x="54" y="1102"/>
                    <a:pt x="27" y="2496"/>
                  </a:cubicBezTo>
                  <a:cubicBezTo>
                    <a:pt x="0" y="3906"/>
                    <a:pt x="1112" y="5073"/>
                    <a:pt x="2496" y="5100"/>
                  </a:cubicBezTo>
                  <a:cubicBezTo>
                    <a:pt x="2512" y="5100"/>
                    <a:pt x="2529" y="5100"/>
                    <a:pt x="2546" y="5100"/>
                  </a:cubicBezTo>
                  <a:cubicBezTo>
                    <a:pt x="3934" y="5100"/>
                    <a:pt x="5073" y="3998"/>
                    <a:pt x="5099" y="2604"/>
                  </a:cubicBezTo>
                  <a:cubicBezTo>
                    <a:pt x="5127" y="1194"/>
                    <a:pt x="4014" y="28"/>
                    <a:pt x="2604" y="1"/>
                  </a:cubicBezTo>
                  <a:cubicBezTo>
                    <a:pt x="2587" y="0"/>
                    <a:pt x="2571" y="0"/>
                    <a:pt x="25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66"/>
            <p:cNvSpPr/>
            <p:nvPr/>
          </p:nvSpPr>
          <p:spPr>
            <a:xfrm>
              <a:off x="3315899" y="2685953"/>
              <a:ext cx="66649" cy="66649"/>
            </a:xfrm>
            <a:custGeom>
              <a:rect b="b" l="l" r="r" t="t"/>
              <a:pathLst>
                <a:path extrusionOk="0" h="2822" w="2822">
                  <a:moveTo>
                    <a:pt x="1411" y="1"/>
                  </a:moveTo>
                  <a:cubicBezTo>
                    <a:pt x="651" y="1"/>
                    <a:pt x="0" y="625"/>
                    <a:pt x="0" y="1411"/>
                  </a:cubicBezTo>
                  <a:cubicBezTo>
                    <a:pt x="0" y="2198"/>
                    <a:pt x="651" y="2822"/>
                    <a:pt x="1411" y="2822"/>
                  </a:cubicBezTo>
                  <a:cubicBezTo>
                    <a:pt x="2197" y="2822"/>
                    <a:pt x="2821" y="2198"/>
                    <a:pt x="2821" y="1411"/>
                  </a:cubicBezTo>
                  <a:cubicBezTo>
                    <a:pt x="2821" y="625"/>
                    <a:pt x="2197" y="1"/>
                    <a:pt x="14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66"/>
            <p:cNvSpPr/>
            <p:nvPr/>
          </p:nvSpPr>
          <p:spPr>
            <a:xfrm>
              <a:off x="2785509" y="2847368"/>
              <a:ext cx="46786" cy="24"/>
            </a:xfrm>
            <a:custGeom>
              <a:rect b="b" l="l" r="r" t="t"/>
              <a:pathLst>
                <a:path extrusionOk="0" h="1" w="1981">
                  <a:moveTo>
                    <a:pt x="1981" y="1"/>
                  </a:moveTo>
                  <a:lnTo>
                    <a:pt x="1"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66"/>
            <p:cNvSpPr/>
            <p:nvPr/>
          </p:nvSpPr>
          <p:spPr>
            <a:xfrm>
              <a:off x="3084025" y="2814650"/>
              <a:ext cx="23649" cy="13549"/>
            </a:xfrm>
            <a:custGeom>
              <a:rect b="b" l="l" r="r" t="t"/>
              <a:pathLst>
                <a:path extrusionOk="0" h="1168" w="1167">
                  <a:moveTo>
                    <a:pt x="570" y="1"/>
                  </a:moveTo>
                  <a:cubicBezTo>
                    <a:pt x="245" y="1"/>
                    <a:pt x="1" y="272"/>
                    <a:pt x="1" y="570"/>
                  </a:cubicBezTo>
                  <a:cubicBezTo>
                    <a:pt x="1" y="896"/>
                    <a:pt x="245" y="1167"/>
                    <a:pt x="570" y="1167"/>
                  </a:cubicBezTo>
                  <a:cubicBezTo>
                    <a:pt x="896" y="1167"/>
                    <a:pt x="1167" y="896"/>
                    <a:pt x="1167" y="570"/>
                  </a:cubicBezTo>
                  <a:cubicBezTo>
                    <a:pt x="1167" y="272"/>
                    <a:pt x="896" y="1"/>
                    <a:pt x="570"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66"/>
            <p:cNvSpPr/>
            <p:nvPr/>
          </p:nvSpPr>
          <p:spPr>
            <a:xfrm>
              <a:off x="2969425" y="2814650"/>
              <a:ext cx="23650" cy="13549"/>
            </a:xfrm>
            <a:custGeom>
              <a:rect b="b" l="l" r="r" t="t"/>
              <a:pathLst>
                <a:path extrusionOk="0" h="1168" w="1194">
                  <a:moveTo>
                    <a:pt x="597" y="1"/>
                  </a:moveTo>
                  <a:cubicBezTo>
                    <a:pt x="272" y="1"/>
                    <a:pt x="1" y="272"/>
                    <a:pt x="1" y="570"/>
                  </a:cubicBezTo>
                  <a:cubicBezTo>
                    <a:pt x="1" y="896"/>
                    <a:pt x="272" y="1167"/>
                    <a:pt x="597" y="1167"/>
                  </a:cubicBezTo>
                  <a:cubicBezTo>
                    <a:pt x="923" y="1167"/>
                    <a:pt x="1194" y="896"/>
                    <a:pt x="1194" y="570"/>
                  </a:cubicBezTo>
                  <a:cubicBezTo>
                    <a:pt x="1194" y="272"/>
                    <a:pt x="923" y="1"/>
                    <a:pt x="597"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66"/>
            <p:cNvSpPr/>
            <p:nvPr/>
          </p:nvSpPr>
          <p:spPr>
            <a:xfrm>
              <a:off x="2823318" y="2889665"/>
              <a:ext cx="447788" cy="24"/>
            </a:xfrm>
            <a:custGeom>
              <a:rect b="b" l="l" r="r" t="t"/>
              <a:pathLst>
                <a:path extrusionOk="0" fill="none" h="1" w="18960">
                  <a:moveTo>
                    <a:pt x="0" y="0"/>
                  </a:moveTo>
                  <a:lnTo>
                    <a:pt x="18960" y="0"/>
                  </a:lnTo>
                </a:path>
              </a:pathLst>
            </a:custGeom>
            <a:solidFill>
              <a:schemeClr val="dk2"/>
            </a:solid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66"/>
            <p:cNvSpPr/>
            <p:nvPr/>
          </p:nvSpPr>
          <p:spPr>
            <a:xfrm>
              <a:off x="3016756" y="2824319"/>
              <a:ext cx="17312" cy="65373"/>
            </a:xfrm>
            <a:custGeom>
              <a:rect b="b" l="l" r="r" t="t"/>
              <a:pathLst>
                <a:path extrusionOk="0" fill="none" h="2768" w="733">
                  <a:moveTo>
                    <a:pt x="733" y="0"/>
                  </a:moveTo>
                  <a:lnTo>
                    <a:pt x="1" y="2767"/>
                  </a:lnTo>
                </a:path>
              </a:pathLst>
            </a:custGeom>
            <a:solidFill>
              <a:schemeClr val="dk2"/>
            </a:solid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66"/>
            <p:cNvSpPr/>
            <p:nvPr/>
          </p:nvSpPr>
          <p:spPr>
            <a:xfrm>
              <a:off x="2823955" y="2930662"/>
              <a:ext cx="117899" cy="24"/>
            </a:xfrm>
            <a:custGeom>
              <a:rect b="b" l="l" r="r" t="t"/>
              <a:pathLst>
                <a:path extrusionOk="0" fill="none" h="1" w="4992">
                  <a:moveTo>
                    <a:pt x="0" y="0"/>
                  </a:moveTo>
                  <a:lnTo>
                    <a:pt x="4991" y="0"/>
                  </a:lnTo>
                </a:path>
              </a:pathLst>
            </a:custGeom>
            <a:solidFill>
              <a:schemeClr val="dk2"/>
            </a:solid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66"/>
            <p:cNvSpPr/>
            <p:nvPr/>
          </p:nvSpPr>
          <p:spPr>
            <a:xfrm>
              <a:off x="2882877" y="2954986"/>
              <a:ext cx="58973" cy="24"/>
            </a:xfrm>
            <a:custGeom>
              <a:rect b="b" l="l" r="r" t="t"/>
              <a:pathLst>
                <a:path extrusionOk="0" fill="none" h="1" w="2497">
                  <a:moveTo>
                    <a:pt x="1" y="1"/>
                  </a:moveTo>
                  <a:lnTo>
                    <a:pt x="2496" y="1"/>
                  </a:lnTo>
                </a:path>
              </a:pathLst>
            </a:custGeom>
            <a:solidFill>
              <a:schemeClr val="dk2"/>
            </a:solid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66"/>
            <p:cNvSpPr/>
            <p:nvPr/>
          </p:nvSpPr>
          <p:spPr>
            <a:xfrm>
              <a:off x="3130774" y="3001109"/>
              <a:ext cx="129424" cy="24"/>
            </a:xfrm>
            <a:custGeom>
              <a:rect b="b" l="l" r="r" t="t"/>
              <a:pathLst>
                <a:path extrusionOk="0" fill="none" h="1" w="5480">
                  <a:moveTo>
                    <a:pt x="5480" y="1"/>
                  </a:moveTo>
                  <a:lnTo>
                    <a:pt x="1" y="1"/>
                  </a:lnTo>
                </a:path>
              </a:pathLst>
            </a:custGeom>
            <a:solidFill>
              <a:schemeClr val="dk2"/>
            </a:solid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66"/>
            <p:cNvSpPr/>
            <p:nvPr/>
          </p:nvSpPr>
          <p:spPr>
            <a:xfrm>
              <a:off x="3097475" y="3025457"/>
              <a:ext cx="46786" cy="24"/>
            </a:xfrm>
            <a:custGeom>
              <a:rect b="b" l="l" r="r" t="t"/>
              <a:pathLst>
                <a:path extrusionOk="0" fill="none" h="1" w="1981">
                  <a:moveTo>
                    <a:pt x="0" y="0"/>
                  </a:moveTo>
                  <a:lnTo>
                    <a:pt x="1980" y="0"/>
                  </a:lnTo>
                </a:path>
              </a:pathLst>
            </a:custGeom>
            <a:solidFill>
              <a:schemeClr val="dk2"/>
            </a:solid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66"/>
            <p:cNvSpPr/>
            <p:nvPr/>
          </p:nvSpPr>
          <p:spPr>
            <a:xfrm>
              <a:off x="3283238" y="2641744"/>
              <a:ext cx="121725" cy="120473"/>
            </a:xfrm>
            <a:custGeom>
              <a:rect b="b" l="l" r="r" t="t"/>
              <a:pathLst>
                <a:path extrusionOk="0" h="5101" w="5154">
                  <a:moveTo>
                    <a:pt x="2581" y="1"/>
                  </a:moveTo>
                  <a:cubicBezTo>
                    <a:pt x="1193" y="1"/>
                    <a:pt x="54" y="1103"/>
                    <a:pt x="27" y="2497"/>
                  </a:cubicBezTo>
                  <a:cubicBezTo>
                    <a:pt x="0" y="3907"/>
                    <a:pt x="1112" y="5073"/>
                    <a:pt x="2523" y="5100"/>
                  </a:cubicBezTo>
                  <a:cubicBezTo>
                    <a:pt x="2539" y="5101"/>
                    <a:pt x="2556" y="5101"/>
                    <a:pt x="2572" y="5101"/>
                  </a:cubicBezTo>
                  <a:cubicBezTo>
                    <a:pt x="3960" y="5101"/>
                    <a:pt x="5100" y="3972"/>
                    <a:pt x="5127" y="2605"/>
                  </a:cubicBezTo>
                  <a:cubicBezTo>
                    <a:pt x="5154" y="1195"/>
                    <a:pt x="4014" y="28"/>
                    <a:pt x="2631" y="1"/>
                  </a:cubicBezTo>
                  <a:cubicBezTo>
                    <a:pt x="2614" y="1"/>
                    <a:pt x="2597" y="1"/>
                    <a:pt x="2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66"/>
            <p:cNvSpPr/>
            <p:nvPr/>
          </p:nvSpPr>
          <p:spPr>
            <a:xfrm>
              <a:off x="3221105" y="2645593"/>
              <a:ext cx="121087" cy="119835"/>
            </a:xfrm>
            <a:custGeom>
              <a:rect b="b" l="l" r="r" t="t"/>
              <a:pathLst>
                <a:path extrusionOk="0" h="5074" w="5127">
                  <a:moveTo>
                    <a:pt x="2554" y="0"/>
                  </a:moveTo>
                  <a:cubicBezTo>
                    <a:pt x="1193" y="0"/>
                    <a:pt x="54" y="1103"/>
                    <a:pt x="27" y="2496"/>
                  </a:cubicBezTo>
                  <a:cubicBezTo>
                    <a:pt x="0" y="3907"/>
                    <a:pt x="1112" y="5046"/>
                    <a:pt x="2523" y="5073"/>
                  </a:cubicBezTo>
                  <a:cubicBezTo>
                    <a:pt x="2539" y="5073"/>
                    <a:pt x="2556" y="5074"/>
                    <a:pt x="2573" y="5074"/>
                  </a:cubicBezTo>
                  <a:cubicBezTo>
                    <a:pt x="3961" y="5074"/>
                    <a:pt x="5099" y="3971"/>
                    <a:pt x="5099" y="2578"/>
                  </a:cubicBezTo>
                  <a:cubicBezTo>
                    <a:pt x="5126" y="1194"/>
                    <a:pt x="4014" y="28"/>
                    <a:pt x="2604" y="1"/>
                  </a:cubicBezTo>
                  <a:cubicBezTo>
                    <a:pt x="2587" y="1"/>
                    <a:pt x="2571" y="0"/>
                    <a:pt x="25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66"/>
            <p:cNvSpPr/>
            <p:nvPr/>
          </p:nvSpPr>
          <p:spPr>
            <a:xfrm>
              <a:off x="3230388" y="2599483"/>
              <a:ext cx="102524" cy="102524"/>
            </a:xfrm>
            <a:custGeom>
              <a:rect b="b" l="l" r="r" t="t"/>
              <a:pathLst>
                <a:path extrusionOk="0" h="4341" w="4341">
                  <a:moveTo>
                    <a:pt x="2170" y="0"/>
                  </a:moveTo>
                  <a:cubicBezTo>
                    <a:pt x="977" y="0"/>
                    <a:pt x="0" y="977"/>
                    <a:pt x="0" y="2170"/>
                  </a:cubicBezTo>
                  <a:cubicBezTo>
                    <a:pt x="0" y="3364"/>
                    <a:pt x="977" y="4340"/>
                    <a:pt x="2170" y="4340"/>
                  </a:cubicBezTo>
                  <a:cubicBezTo>
                    <a:pt x="3364" y="4340"/>
                    <a:pt x="4340" y="3364"/>
                    <a:pt x="4340" y="2170"/>
                  </a:cubicBezTo>
                  <a:cubicBezTo>
                    <a:pt x="4340" y="977"/>
                    <a:pt x="3364" y="0"/>
                    <a:pt x="21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66"/>
            <p:cNvSpPr/>
            <p:nvPr/>
          </p:nvSpPr>
          <p:spPr>
            <a:xfrm>
              <a:off x="3229475" y="2718000"/>
              <a:ext cx="101247" cy="78796"/>
            </a:xfrm>
            <a:custGeom>
              <a:rect b="b" l="l" r="r" t="t"/>
              <a:pathLst>
                <a:path extrusionOk="0" h="3066" w="3066">
                  <a:moveTo>
                    <a:pt x="1519" y="1"/>
                  </a:moveTo>
                  <a:cubicBezTo>
                    <a:pt x="678" y="1"/>
                    <a:pt x="0" y="706"/>
                    <a:pt x="0" y="1547"/>
                  </a:cubicBezTo>
                  <a:cubicBezTo>
                    <a:pt x="0" y="2387"/>
                    <a:pt x="678" y="3066"/>
                    <a:pt x="1519" y="3066"/>
                  </a:cubicBezTo>
                  <a:cubicBezTo>
                    <a:pt x="2360" y="3066"/>
                    <a:pt x="3065" y="2387"/>
                    <a:pt x="3065" y="1547"/>
                  </a:cubicBezTo>
                  <a:cubicBezTo>
                    <a:pt x="3065" y="679"/>
                    <a:pt x="2360" y="1"/>
                    <a:pt x="15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66"/>
            <p:cNvSpPr/>
            <p:nvPr/>
          </p:nvSpPr>
          <p:spPr>
            <a:xfrm>
              <a:off x="2761184" y="2696108"/>
              <a:ext cx="113411" cy="102713"/>
            </a:xfrm>
            <a:custGeom>
              <a:rect b="b" l="l" r="r" t="t"/>
              <a:pathLst>
                <a:path extrusionOk="0" h="4349" w="4802">
                  <a:moveTo>
                    <a:pt x="2401" y="1"/>
                  </a:moveTo>
                  <a:cubicBezTo>
                    <a:pt x="2236" y="1"/>
                    <a:pt x="2067" y="20"/>
                    <a:pt x="1899" y="59"/>
                  </a:cubicBezTo>
                  <a:cubicBezTo>
                    <a:pt x="732" y="357"/>
                    <a:pt x="0" y="1524"/>
                    <a:pt x="299" y="2690"/>
                  </a:cubicBezTo>
                  <a:cubicBezTo>
                    <a:pt x="531" y="3688"/>
                    <a:pt x="1438" y="4348"/>
                    <a:pt x="2408" y="4348"/>
                  </a:cubicBezTo>
                  <a:cubicBezTo>
                    <a:pt x="2572" y="4348"/>
                    <a:pt x="2738" y="4329"/>
                    <a:pt x="2902" y="4290"/>
                  </a:cubicBezTo>
                  <a:cubicBezTo>
                    <a:pt x="4069" y="3992"/>
                    <a:pt x="4801" y="2826"/>
                    <a:pt x="4503" y="1659"/>
                  </a:cubicBezTo>
                  <a:cubicBezTo>
                    <a:pt x="4271" y="661"/>
                    <a:pt x="3383" y="1"/>
                    <a:pt x="24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66"/>
            <p:cNvSpPr/>
            <p:nvPr/>
          </p:nvSpPr>
          <p:spPr>
            <a:xfrm>
              <a:off x="2784233" y="2637186"/>
              <a:ext cx="112774" cy="102689"/>
            </a:xfrm>
            <a:custGeom>
              <a:rect b="b" l="l" r="r" t="t"/>
              <a:pathLst>
                <a:path extrusionOk="0" h="4348" w="4775">
                  <a:moveTo>
                    <a:pt x="2375" y="1"/>
                  </a:moveTo>
                  <a:cubicBezTo>
                    <a:pt x="2209" y="1"/>
                    <a:pt x="2041" y="19"/>
                    <a:pt x="1872" y="59"/>
                  </a:cubicBezTo>
                  <a:cubicBezTo>
                    <a:pt x="706" y="357"/>
                    <a:pt x="1" y="1523"/>
                    <a:pt x="272" y="2690"/>
                  </a:cubicBezTo>
                  <a:cubicBezTo>
                    <a:pt x="527" y="3688"/>
                    <a:pt x="1418" y="4348"/>
                    <a:pt x="2400" y="4348"/>
                  </a:cubicBezTo>
                  <a:cubicBezTo>
                    <a:pt x="2566" y="4348"/>
                    <a:pt x="2734" y="4329"/>
                    <a:pt x="2903" y="4290"/>
                  </a:cubicBezTo>
                  <a:cubicBezTo>
                    <a:pt x="4069" y="3992"/>
                    <a:pt x="4774" y="2825"/>
                    <a:pt x="4503" y="1659"/>
                  </a:cubicBezTo>
                  <a:cubicBezTo>
                    <a:pt x="4248" y="661"/>
                    <a:pt x="3357" y="1"/>
                    <a:pt x="23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66"/>
            <p:cNvSpPr/>
            <p:nvPr/>
          </p:nvSpPr>
          <p:spPr>
            <a:xfrm>
              <a:off x="2747723" y="2625614"/>
              <a:ext cx="73049" cy="66908"/>
            </a:xfrm>
            <a:custGeom>
              <a:rect b="b" l="l" r="r" t="t"/>
              <a:pathLst>
                <a:path extrusionOk="0" h="2833" w="3093">
                  <a:moveTo>
                    <a:pt x="1528" y="1"/>
                  </a:moveTo>
                  <a:cubicBezTo>
                    <a:pt x="1426" y="1"/>
                    <a:pt x="1324" y="11"/>
                    <a:pt x="1221" y="33"/>
                  </a:cubicBezTo>
                  <a:cubicBezTo>
                    <a:pt x="462" y="223"/>
                    <a:pt x="1" y="983"/>
                    <a:pt x="190" y="1742"/>
                  </a:cubicBezTo>
                  <a:cubicBezTo>
                    <a:pt x="331" y="2399"/>
                    <a:pt x="918" y="2832"/>
                    <a:pt x="1566" y="2832"/>
                  </a:cubicBezTo>
                  <a:cubicBezTo>
                    <a:pt x="1667" y="2832"/>
                    <a:pt x="1769" y="2822"/>
                    <a:pt x="1872" y="2800"/>
                  </a:cubicBezTo>
                  <a:cubicBezTo>
                    <a:pt x="2632" y="2610"/>
                    <a:pt x="3093" y="1851"/>
                    <a:pt x="2930" y="1091"/>
                  </a:cubicBezTo>
                  <a:cubicBezTo>
                    <a:pt x="2766" y="434"/>
                    <a:pt x="2176" y="1"/>
                    <a:pt x="15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7" name="Shape 1277"/>
        <p:cNvGrpSpPr/>
        <p:nvPr/>
      </p:nvGrpSpPr>
      <p:grpSpPr>
        <a:xfrm>
          <a:off x="0" y="0"/>
          <a:ext cx="0" cy="0"/>
          <a:chOff x="0" y="0"/>
          <a:chExt cx="0" cy="0"/>
        </a:xfrm>
      </p:grpSpPr>
      <p:sp>
        <p:nvSpPr>
          <p:cNvPr id="1278" name="Google Shape;1278;p67"/>
          <p:cNvSpPr txBox="1"/>
          <p:nvPr>
            <p:ph type="title"/>
          </p:nvPr>
        </p:nvSpPr>
        <p:spPr>
          <a:xfrm>
            <a:off x="2093200" y="253800"/>
            <a:ext cx="4554000" cy="57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023330"/>
                </a:solidFill>
              </a:rPr>
              <a:t>REFERENCES</a:t>
            </a:r>
            <a:endParaRPr>
              <a:solidFill>
                <a:srgbClr val="023330"/>
              </a:solidFill>
            </a:endParaRPr>
          </a:p>
        </p:txBody>
      </p:sp>
      <p:sp>
        <p:nvSpPr>
          <p:cNvPr id="1279" name="Google Shape;1279;p67"/>
          <p:cNvSpPr txBox="1"/>
          <p:nvPr/>
        </p:nvSpPr>
        <p:spPr>
          <a:xfrm>
            <a:off x="597575" y="879325"/>
            <a:ext cx="8189100" cy="38943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500"/>
              <a:t>Dementia</a:t>
            </a:r>
            <a:endParaRPr sz="1500"/>
          </a:p>
          <a:p>
            <a:pPr indent="0" lvl="0" marL="0" rtl="0" algn="l">
              <a:lnSpc>
                <a:spcPct val="100000"/>
              </a:lnSpc>
              <a:spcBef>
                <a:spcPts val="0"/>
              </a:spcBef>
              <a:spcAft>
                <a:spcPts val="0"/>
              </a:spcAft>
              <a:buNone/>
            </a:pPr>
            <a:r>
              <a:t/>
            </a:r>
            <a:endParaRPr sz="1500"/>
          </a:p>
          <a:p>
            <a:pPr indent="0" lvl="0" marL="0" rtl="0" algn="l">
              <a:lnSpc>
                <a:spcPct val="130000"/>
              </a:lnSpc>
              <a:spcBef>
                <a:spcPts val="0"/>
              </a:spcBef>
              <a:spcAft>
                <a:spcPts val="0"/>
              </a:spcAft>
              <a:buNone/>
            </a:pPr>
            <a:r>
              <a:rPr lang="en" sz="1100"/>
              <a:t>[1]</a:t>
            </a:r>
            <a:r>
              <a:rPr lang="en" sz="700"/>
              <a:t> 	</a:t>
            </a:r>
            <a:r>
              <a:rPr lang="en" sz="1200"/>
              <a:t>G. M. McKhann et al., "The diagnosis of dementia due to Alzheimer’s disease: Recommendations from the National Institute on aging-Alzheimer’s association workgroups on diagnostic guidelines for Alzheimer’s disease", Alzheimer’s Dementia, vol. 7, pp. 263-269, 2011.</a:t>
            </a:r>
            <a:endParaRPr sz="1200"/>
          </a:p>
          <a:p>
            <a:pPr indent="0" lvl="0" marL="0" rtl="0" algn="l">
              <a:lnSpc>
                <a:spcPct val="130000"/>
              </a:lnSpc>
              <a:spcBef>
                <a:spcPts val="0"/>
              </a:spcBef>
              <a:spcAft>
                <a:spcPts val="0"/>
              </a:spcAft>
              <a:buNone/>
            </a:pPr>
            <a:r>
              <a:rPr lang="en" sz="1200"/>
              <a:t>[2]</a:t>
            </a:r>
            <a:r>
              <a:rPr lang="en" sz="800"/>
              <a:t>	</a:t>
            </a:r>
            <a:r>
              <a:rPr lang="en" sz="1200"/>
              <a:t>K. S. Santacruz and D. Swagerty, "Early diagnosis of dementia", Amer. Family Phys., vol. 63, no. 4, pp.703-713, 2001.</a:t>
            </a:r>
            <a:endParaRPr sz="1200"/>
          </a:p>
          <a:p>
            <a:pPr indent="0" lvl="0" marL="0" rtl="0" algn="l">
              <a:lnSpc>
                <a:spcPct val="130000"/>
              </a:lnSpc>
              <a:spcBef>
                <a:spcPts val="0"/>
              </a:spcBef>
              <a:spcAft>
                <a:spcPts val="0"/>
              </a:spcAft>
              <a:buNone/>
            </a:pPr>
            <a:r>
              <a:rPr lang="en" sz="1200"/>
              <a:t>[3]	</a:t>
            </a:r>
            <a:r>
              <a:rPr lang="en" sz="800"/>
              <a:t> </a:t>
            </a:r>
            <a:r>
              <a:rPr lang="en" sz="1200" u="sng">
                <a:solidFill>
                  <a:srgbClr val="3C78D8"/>
                </a:solidFill>
                <a:hlinkClick r:id="rId3">
                  <a:extLst>
                    <a:ext uri="{A12FA001-AC4F-418D-AE19-62706E023703}">
                      <ahyp:hlinkClr val="tx"/>
                    </a:ext>
                  </a:extLst>
                </a:hlinkClick>
              </a:rPr>
              <a:t>https://www.who.int/news-room/fact-sheets/detail/dementia</a:t>
            </a:r>
            <a:endParaRPr sz="1200" u="sng">
              <a:solidFill>
                <a:srgbClr val="3C78D8"/>
              </a:solidFill>
            </a:endParaRPr>
          </a:p>
          <a:p>
            <a:pPr indent="0" lvl="0" marL="0" rtl="0" algn="l">
              <a:lnSpc>
                <a:spcPct val="130000"/>
              </a:lnSpc>
              <a:spcBef>
                <a:spcPts val="0"/>
              </a:spcBef>
              <a:spcAft>
                <a:spcPts val="0"/>
              </a:spcAft>
              <a:buNone/>
            </a:pPr>
            <a:r>
              <a:rPr lang="en" sz="1200"/>
              <a:t>[4]	</a:t>
            </a:r>
            <a:r>
              <a:rPr lang="en" sz="800"/>
              <a:t> </a:t>
            </a:r>
            <a:r>
              <a:rPr lang="en" sz="1200" u="sng">
                <a:solidFill>
                  <a:srgbClr val="1155CC"/>
                </a:solidFill>
                <a:hlinkClick r:id="rId4">
                  <a:extLst>
                    <a:ext uri="{A12FA001-AC4F-418D-AE19-62706E023703}">
                      <ahyp:hlinkClr val="tx"/>
                    </a:ext>
                  </a:extLst>
                </a:hlinkClick>
              </a:rPr>
              <a:t>https://www.webmd.com/alzheimers/types-dementia</a:t>
            </a:r>
            <a:endParaRPr sz="1500">
              <a:latin typeface="Comfortaa"/>
              <a:ea typeface="Comfortaa"/>
              <a:cs typeface="Comfortaa"/>
              <a:sym typeface="Comfortaa"/>
            </a:endParaRPr>
          </a:p>
          <a:p>
            <a:pPr indent="0" lvl="0" marL="0" rtl="0" algn="l">
              <a:lnSpc>
                <a:spcPct val="100000"/>
              </a:lnSpc>
              <a:spcBef>
                <a:spcPts val="0"/>
              </a:spcBef>
              <a:spcAft>
                <a:spcPts val="0"/>
              </a:spcAft>
              <a:buNone/>
            </a:pPr>
            <a:r>
              <a:t/>
            </a:r>
            <a:endParaRPr sz="1500">
              <a:latin typeface="Comfortaa"/>
              <a:ea typeface="Comfortaa"/>
              <a:cs typeface="Comfortaa"/>
              <a:sym typeface="Comfortaa"/>
            </a:endParaRPr>
          </a:p>
          <a:p>
            <a:pPr indent="0" lvl="0" marL="0" rtl="0" algn="l">
              <a:lnSpc>
                <a:spcPct val="100000"/>
              </a:lnSpc>
              <a:spcBef>
                <a:spcPts val="0"/>
              </a:spcBef>
              <a:spcAft>
                <a:spcPts val="0"/>
              </a:spcAft>
              <a:buNone/>
            </a:pPr>
            <a:r>
              <a:rPr lang="en"/>
              <a:t>Dementia Detection Methods</a:t>
            </a:r>
            <a:endParaRPr/>
          </a:p>
          <a:p>
            <a:pPr indent="0" lvl="0" marL="0" rtl="0" algn="l">
              <a:lnSpc>
                <a:spcPct val="100000"/>
              </a:lnSpc>
              <a:spcBef>
                <a:spcPts val="0"/>
              </a:spcBef>
              <a:spcAft>
                <a:spcPts val="0"/>
              </a:spcAft>
              <a:buNone/>
            </a:pPr>
            <a:r>
              <a:t/>
            </a:r>
            <a:endParaRPr/>
          </a:p>
          <a:p>
            <a:pPr indent="0" lvl="0" marL="0" rtl="0" algn="l">
              <a:lnSpc>
                <a:spcPct val="130000"/>
              </a:lnSpc>
              <a:spcBef>
                <a:spcPts val="0"/>
              </a:spcBef>
              <a:spcAft>
                <a:spcPts val="0"/>
              </a:spcAft>
              <a:buNone/>
            </a:pPr>
            <a:r>
              <a:rPr lang="en" sz="1200"/>
              <a:t>[5]	</a:t>
            </a:r>
            <a:r>
              <a:rPr lang="en" sz="1200" u="sng">
                <a:solidFill>
                  <a:srgbClr val="1155CC"/>
                </a:solidFill>
                <a:hlinkClick r:id="rId5">
                  <a:extLst>
                    <a:ext uri="{A12FA001-AC4F-418D-AE19-62706E023703}">
                      <ahyp:hlinkClr val="tx"/>
                    </a:ext>
                  </a:extLst>
                </a:hlinkClick>
              </a:rPr>
              <a:t>https://www.alz.org/alzheimers-dementia/what-is-dementia#:~:</a:t>
            </a:r>
            <a:endParaRPr/>
          </a:p>
          <a:p>
            <a:pPr indent="0" lvl="0" marL="0" rtl="0" algn="l">
              <a:lnSpc>
                <a:spcPct val="130000"/>
              </a:lnSpc>
              <a:spcBef>
                <a:spcPts val="0"/>
              </a:spcBef>
              <a:spcAft>
                <a:spcPts val="0"/>
              </a:spcAft>
              <a:buNone/>
            </a:pPr>
            <a:r>
              <a:rPr lang="en" sz="1200" u="sng">
                <a:solidFill>
                  <a:srgbClr val="1155CC"/>
                </a:solidFill>
                <a:hlinkClick r:id="rId6">
                  <a:extLst>
                    <a:ext uri="{A12FA001-AC4F-418D-AE19-62706E023703}">
                      <ahyp:hlinkClr val="tx"/>
                    </a:ext>
                  </a:extLst>
                </a:hlinkClick>
              </a:rPr>
              <a:t>text=Dementia%20is%20a%20general%20term,most%20common%20cause%20of%20dementia</a:t>
            </a:r>
            <a:r>
              <a:rPr lang="en" sz="1200">
                <a:solidFill>
                  <a:srgbClr val="1155CC"/>
                </a:solidFill>
              </a:rPr>
              <a:t>.</a:t>
            </a:r>
            <a:endParaRPr sz="1200">
              <a:solidFill>
                <a:srgbClr val="1155CC"/>
              </a:solidFill>
            </a:endParaRPr>
          </a:p>
          <a:p>
            <a:pPr indent="0" lvl="0" marL="0" rtl="0" algn="l">
              <a:lnSpc>
                <a:spcPct val="130000"/>
              </a:lnSpc>
              <a:spcBef>
                <a:spcPts val="0"/>
              </a:spcBef>
              <a:spcAft>
                <a:spcPts val="0"/>
              </a:spcAft>
              <a:buNone/>
            </a:pPr>
            <a:r>
              <a:rPr lang="en" sz="1200"/>
              <a:t>[6]	Panch T, Szolovits P, Atun R. Artificial intelligence, machine learning and health systems. J. Glob. Health. 2018;8(2):020303. [</a:t>
            </a:r>
            <a:r>
              <a:rPr lang="en" sz="1200" u="sng">
                <a:hlinkClick r:id="rId7"/>
              </a:rPr>
              <a:t>PMC free article</a:t>
            </a:r>
            <a:r>
              <a:rPr lang="en" sz="1200"/>
              <a:t>] [</a:t>
            </a:r>
            <a:r>
              <a:rPr lang="en" sz="1200" u="sng">
                <a:hlinkClick r:id="rId8"/>
              </a:rPr>
              <a:t>PubMed</a:t>
            </a:r>
            <a:r>
              <a:rPr lang="en" sz="1200"/>
              <a:t>] [</a:t>
            </a:r>
            <a:r>
              <a:rPr lang="en" sz="1200" u="sng">
                <a:hlinkClick r:id="rId9"/>
              </a:rPr>
              <a:t>Google Scholar</a:t>
            </a:r>
            <a:r>
              <a:rPr lang="en" sz="1200"/>
              <a:t>]</a:t>
            </a:r>
            <a:endParaRPr sz="12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3" name="Shape 1283"/>
        <p:cNvGrpSpPr/>
        <p:nvPr/>
      </p:nvGrpSpPr>
      <p:grpSpPr>
        <a:xfrm>
          <a:off x="0" y="0"/>
          <a:ext cx="0" cy="0"/>
          <a:chOff x="0" y="0"/>
          <a:chExt cx="0" cy="0"/>
        </a:xfrm>
      </p:grpSpPr>
      <p:sp>
        <p:nvSpPr>
          <p:cNvPr id="1284" name="Google Shape;1284;p68"/>
          <p:cNvSpPr txBox="1"/>
          <p:nvPr>
            <p:ph type="title"/>
          </p:nvPr>
        </p:nvSpPr>
        <p:spPr>
          <a:xfrm>
            <a:off x="2295000" y="189050"/>
            <a:ext cx="4554000" cy="57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023330"/>
                </a:solidFill>
              </a:rPr>
              <a:t>REFERENCES</a:t>
            </a:r>
            <a:endParaRPr>
              <a:solidFill>
                <a:srgbClr val="023330"/>
              </a:solidFill>
            </a:endParaRPr>
          </a:p>
        </p:txBody>
      </p:sp>
      <p:sp>
        <p:nvSpPr>
          <p:cNvPr id="1285" name="Google Shape;1285;p68"/>
          <p:cNvSpPr txBox="1"/>
          <p:nvPr/>
        </p:nvSpPr>
        <p:spPr>
          <a:xfrm>
            <a:off x="720000" y="761450"/>
            <a:ext cx="7863300" cy="34911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0"/>
              </a:spcBef>
              <a:spcAft>
                <a:spcPts val="0"/>
              </a:spcAft>
              <a:buNone/>
            </a:pPr>
            <a:r>
              <a:rPr lang="en" sz="1200"/>
              <a:t>[7] 	Brauser, D.: ‘Machine Learning’ Tool May Predict Dementia Development Up to 10 Years Later. Medscape (2016)</a:t>
            </a:r>
            <a:endParaRPr sz="1200"/>
          </a:p>
          <a:p>
            <a:pPr indent="0" lvl="0" marL="0" rtl="0" algn="l">
              <a:lnSpc>
                <a:spcPct val="130000"/>
              </a:lnSpc>
              <a:spcBef>
                <a:spcPts val="0"/>
              </a:spcBef>
              <a:spcAft>
                <a:spcPts val="0"/>
              </a:spcAft>
              <a:buNone/>
            </a:pPr>
            <a:r>
              <a:rPr lang="en" sz="1200"/>
              <a:t>[8]	 Goodfellow, I., Bengio, Y., and Courville, A. (2016). Deep Learning. Cambridge, MA: The MIT Press.</a:t>
            </a:r>
            <a:endParaRPr sz="1200"/>
          </a:p>
          <a:p>
            <a:pPr indent="0" lvl="0" marL="0" rtl="0" algn="l">
              <a:lnSpc>
                <a:spcPct val="130000"/>
              </a:lnSpc>
              <a:spcBef>
                <a:spcPts val="0"/>
              </a:spcBef>
              <a:spcAft>
                <a:spcPts val="0"/>
              </a:spcAft>
              <a:buNone/>
            </a:pPr>
            <a:r>
              <a:rPr lang="en" sz="1200"/>
              <a:t>[9] 	Pellegrini, E., Ballerini, L., Hernandez, M. D. C. V., Chappell, F. M., González-Castro, V., Anblagan, D., et al. (2018). Machine learning of neuroimaging for assisted diagnosis of cognitive impairment and dementia: a systematic review. Alzheimers Dement. 10, 519–535. doi: 10.1016/j.dadm.2018.07.004</a:t>
            </a:r>
            <a:endParaRPr sz="1200"/>
          </a:p>
          <a:p>
            <a:pPr indent="0" lvl="0" marL="0" rtl="0" algn="l">
              <a:lnSpc>
                <a:spcPct val="130000"/>
              </a:lnSpc>
              <a:spcBef>
                <a:spcPts val="0"/>
              </a:spcBef>
              <a:spcAft>
                <a:spcPts val="0"/>
              </a:spcAft>
              <a:buNone/>
            </a:pPr>
            <a:r>
              <a:rPr lang="en" sz="1200"/>
              <a:t>[10]	 Nello Cristianini and Bernhard Scholkopf. 2002.  Support vector machines and kernel methods: the new generation of learning machines.AiMagazine23, 3 (2002), 31–31 .</a:t>
            </a:r>
            <a:endParaRPr sz="1200"/>
          </a:p>
          <a:p>
            <a:pPr indent="0" lvl="0" marL="0" rtl="0" algn="l">
              <a:lnSpc>
                <a:spcPct val="130000"/>
              </a:lnSpc>
              <a:spcBef>
                <a:spcPts val="0"/>
              </a:spcBef>
              <a:spcAft>
                <a:spcPts val="0"/>
              </a:spcAft>
              <a:buNone/>
            </a:pPr>
            <a:r>
              <a:rPr lang="en" sz="1200"/>
              <a:t>[11] 	David Glenn Clark, Paula M McLaughlin, Ellen Woo, Kristy Hwang, Sona Hurtz, Leslie Ramirez, Jennifer Eastman, Reshil-Marie Dukes, PuneetKapur, Thomas P DeRamus, et al.2016.  Novel verbal fluency scores and structural brain imaging for prediction of cognitive outcome in mildcognitive impairment.Alzheimer’s &amp; Dementia: Diagnosis, Assessment &amp; Disease Monitoring2 (2016), 113–122 .</a:t>
            </a:r>
            <a:endParaRPr sz="1200"/>
          </a:p>
          <a:p>
            <a:pPr indent="0" lvl="0" marL="0" rtl="0" algn="l">
              <a:lnSpc>
                <a:spcPct val="130000"/>
              </a:lnSpc>
              <a:spcBef>
                <a:spcPts val="0"/>
              </a:spcBef>
              <a:spcAft>
                <a:spcPts val="0"/>
              </a:spcAft>
              <a:buNone/>
            </a:pPr>
            <a:r>
              <a:rPr lang="en" sz="1200"/>
              <a:t>[12]	X. Liu, D. Tosun, M.W. Weiner, N. Schuff Locally linear embedding (LLE) for MRI based Alzheimer's disease classification Neuroimage, 83 (2013), pp. 148-157</a:t>
            </a:r>
            <a:endParaRPr sz="1200">
              <a:latin typeface="Comfortaa"/>
              <a:ea typeface="Comfortaa"/>
              <a:cs typeface="Comfortaa"/>
              <a:sym typeface="Comfortaa"/>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9" name="Shape 1289"/>
        <p:cNvGrpSpPr/>
        <p:nvPr/>
      </p:nvGrpSpPr>
      <p:grpSpPr>
        <a:xfrm>
          <a:off x="0" y="0"/>
          <a:ext cx="0" cy="0"/>
          <a:chOff x="0" y="0"/>
          <a:chExt cx="0" cy="0"/>
        </a:xfrm>
      </p:grpSpPr>
      <p:sp>
        <p:nvSpPr>
          <p:cNvPr id="1290" name="Google Shape;1290;p69"/>
          <p:cNvSpPr txBox="1"/>
          <p:nvPr>
            <p:ph type="ctrTitle"/>
          </p:nvPr>
        </p:nvSpPr>
        <p:spPr>
          <a:xfrm rot="230">
            <a:off x="720000" y="1847550"/>
            <a:ext cx="4483500" cy="107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a:t>
            </a:r>
            <a:r>
              <a:rPr lang="en"/>
              <a:t> YOU</a:t>
            </a:r>
            <a:endParaRPr/>
          </a:p>
        </p:txBody>
      </p:sp>
      <p:grpSp>
        <p:nvGrpSpPr>
          <p:cNvPr id="1291" name="Google Shape;1291;p69"/>
          <p:cNvGrpSpPr/>
          <p:nvPr/>
        </p:nvGrpSpPr>
        <p:grpSpPr>
          <a:xfrm>
            <a:off x="5943219" y="1078983"/>
            <a:ext cx="2296172" cy="3514512"/>
            <a:chOff x="5943219" y="1078983"/>
            <a:chExt cx="2296172" cy="3514512"/>
          </a:xfrm>
        </p:grpSpPr>
        <p:sp>
          <p:nvSpPr>
            <p:cNvPr id="1292" name="Google Shape;1292;p69"/>
            <p:cNvSpPr/>
            <p:nvPr/>
          </p:nvSpPr>
          <p:spPr>
            <a:xfrm>
              <a:off x="7830173" y="4203765"/>
              <a:ext cx="239016" cy="186884"/>
            </a:xfrm>
            <a:custGeom>
              <a:rect b="b" l="l" r="r" t="t"/>
              <a:pathLst>
                <a:path extrusionOk="0" h="8974" w="11476">
                  <a:moveTo>
                    <a:pt x="0" y="0"/>
                  </a:moveTo>
                  <a:lnTo>
                    <a:pt x="2502" y="8973"/>
                  </a:lnTo>
                  <a:lnTo>
                    <a:pt x="11475" y="8973"/>
                  </a:lnTo>
                  <a:lnTo>
                    <a:pt x="8974" y="0"/>
                  </a:lnTo>
                  <a:close/>
                </a:path>
              </a:pathLst>
            </a:custGeom>
            <a:solidFill>
              <a:srgbClr val="FFFFFF"/>
            </a:solid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69"/>
            <p:cNvSpPr/>
            <p:nvPr/>
          </p:nvSpPr>
          <p:spPr>
            <a:xfrm>
              <a:off x="7761400" y="4255163"/>
              <a:ext cx="371000" cy="299422"/>
            </a:xfrm>
            <a:custGeom>
              <a:rect b="b" l="l" r="r" t="t"/>
              <a:pathLst>
                <a:path extrusionOk="0" h="14378" w="17813">
                  <a:moveTo>
                    <a:pt x="13009" y="1"/>
                  </a:moveTo>
                  <a:lnTo>
                    <a:pt x="5537" y="5338"/>
                  </a:lnTo>
                  <a:lnTo>
                    <a:pt x="6038" y="8173"/>
                  </a:lnTo>
                  <a:lnTo>
                    <a:pt x="4403" y="8607"/>
                  </a:lnTo>
                  <a:cubicBezTo>
                    <a:pt x="1801" y="9307"/>
                    <a:pt x="0" y="11676"/>
                    <a:pt x="0" y="14377"/>
                  </a:cubicBezTo>
                  <a:lnTo>
                    <a:pt x="11141" y="14377"/>
                  </a:lnTo>
                  <a:lnTo>
                    <a:pt x="17813" y="7806"/>
                  </a:lnTo>
                  <a:lnTo>
                    <a:pt x="13009" y="1"/>
                  </a:lnTo>
                  <a:close/>
                </a:path>
              </a:pathLst>
            </a:custGeom>
            <a:solidFill>
              <a:schemeClr val="lt2"/>
            </a:solid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69"/>
            <p:cNvSpPr/>
            <p:nvPr/>
          </p:nvSpPr>
          <p:spPr>
            <a:xfrm>
              <a:off x="7393165" y="3091572"/>
              <a:ext cx="686433" cy="1167054"/>
            </a:xfrm>
            <a:custGeom>
              <a:rect b="b" l="l" r="r" t="t"/>
              <a:pathLst>
                <a:path extrusionOk="0" h="56041" w="32958">
                  <a:moveTo>
                    <a:pt x="1" y="0"/>
                  </a:moveTo>
                  <a:lnTo>
                    <a:pt x="12510" y="56040"/>
                  </a:lnTo>
                  <a:lnTo>
                    <a:pt x="32958" y="56040"/>
                  </a:lnTo>
                  <a:lnTo>
                    <a:pt x="2044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69"/>
            <p:cNvSpPr/>
            <p:nvPr/>
          </p:nvSpPr>
          <p:spPr>
            <a:xfrm>
              <a:off x="7750965" y="4404524"/>
              <a:ext cx="403679" cy="188279"/>
            </a:xfrm>
            <a:custGeom>
              <a:rect b="b" l="l" r="r" t="t"/>
              <a:pathLst>
                <a:path extrusionOk="0" h="9041" w="19382">
                  <a:moveTo>
                    <a:pt x="18180" y="0"/>
                  </a:moveTo>
                  <a:lnTo>
                    <a:pt x="10808" y="6438"/>
                  </a:lnTo>
                  <a:cubicBezTo>
                    <a:pt x="10241" y="6939"/>
                    <a:pt x="9508" y="7205"/>
                    <a:pt x="8740" y="7205"/>
                  </a:cubicBezTo>
                  <a:lnTo>
                    <a:pt x="1" y="7205"/>
                  </a:lnTo>
                  <a:lnTo>
                    <a:pt x="1" y="9040"/>
                  </a:lnTo>
                  <a:lnTo>
                    <a:pt x="9341" y="9040"/>
                  </a:lnTo>
                  <a:cubicBezTo>
                    <a:pt x="10175" y="9040"/>
                    <a:pt x="10975" y="8740"/>
                    <a:pt x="11609" y="8173"/>
                  </a:cubicBezTo>
                  <a:lnTo>
                    <a:pt x="19381" y="1368"/>
                  </a:lnTo>
                  <a:lnTo>
                    <a:pt x="1818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69"/>
            <p:cNvSpPr/>
            <p:nvPr/>
          </p:nvSpPr>
          <p:spPr>
            <a:xfrm>
              <a:off x="7803764" y="4382991"/>
              <a:ext cx="118821" cy="81301"/>
            </a:xfrm>
            <a:custGeom>
              <a:rect b="b" l="l" r="r" t="t"/>
              <a:pathLst>
                <a:path extrusionOk="0" h="3904" w="5705">
                  <a:moveTo>
                    <a:pt x="4971" y="0"/>
                  </a:moveTo>
                  <a:lnTo>
                    <a:pt x="1" y="2402"/>
                  </a:lnTo>
                  <a:lnTo>
                    <a:pt x="701" y="3903"/>
                  </a:lnTo>
                  <a:lnTo>
                    <a:pt x="5705" y="1501"/>
                  </a:lnTo>
                  <a:lnTo>
                    <a:pt x="497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69"/>
            <p:cNvSpPr/>
            <p:nvPr/>
          </p:nvSpPr>
          <p:spPr>
            <a:xfrm>
              <a:off x="7585614" y="4203765"/>
              <a:ext cx="221646" cy="186884"/>
            </a:xfrm>
            <a:custGeom>
              <a:rect b="b" l="l" r="r" t="t"/>
              <a:pathLst>
                <a:path extrusionOk="0" h="8974" w="10642">
                  <a:moveTo>
                    <a:pt x="1669" y="0"/>
                  </a:moveTo>
                  <a:lnTo>
                    <a:pt x="1" y="8973"/>
                  </a:lnTo>
                  <a:lnTo>
                    <a:pt x="8974" y="8973"/>
                  </a:lnTo>
                  <a:lnTo>
                    <a:pt x="10642" y="0"/>
                  </a:lnTo>
                  <a:close/>
                </a:path>
              </a:pathLst>
            </a:custGeom>
            <a:solidFill>
              <a:srgbClr val="FFFFFF"/>
            </a:solid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69"/>
            <p:cNvSpPr/>
            <p:nvPr/>
          </p:nvSpPr>
          <p:spPr>
            <a:xfrm>
              <a:off x="7352884" y="4390634"/>
              <a:ext cx="420341" cy="163955"/>
            </a:xfrm>
            <a:custGeom>
              <a:rect b="b" l="l" r="r" t="t"/>
              <a:pathLst>
                <a:path extrusionOk="0" h="7873" w="20182">
                  <a:moveTo>
                    <a:pt x="7872" y="0"/>
                  </a:moveTo>
                  <a:cubicBezTo>
                    <a:pt x="3536" y="0"/>
                    <a:pt x="0" y="3536"/>
                    <a:pt x="0" y="7872"/>
                  </a:cubicBezTo>
                  <a:lnTo>
                    <a:pt x="20181" y="7872"/>
                  </a:lnTo>
                  <a:lnTo>
                    <a:pt x="20181" y="0"/>
                  </a:lnTo>
                  <a:close/>
                </a:path>
              </a:pathLst>
            </a:custGeom>
            <a:solidFill>
              <a:schemeClr val="accent2"/>
            </a:solid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69"/>
            <p:cNvSpPr/>
            <p:nvPr/>
          </p:nvSpPr>
          <p:spPr>
            <a:xfrm>
              <a:off x="7507114" y="3091572"/>
              <a:ext cx="598895" cy="1167054"/>
            </a:xfrm>
            <a:custGeom>
              <a:rect b="b" l="l" r="r" t="t"/>
              <a:pathLst>
                <a:path extrusionOk="0" h="56041" w="28755">
                  <a:moveTo>
                    <a:pt x="8340" y="0"/>
                  </a:moveTo>
                  <a:lnTo>
                    <a:pt x="0" y="56040"/>
                  </a:lnTo>
                  <a:lnTo>
                    <a:pt x="20415" y="56040"/>
                  </a:lnTo>
                  <a:lnTo>
                    <a:pt x="287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69"/>
            <p:cNvSpPr/>
            <p:nvPr/>
          </p:nvSpPr>
          <p:spPr>
            <a:xfrm>
              <a:off x="7756526" y="3223565"/>
              <a:ext cx="174409" cy="1035065"/>
            </a:xfrm>
            <a:custGeom>
              <a:rect b="b" l="l" r="r" t="t"/>
              <a:pathLst>
                <a:path extrusionOk="0" fill="none" h="49703" w="8374">
                  <a:moveTo>
                    <a:pt x="1" y="49702"/>
                  </a:moveTo>
                  <a:lnTo>
                    <a:pt x="8373" y="0"/>
                  </a:lnTo>
                </a:path>
              </a:pathLst>
            </a:custGeom>
            <a:noFill/>
            <a:ln cap="flat" cmpd="sng" w="10850">
              <a:solidFill>
                <a:schemeClr val="lt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69"/>
            <p:cNvSpPr/>
            <p:nvPr/>
          </p:nvSpPr>
          <p:spPr>
            <a:xfrm>
              <a:off x="7436237" y="1569510"/>
              <a:ext cx="526644" cy="712756"/>
            </a:xfrm>
            <a:custGeom>
              <a:rect b="b" l="l" r="r" t="t"/>
              <a:pathLst>
                <a:path extrusionOk="0" h="34226" w="25286">
                  <a:moveTo>
                    <a:pt x="1" y="1"/>
                  </a:moveTo>
                  <a:lnTo>
                    <a:pt x="1" y="34225"/>
                  </a:lnTo>
                  <a:lnTo>
                    <a:pt x="25286" y="34225"/>
                  </a:lnTo>
                  <a:lnTo>
                    <a:pt x="25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69"/>
            <p:cNvSpPr/>
            <p:nvPr/>
          </p:nvSpPr>
          <p:spPr>
            <a:xfrm>
              <a:off x="7937853" y="1600769"/>
              <a:ext cx="149396" cy="111164"/>
            </a:xfrm>
            <a:custGeom>
              <a:rect b="b" l="l" r="r" t="t"/>
              <a:pathLst>
                <a:path extrusionOk="0" h="5338" w="7173">
                  <a:moveTo>
                    <a:pt x="1" y="1"/>
                  </a:moveTo>
                  <a:lnTo>
                    <a:pt x="1" y="5338"/>
                  </a:lnTo>
                  <a:lnTo>
                    <a:pt x="4504" y="5338"/>
                  </a:lnTo>
                  <a:cubicBezTo>
                    <a:pt x="5972" y="5338"/>
                    <a:pt x="7173" y="4137"/>
                    <a:pt x="7173" y="2669"/>
                  </a:cubicBezTo>
                  <a:cubicBezTo>
                    <a:pt x="7173" y="1201"/>
                    <a:pt x="5972" y="1"/>
                    <a:pt x="4504" y="1"/>
                  </a:cubicBezTo>
                  <a:close/>
                </a:path>
              </a:pathLst>
            </a:custGeom>
            <a:solidFill>
              <a:srgbClr val="FFFFFF"/>
            </a:solid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69"/>
            <p:cNvSpPr/>
            <p:nvPr/>
          </p:nvSpPr>
          <p:spPr>
            <a:xfrm>
              <a:off x="7937853" y="1666765"/>
              <a:ext cx="50736" cy="21"/>
            </a:xfrm>
            <a:custGeom>
              <a:rect b="b" l="l" r="r" t="t"/>
              <a:pathLst>
                <a:path extrusionOk="0" h="1" w="2436">
                  <a:moveTo>
                    <a:pt x="1" y="1"/>
                  </a:moveTo>
                  <a:lnTo>
                    <a:pt x="2436"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69"/>
            <p:cNvSpPr/>
            <p:nvPr/>
          </p:nvSpPr>
          <p:spPr>
            <a:xfrm>
              <a:off x="7937853" y="1666765"/>
              <a:ext cx="50736" cy="21"/>
            </a:xfrm>
            <a:custGeom>
              <a:rect b="b" l="l" r="r" t="t"/>
              <a:pathLst>
                <a:path extrusionOk="0" fill="none" h="1" w="2436">
                  <a:moveTo>
                    <a:pt x="1" y="1"/>
                  </a:moveTo>
                  <a:lnTo>
                    <a:pt x="2436" y="1"/>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69"/>
            <p:cNvSpPr/>
            <p:nvPr/>
          </p:nvSpPr>
          <p:spPr>
            <a:xfrm>
              <a:off x="7329953" y="1600769"/>
              <a:ext cx="132026" cy="111164"/>
            </a:xfrm>
            <a:custGeom>
              <a:rect b="b" l="l" r="r" t="t"/>
              <a:pathLst>
                <a:path extrusionOk="0" h="5338" w="6339">
                  <a:moveTo>
                    <a:pt x="2669" y="1"/>
                  </a:moveTo>
                  <a:cubicBezTo>
                    <a:pt x="1201" y="1"/>
                    <a:pt x="0" y="1201"/>
                    <a:pt x="0" y="2669"/>
                  </a:cubicBezTo>
                  <a:cubicBezTo>
                    <a:pt x="0" y="4137"/>
                    <a:pt x="1201" y="5338"/>
                    <a:pt x="2669" y="5338"/>
                  </a:cubicBezTo>
                  <a:lnTo>
                    <a:pt x="6338" y="5338"/>
                  </a:lnTo>
                  <a:lnTo>
                    <a:pt x="6338" y="1"/>
                  </a:lnTo>
                  <a:close/>
                </a:path>
              </a:pathLst>
            </a:custGeom>
            <a:solidFill>
              <a:srgbClr val="FFFFFF"/>
            </a:solid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69"/>
            <p:cNvSpPr/>
            <p:nvPr/>
          </p:nvSpPr>
          <p:spPr>
            <a:xfrm>
              <a:off x="7410535" y="1666765"/>
              <a:ext cx="50736" cy="21"/>
            </a:xfrm>
            <a:custGeom>
              <a:rect b="b" l="l" r="r" t="t"/>
              <a:pathLst>
                <a:path extrusionOk="0" h="1" w="2436">
                  <a:moveTo>
                    <a:pt x="2436" y="1"/>
                  </a:moveTo>
                  <a:lnTo>
                    <a:pt x="1"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69"/>
            <p:cNvSpPr/>
            <p:nvPr/>
          </p:nvSpPr>
          <p:spPr>
            <a:xfrm>
              <a:off x="7410535" y="1666765"/>
              <a:ext cx="50736" cy="21"/>
            </a:xfrm>
            <a:custGeom>
              <a:rect b="b" l="l" r="r" t="t"/>
              <a:pathLst>
                <a:path extrusionOk="0" fill="none" h="1" w="2436">
                  <a:moveTo>
                    <a:pt x="2436" y="1"/>
                  </a:moveTo>
                  <a:lnTo>
                    <a:pt x="1" y="1"/>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69"/>
            <p:cNvSpPr/>
            <p:nvPr/>
          </p:nvSpPr>
          <p:spPr>
            <a:xfrm>
              <a:off x="7340013" y="2031787"/>
              <a:ext cx="810794" cy="1199020"/>
            </a:xfrm>
            <a:custGeom>
              <a:rect b="b" l="l" r="r" t="t"/>
              <a:pathLst>
                <a:path extrusionOk="0" h="57576" w="38929">
                  <a:moveTo>
                    <a:pt x="19448" y="1"/>
                  </a:moveTo>
                  <a:cubicBezTo>
                    <a:pt x="8707" y="1"/>
                    <a:pt x="1" y="8707"/>
                    <a:pt x="1" y="19482"/>
                  </a:cubicBezTo>
                  <a:lnTo>
                    <a:pt x="1" y="57575"/>
                  </a:lnTo>
                  <a:lnTo>
                    <a:pt x="38929" y="57575"/>
                  </a:lnTo>
                  <a:lnTo>
                    <a:pt x="38929" y="19482"/>
                  </a:lnTo>
                  <a:cubicBezTo>
                    <a:pt x="38929" y="8707"/>
                    <a:pt x="30222" y="1"/>
                    <a:pt x="194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69"/>
            <p:cNvSpPr/>
            <p:nvPr/>
          </p:nvSpPr>
          <p:spPr>
            <a:xfrm>
              <a:off x="7631476" y="1900179"/>
              <a:ext cx="202193" cy="262603"/>
            </a:xfrm>
            <a:custGeom>
              <a:rect b="b" l="l" r="r" t="t"/>
              <a:pathLst>
                <a:path extrusionOk="0" h="12610" w="9708">
                  <a:moveTo>
                    <a:pt x="0" y="1"/>
                  </a:moveTo>
                  <a:lnTo>
                    <a:pt x="0" y="7773"/>
                  </a:lnTo>
                  <a:cubicBezTo>
                    <a:pt x="0" y="10441"/>
                    <a:pt x="2169" y="12610"/>
                    <a:pt x="4837" y="12610"/>
                  </a:cubicBezTo>
                  <a:cubicBezTo>
                    <a:pt x="7539" y="12610"/>
                    <a:pt x="9707" y="10441"/>
                    <a:pt x="9707" y="7773"/>
                  </a:cubicBezTo>
                  <a:lnTo>
                    <a:pt x="9707" y="1"/>
                  </a:lnTo>
                  <a:close/>
                </a:path>
              </a:pathLst>
            </a:custGeom>
            <a:solidFill>
              <a:srgbClr val="FFFFFF"/>
            </a:solid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69"/>
            <p:cNvSpPr/>
            <p:nvPr/>
          </p:nvSpPr>
          <p:spPr>
            <a:xfrm>
              <a:off x="7631476" y="1900179"/>
              <a:ext cx="202193" cy="170224"/>
            </a:xfrm>
            <a:custGeom>
              <a:rect b="b" l="l" r="r" t="t"/>
              <a:pathLst>
                <a:path extrusionOk="0" h="8174" w="9708">
                  <a:moveTo>
                    <a:pt x="0" y="1"/>
                  </a:moveTo>
                  <a:lnTo>
                    <a:pt x="0" y="8173"/>
                  </a:lnTo>
                  <a:lnTo>
                    <a:pt x="9707" y="4771"/>
                  </a:lnTo>
                  <a:lnTo>
                    <a:pt x="97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69"/>
            <p:cNvSpPr/>
            <p:nvPr/>
          </p:nvSpPr>
          <p:spPr>
            <a:xfrm>
              <a:off x="7452920" y="1342344"/>
              <a:ext cx="484948" cy="657175"/>
            </a:xfrm>
            <a:custGeom>
              <a:rect b="b" l="l" r="r" t="t"/>
              <a:pathLst>
                <a:path extrusionOk="0" h="31557" w="23284">
                  <a:moveTo>
                    <a:pt x="11642" y="1"/>
                  </a:moveTo>
                  <a:cubicBezTo>
                    <a:pt x="5204" y="1"/>
                    <a:pt x="1" y="5204"/>
                    <a:pt x="1" y="11642"/>
                  </a:cubicBezTo>
                  <a:lnTo>
                    <a:pt x="1" y="19915"/>
                  </a:lnTo>
                  <a:cubicBezTo>
                    <a:pt x="1" y="26353"/>
                    <a:pt x="5204" y="31557"/>
                    <a:pt x="11642" y="31557"/>
                  </a:cubicBezTo>
                  <a:cubicBezTo>
                    <a:pt x="18080" y="31557"/>
                    <a:pt x="23284" y="26353"/>
                    <a:pt x="23284" y="19915"/>
                  </a:cubicBezTo>
                  <a:lnTo>
                    <a:pt x="23284" y="11642"/>
                  </a:lnTo>
                  <a:cubicBezTo>
                    <a:pt x="23284" y="5204"/>
                    <a:pt x="18080" y="1"/>
                    <a:pt x="11642" y="1"/>
                  </a:cubicBezTo>
                  <a:close/>
                </a:path>
              </a:pathLst>
            </a:custGeom>
            <a:solidFill>
              <a:srgbClr val="FFFFFF"/>
            </a:solidFill>
            <a:ln cap="flat" cmpd="sng" w="10850">
              <a:solidFill>
                <a:srgbClr val="2D15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69"/>
            <p:cNvSpPr/>
            <p:nvPr/>
          </p:nvSpPr>
          <p:spPr>
            <a:xfrm>
              <a:off x="7452920" y="1342344"/>
              <a:ext cx="484948" cy="657175"/>
            </a:xfrm>
            <a:custGeom>
              <a:rect b="b" l="l" r="r" t="t"/>
              <a:pathLst>
                <a:path extrusionOk="0" fill="none" h="31557" w="23284">
                  <a:moveTo>
                    <a:pt x="11642" y="31557"/>
                  </a:moveTo>
                  <a:lnTo>
                    <a:pt x="11642" y="31557"/>
                  </a:lnTo>
                  <a:cubicBezTo>
                    <a:pt x="5204" y="31557"/>
                    <a:pt x="1" y="26353"/>
                    <a:pt x="1" y="19915"/>
                  </a:cubicBezTo>
                  <a:lnTo>
                    <a:pt x="1" y="11642"/>
                  </a:lnTo>
                  <a:cubicBezTo>
                    <a:pt x="1" y="5204"/>
                    <a:pt x="5204" y="1"/>
                    <a:pt x="11642" y="1"/>
                  </a:cubicBezTo>
                  <a:lnTo>
                    <a:pt x="11642" y="1"/>
                  </a:lnTo>
                  <a:cubicBezTo>
                    <a:pt x="18080" y="1"/>
                    <a:pt x="23284" y="5204"/>
                    <a:pt x="23284" y="11642"/>
                  </a:cubicBezTo>
                  <a:lnTo>
                    <a:pt x="23284" y="19915"/>
                  </a:lnTo>
                  <a:cubicBezTo>
                    <a:pt x="23284" y="26353"/>
                    <a:pt x="18080" y="31557"/>
                    <a:pt x="11642" y="31557"/>
                  </a:cubicBezTo>
                  <a:close/>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69"/>
            <p:cNvSpPr/>
            <p:nvPr/>
          </p:nvSpPr>
          <p:spPr>
            <a:xfrm>
              <a:off x="7427218" y="1306919"/>
              <a:ext cx="536371" cy="268164"/>
            </a:xfrm>
            <a:custGeom>
              <a:rect b="b" l="l" r="r" t="t"/>
              <a:pathLst>
                <a:path extrusionOk="0" h="12877" w="25753">
                  <a:moveTo>
                    <a:pt x="12876" y="0"/>
                  </a:moveTo>
                  <a:cubicBezTo>
                    <a:pt x="5771" y="0"/>
                    <a:pt x="0" y="5771"/>
                    <a:pt x="0" y="12876"/>
                  </a:cubicBezTo>
                  <a:lnTo>
                    <a:pt x="18680" y="12876"/>
                  </a:lnTo>
                  <a:cubicBezTo>
                    <a:pt x="18680" y="12876"/>
                    <a:pt x="19181" y="11442"/>
                    <a:pt x="18614" y="9574"/>
                  </a:cubicBezTo>
                  <a:lnTo>
                    <a:pt x="18614" y="9574"/>
                  </a:lnTo>
                  <a:cubicBezTo>
                    <a:pt x="18614" y="9575"/>
                    <a:pt x="19414" y="11742"/>
                    <a:pt x="19414" y="12876"/>
                  </a:cubicBezTo>
                  <a:lnTo>
                    <a:pt x="25752" y="12876"/>
                  </a:lnTo>
                  <a:cubicBezTo>
                    <a:pt x="25752" y="5771"/>
                    <a:pt x="19981" y="0"/>
                    <a:pt x="128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69"/>
            <p:cNvSpPr/>
            <p:nvPr/>
          </p:nvSpPr>
          <p:spPr>
            <a:xfrm>
              <a:off x="7734303" y="1616055"/>
              <a:ext cx="29887" cy="29884"/>
            </a:xfrm>
            <a:custGeom>
              <a:rect b="b" l="l" r="r" t="t"/>
              <a:pathLst>
                <a:path extrusionOk="0" h="1435" w="1435">
                  <a:moveTo>
                    <a:pt x="734" y="0"/>
                  </a:moveTo>
                  <a:cubicBezTo>
                    <a:pt x="334" y="0"/>
                    <a:pt x="0" y="301"/>
                    <a:pt x="0" y="701"/>
                  </a:cubicBezTo>
                  <a:cubicBezTo>
                    <a:pt x="0" y="1101"/>
                    <a:pt x="334" y="1435"/>
                    <a:pt x="734" y="1435"/>
                  </a:cubicBezTo>
                  <a:cubicBezTo>
                    <a:pt x="1134" y="1435"/>
                    <a:pt x="1435" y="1101"/>
                    <a:pt x="1435" y="701"/>
                  </a:cubicBezTo>
                  <a:cubicBezTo>
                    <a:pt x="1435" y="301"/>
                    <a:pt x="1134" y="0"/>
                    <a:pt x="7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69"/>
            <p:cNvSpPr/>
            <p:nvPr/>
          </p:nvSpPr>
          <p:spPr>
            <a:xfrm>
              <a:off x="7605775" y="1616055"/>
              <a:ext cx="29887" cy="29884"/>
            </a:xfrm>
            <a:custGeom>
              <a:rect b="b" l="l" r="r" t="t"/>
              <a:pathLst>
                <a:path extrusionOk="0" h="1435" w="1435">
                  <a:moveTo>
                    <a:pt x="734" y="0"/>
                  </a:moveTo>
                  <a:cubicBezTo>
                    <a:pt x="334" y="0"/>
                    <a:pt x="0" y="301"/>
                    <a:pt x="0" y="701"/>
                  </a:cubicBezTo>
                  <a:cubicBezTo>
                    <a:pt x="0" y="1101"/>
                    <a:pt x="334" y="1435"/>
                    <a:pt x="734" y="1435"/>
                  </a:cubicBezTo>
                  <a:cubicBezTo>
                    <a:pt x="1134" y="1435"/>
                    <a:pt x="1434" y="1101"/>
                    <a:pt x="1434" y="701"/>
                  </a:cubicBezTo>
                  <a:cubicBezTo>
                    <a:pt x="1434" y="301"/>
                    <a:pt x="1134" y="0"/>
                    <a:pt x="7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69"/>
            <p:cNvSpPr/>
            <p:nvPr/>
          </p:nvSpPr>
          <p:spPr>
            <a:xfrm>
              <a:off x="7452233" y="1712623"/>
              <a:ext cx="485635" cy="21"/>
            </a:xfrm>
            <a:custGeom>
              <a:rect b="b" l="l" r="r" t="t"/>
              <a:pathLst>
                <a:path extrusionOk="0" fill="none" h="1" w="23317">
                  <a:moveTo>
                    <a:pt x="0" y="0"/>
                  </a:moveTo>
                  <a:lnTo>
                    <a:pt x="23317" y="0"/>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69"/>
            <p:cNvSpPr/>
            <p:nvPr/>
          </p:nvSpPr>
          <p:spPr>
            <a:xfrm>
              <a:off x="7662052" y="1641754"/>
              <a:ext cx="18766" cy="70888"/>
            </a:xfrm>
            <a:custGeom>
              <a:rect b="b" l="l" r="r" t="t"/>
              <a:pathLst>
                <a:path extrusionOk="0" fill="none" h="3404" w="901">
                  <a:moveTo>
                    <a:pt x="901" y="1"/>
                  </a:moveTo>
                  <a:lnTo>
                    <a:pt x="0" y="3403"/>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69"/>
            <p:cNvSpPr/>
            <p:nvPr/>
          </p:nvSpPr>
          <p:spPr>
            <a:xfrm>
              <a:off x="7452920" y="1757065"/>
              <a:ext cx="127860" cy="21"/>
            </a:xfrm>
            <a:custGeom>
              <a:rect b="b" l="l" r="r" t="t"/>
              <a:pathLst>
                <a:path extrusionOk="0" fill="none" h="1" w="6139">
                  <a:moveTo>
                    <a:pt x="1" y="1"/>
                  </a:moveTo>
                  <a:lnTo>
                    <a:pt x="6138" y="1"/>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69"/>
            <p:cNvSpPr/>
            <p:nvPr/>
          </p:nvSpPr>
          <p:spPr>
            <a:xfrm>
              <a:off x="7516840" y="1783472"/>
              <a:ext cx="63940" cy="21"/>
            </a:xfrm>
            <a:custGeom>
              <a:rect b="b" l="l" r="r" t="t"/>
              <a:pathLst>
                <a:path extrusionOk="0" fill="none" h="1" w="3070">
                  <a:moveTo>
                    <a:pt x="0" y="1"/>
                  </a:moveTo>
                  <a:lnTo>
                    <a:pt x="3069" y="1"/>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69"/>
            <p:cNvSpPr/>
            <p:nvPr/>
          </p:nvSpPr>
          <p:spPr>
            <a:xfrm>
              <a:off x="7785706" y="1833495"/>
              <a:ext cx="139669" cy="21"/>
            </a:xfrm>
            <a:custGeom>
              <a:rect b="b" l="l" r="r" t="t"/>
              <a:pathLst>
                <a:path extrusionOk="0" fill="none" h="1" w="6706">
                  <a:moveTo>
                    <a:pt x="6705" y="0"/>
                  </a:moveTo>
                  <a:lnTo>
                    <a:pt x="1" y="0"/>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69"/>
            <p:cNvSpPr/>
            <p:nvPr/>
          </p:nvSpPr>
          <p:spPr>
            <a:xfrm>
              <a:off x="7749591" y="1859882"/>
              <a:ext cx="50736" cy="21"/>
            </a:xfrm>
            <a:custGeom>
              <a:rect b="b" l="l" r="r" t="t"/>
              <a:pathLst>
                <a:path extrusionOk="0" fill="none" h="1" w="2436">
                  <a:moveTo>
                    <a:pt x="0" y="1"/>
                  </a:moveTo>
                  <a:lnTo>
                    <a:pt x="2435" y="1"/>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69"/>
            <p:cNvSpPr/>
            <p:nvPr/>
          </p:nvSpPr>
          <p:spPr>
            <a:xfrm>
              <a:off x="7718328" y="1240236"/>
              <a:ext cx="71563" cy="98648"/>
            </a:xfrm>
            <a:custGeom>
              <a:rect b="b" l="l" r="r" t="t"/>
              <a:pathLst>
                <a:path extrusionOk="0" h="4737" w="3436">
                  <a:moveTo>
                    <a:pt x="2202" y="0"/>
                  </a:moveTo>
                  <a:cubicBezTo>
                    <a:pt x="2201" y="0"/>
                    <a:pt x="0" y="2702"/>
                    <a:pt x="1067" y="4737"/>
                  </a:cubicBezTo>
                  <a:cubicBezTo>
                    <a:pt x="1067" y="4737"/>
                    <a:pt x="3436" y="3903"/>
                    <a:pt x="22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69"/>
            <p:cNvSpPr/>
            <p:nvPr/>
          </p:nvSpPr>
          <p:spPr>
            <a:xfrm>
              <a:off x="7749591" y="1272182"/>
              <a:ext cx="74354" cy="70180"/>
            </a:xfrm>
            <a:custGeom>
              <a:rect b="b" l="l" r="r" t="t"/>
              <a:pathLst>
                <a:path extrusionOk="0" h="3370" w="3570">
                  <a:moveTo>
                    <a:pt x="3569" y="1"/>
                  </a:moveTo>
                  <a:cubicBezTo>
                    <a:pt x="3569" y="1"/>
                    <a:pt x="234" y="1068"/>
                    <a:pt x="0" y="3336"/>
                  </a:cubicBezTo>
                  <a:cubicBezTo>
                    <a:pt x="0" y="3336"/>
                    <a:pt x="131" y="3369"/>
                    <a:pt x="347" y="3369"/>
                  </a:cubicBezTo>
                  <a:cubicBezTo>
                    <a:pt x="1055" y="3369"/>
                    <a:pt x="2675" y="3017"/>
                    <a:pt x="35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69"/>
            <p:cNvSpPr/>
            <p:nvPr/>
          </p:nvSpPr>
          <p:spPr>
            <a:xfrm>
              <a:off x="7436237" y="2016886"/>
              <a:ext cx="66023" cy="339010"/>
            </a:xfrm>
            <a:custGeom>
              <a:rect b="b" l="l" r="r" t="t"/>
              <a:pathLst>
                <a:path extrusionOk="0" h="16279" w="3170">
                  <a:moveTo>
                    <a:pt x="1" y="1"/>
                  </a:moveTo>
                  <a:lnTo>
                    <a:pt x="1" y="16279"/>
                  </a:lnTo>
                  <a:lnTo>
                    <a:pt x="3170" y="16279"/>
                  </a:lnTo>
                  <a:lnTo>
                    <a:pt x="317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69"/>
            <p:cNvSpPr/>
            <p:nvPr/>
          </p:nvSpPr>
          <p:spPr>
            <a:xfrm>
              <a:off x="7887846" y="2165560"/>
              <a:ext cx="137566" cy="57664"/>
            </a:xfrm>
            <a:custGeom>
              <a:rect b="b" l="l" r="r" t="t"/>
              <a:pathLst>
                <a:path extrusionOk="0" h="2769" w="6605">
                  <a:moveTo>
                    <a:pt x="100" y="0"/>
                  </a:moveTo>
                  <a:lnTo>
                    <a:pt x="0" y="2769"/>
                  </a:lnTo>
                  <a:lnTo>
                    <a:pt x="6605" y="2769"/>
                  </a:lnTo>
                  <a:lnTo>
                    <a:pt x="407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69"/>
            <p:cNvSpPr/>
            <p:nvPr/>
          </p:nvSpPr>
          <p:spPr>
            <a:xfrm>
              <a:off x="7846856" y="2223206"/>
              <a:ext cx="88933" cy="329993"/>
            </a:xfrm>
            <a:custGeom>
              <a:rect b="b" l="l" r="r" t="t"/>
              <a:pathLst>
                <a:path extrusionOk="0" h="15846" w="4270">
                  <a:moveTo>
                    <a:pt x="0" y="1"/>
                  </a:moveTo>
                  <a:lnTo>
                    <a:pt x="0" y="15845"/>
                  </a:lnTo>
                  <a:lnTo>
                    <a:pt x="4270" y="15845"/>
                  </a:lnTo>
                  <a:lnTo>
                    <a:pt x="427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69"/>
            <p:cNvSpPr/>
            <p:nvPr/>
          </p:nvSpPr>
          <p:spPr>
            <a:xfrm>
              <a:off x="7846856" y="2165560"/>
              <a:ext cx="88933" cy="57664"/>
            </a:xfrm>
            <a:custGeom>
              <a:rect b="b" l="l" r="r" t="t"/>
              <a:pathLst>
                <a:path extrusionOk="0" h="2769" w="4270">
                  <a:moveTo>
                    <a:pt x="2001" y="0"/>
                  </a:moveTo>
                  <a:lnTo>
                    <a:pt x="0" y="2769"/>
                  </a:lnTo>
                  <a:lnTo>
                    <a:pt x="4270" y="2769"/>
                  </a:lnTo>
                  <a:lnTo>
                    <a:pt x="22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69"/>
            <p:cNvSpPr/>
            <p:nvPr/>
          </p:nvSpPr>
          <p:spPr>
            <a:xfrm>
              <a:off x="7935770" y="2223206"/>
              <a:ext cx="89642" cy="329993"/>
            </a:xfrm>
            <a:custGeom>
              <a:rect b="b" l="l" r="r" t="t"/>
              <a:pathLst>
                <a:path extrusionOk="0" h="15846" w="4304">
                  <a:moveTo>
                    <a:pt x="1" y="1"/>
                  </a:moveTo>
                  <a:lnTo>
                    <a:pt x="1" y="15845"/>
                  </a:lnTo>
                  <a:lnTo>
                    <a:pt x="4304" y="15845"/>
                  </a:lnTo>
                  <a:lnTo>
                    <a:pt x="430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69"/>
            <p:cNvSpPr/>
            <p:nvPr/>
          </p:nvSpPr>
          <p:spPr>
            <a:xfrm>
              <a:off x="7888533" y="2149566"/>
              <a:ext cx="84081" cy="16014"/>
            </a:xfrm>
            <a:custGeom>
              <a:rect b="b" l="l" r="r" t="t"/>
              <a:pathLst>
                <a:path extrusionOk="0" h="769" w="4037">
                  <a:moveTo>
                    <a:pt x="0" y="1"/>
                  </a:moveTo>
                  <a:lnTo>
                    <a:pt x="0" y="768"/>
                  </a:lnTo>
                  <a:lnTo>
                    <a:pt x="4037" y="768"/>
                  </a:lnTo>
                  <a:lnTo>
                    <a:pt x="40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69"/>
            <p:cNvSpPr/>
            <p:nvPr/>
          </p:nvSpPr>
          <p:spPr>
            <a:xfrm>
              <a:off x="7587696" y="2253778"/>
              <a:ext cx="148708" cy="149378"/>
            </a:xfrm>
            <a:custGeom>
              <a:rect b="b" l="l" r="r" t="t"/>
              <a:pathLst>
                <a:path extrusionOk="0" h="7173" w="7140">
                  <a:moveTo>
                    <a:pt x="3570" y="0"/>
                  </a:moveTo>
                  <a:cubicBezTo>
                    <a:pt x="1602" y="0"/>
                    <a:pt x="1" y="1602"/>
                    <a:pt x="1" y="3603"/>
                  </a:cubicBezTo>
                  <a:cubicBezTo>
                    <a:pt x="1" y="5571"/>
                    <a:pt x="1602" y="7172"/>
                    <a:pt x="3570" y="7172"/>
                  </a:cubicBezTo>
                  <a:cubicBezTo>
                    <a:pt x="5538" y="7172"/>
                    <a:pt x="7139" y="5571"/>
                    <a:pt x="7139" y="3603"/>
                  </a:cubicBezTo>
                  <a:cubicBezTo>
                    <a:pt x="7139" y="1602"/>
                    <a:pt x="5538" y="0"/>
                    <a:pt x="35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31" name="Google Shape;1331;p69"/>
            <p:cNvSpPr/>
            <p:nvPr/>
          </p:nvSpPr>
          <p:spPr>
            <a:xfrm>
              <a:off x="7737073" y="2226184"/>
              <a:ext cx="72271" cy="63537"/>
            </a:xfrm>
            <a:custGeom>
              <a:rect b="b" l="l" r="r" t="t"/>
              <a:pathLst>
                <a:path extrusionOk="0" h="3051" w="3470">
                  <a:moveTo>
                    <a:pt x="1742" y="1"/>
                  </a:moveTo>
                  <a:cubicBezTo>
                    <a:pt x="1151" y="1"/>
                    <a:pt x="584" y="351"/>
                    <a:pt x="334" y="925"/>
                  </a:cubicBezTo>
                  <a:cubicBezTo>
                    <a:pt x="1" y="1692"/>
                    <a:pt x="368" y="2593"/>
                    <a:pt x="1135" y="2927"/>
                  </a:cubicBezTo>
                  <a:cubicBezTo>
                    <a:pt x="1336" y="3010"/>
                    <a:pt x="1542" y="3050"/>
                    <a:pt x="1742" y="3050"/>
                  </a:cubicBezTo>
                  <a:cubicBezTo>
                    <a:pt x="2338" y="3050"/>
                    <a:pt x="2887" y="2700"/>
                    <a:pt x="3136" y="2126"/>
                  </a:cubicBezTo>
                  <a:cubicBezTo>
                    <a:pt x="3470" y="1325"/>
                    <a:pt x="3103" y="458"/>
                    <a:pt x="2336" y="125"/>
                  </a:cubicBezTo>
                  <a:cubicBezTo>
                    <a:pt x="2143" y="41"/>
                    <a:pt x="1941" y="1"/>
                    <a:pt x="17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69"/>
            <p:cNvSpPr/>
            <p:nvPr/>
          </p:nvSpPr>
          <p:spPr>
            <a:xfrm>
              <a:off x="7745404" y="2262983"/>
              <a:ext cx="68106" cy="59789"/>
            </a:xfrm>
            <a:custGeom>
              <a:rect b="b" l="l" r="r" t="t"/>
              <a:pathLst>
                <a:path extrusionOk="0" h="2871" w="3270">
                  <a:moveTo>
                    <a:pt x="1598" y="1"/>
                  </a:moveTo>
                  <a:cubicBezTo>
                    <a:pt x="1044" y="1"/>
                    <a:pt x="525" y="338"/>
                    <a:pt x="301" y="859"/>
                  </a:cubicBezTo>
                  <a:cubicBezTo>
                    <a:pt x="1" y="1593"/>
                    <a:pt x="334" y="2460"/>
                    <a:pt x="1068" y="2761"/>
                  </a:cubicBezTo>
                  <a:cubicBezTo>
                    <a:pt x="1250" y="2835"/>
                    <a:pt x="1439" y="2871"/>
                    <a:pt x="1624" y="2871"/>
                  </a:cubicBezTo>
                  <a:cubicBezTo>
                    <a:pt x="2183" y="2871"/>
                    <a:pt x="2711" y="2545"/>
                    <a:pt x="2936" y="1993"/>
                  </a:cubicBezTo>
                  <a:cubicBezTo>
                    <a:pt x="3270" y="1260"/>
                    <a:pt x="2903" y="426"/>
                    <a:pt x="2169" y="125"/>
                  </a:cubicBezTo>
                  <a:cubicBezTo>
                    <a:pt x="1982" y="40"/>
                    <a:pt x="1788"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69"/>
            <p:cNvSpPr/>
            <p:nvPr/>
          </p:nvSpPr>
          <p:spPr>
            <a:xfrm>
              <a:off x="7769731" y="2230203"/>
              <a:ext cx="58379" cy="52021"/>
            </a:xfrm>
            <a:custGeom>
              <a:rect b="b" l="l" r="r" t="t"/>
              <a:pathLst>
                <a:path extrusionOk="0" h="2498" w="2803">
                  <a:moveTo>
                    <a:pt x="1421" y="1"/>
                  </a:moveTo>
                  <a:cubicBezTo>
                    <a:pt x="933" y="1"/>
                    <a:pt x="468" y="289"/>
                    <a:pt x="267" y="765"/>
                  </a:cubicBezTo>
                  <a:cubicBezTo>
                    <a:pt x="0" y="1399"/>
                    <a:pt x="301" y="2133"/>
                    <a:pt x="934" y="2400"/>
                  </a:cubicBezTo>
                  <a:cubicBezTo>
                    <a:pt x="1092" y="2466"/>
                    <a:pt x="1253" y="2497"/>
                    <a:pt x="1411" y="2497"/>
                  </a:cubicBezTo>
                  <a:cubicBezTo>
                    <a:pt x="1889" y="2497"/>
                    <a:pt x="2335" y="2209"/>
                    <a:pt x="2536" y="1733"/>
                  </a:cubicBezTo>
                  <a:cubicBezTo>
                    <a:pt x="2802" y="1099"/>
                    <a:pt x="2536" y="365"/>
                    <a:pt x="1902" y="98"/>
                  </a:cubicBezTo>
                  <a:cubicBezTo>
                    <a:pt x="1745" y="32"/>
                    <a:pt x="1581" y="1"/>
                    <a:pt x="14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69"/>
            <p:cNvSpPr/>
            <p:nvPr/>
          </p:nvSpPr>
          <p:spPr>
            <a:xfrm>
              <a:off x="7773209" y="2277623"/>
              <a:ext cx="79207" cy="69618"/>
            </a:xfrm>
            <a:custGeom>
              <a:rect b="b" l="l" r="r" t="t"/>
              <a:pathLst>
                <a:path extrusionOk="0" h="3343" w="3803">
                  <a:moveTo>
                    <a:pt x="1919" y="1"/>
                  </a:moveTo>
                  <a:cubicBezTo>
                    <a:pt x="1261" y="1"/>
                    <a:pt x="643" y="370"/>
                    <a:pt x="367" y="1024"/>
                  </a:cubicBezTo>
                  <a:cubicBezTo>
                    <a:pt x="0" y="1858"/>
                    <a:pt x="400" y="2858"/>
                    <a:pt x="1268" y="3225"/>
                  </a:cubicBezTo>
                  <a:cubicBezTo>
                    <a:pt x="1467" y="3305"/>
                    <a:pt x="1676" y="3343"/>
                    <a:pt x="1883" y="3343"/>
                  </a:cubicBezTo>
                  <a:cubicBezTo>
                    <a:pt x="2542" y="3343"/>
                    <a:pt x="3182" y="2959"/>
                    <a:pt x="3436" y="2325"/>
                  </a:cubicBezTo>
                  <a:cubicBezTo>
                    <a:pt x="3803" y="1457"/>
                    <a:pt x="3403" y="490"/>
                    <a:pt x="2569" y="123"/>
                  </a:cubicBezTo>
                  <a:cubicBezTo>
                    <a:pt x="2355" y="41"/>
                    <a:pt x="2135" y="1"/>
                    <a:pt x="19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69"/>
            <p:cNvSpPr/>
            <p:nvPr/>
          </p:nvSpPr>
          <p:spPr>
            <a:xfrm>
              <a:off x="7802389" y="2298178"/>
              <a:ext cx="79207" cy="69597"/>
            </a:xfrm>
            <a:custGeom>
              <a:rect b="b" l="l" r="r" t="t"/>
              <a:pathLst>
                <a:path extrusionOk="0" h="3342" w="3803">
                  <a:moveTo>
                    <a:pt x="1884" y="0"/>
                  </a:moveTo>
                  <a:cubicBezTo>
                    <a:pt x="1238" y="0"/>
                    <a:pt x="616" y="381"/>
                    <a:pt x="367" y="1004"/>
                  </a:cubicBezTo>
                  <a:cubicBezTo>
                    <a:pt x="0" y="1871"/>
                    <a:pt x="400" y="2839"/>
                    <a:pt x="1234" y="3206"/>
                  </a:cubicBezTo>
                  <a:cubicBezTo>
                    <a:pt x="1453" y="3298"/>
                    <a:pt x="1677" y="3342"/>
                    <a:pt x="1897" y="3342"/>
                  </a:cubicBezTo>
                  <a:cubicBezTo>
                    <a:pt x="2550" y="3342"/>
                    <a:pt x="3161" y="2954"/>
                    <a:pt x="3436" y="2305"/>
                  </a:cubicBezTo>
                  <a:cubicBezTo>
                    <a:pt x="3803" y="1471"/>
                    <a:pt x="3403" y="504"/>
                    <a:pt x="2535" y="137"/>
                  </a:cubicBezTo>
                  <a:cubicBezTo>
                    <a:pt x="2324" y="44"/>
                    <a:pt x="2103" y="0"/>
                    <a:pt x="18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69"/>
            <p:cNvSpPr/>
            <p:nvPr/>
          </p:nvSpPr>
          <p:spPr>
            <a:xfrm>
              <a:off x="7837130" y="2280080"/>
              <a:ext cx="45175" cy="39922"/>
            </a:xfrm>
            <a:custGeom>
              <a:rect b="b" l="l" r="r" t="t"/>
              <a:pathLst>
                <a:path extrusionOk="0" h="1917" w="2169">
                  <a:moveTo>
                    <a:pt x="1099" y="0"/>
                  </a:moveTo>
                  <a:cubicBezTo>
                    <a:pt x="714" y="0"/>
                    <a:pt x="352" y="226"/>
                    <a:pt x="200" y="605"/>
                  </a:cubicBezTo>
                  <a:cubicBezTo>
                    <a:pt x="0" y="1072"/>
                    <a:pt x="234" y="1639"/>
                    <a:pt x="701" y="1840"/>
                  </a:cubicBezTo>
                  <a:cubicBezTo>
                    <a:pt x="830" y="1891"/>
                    <a:pt x="964" y="1916"/>
                    <a:pt x="1094" y="1916"/>
                  </a:cubicBezTo>
                  <a:cubicBezTo>
                    <a:pt x="1469" y="1916"/>
                    <a:pt x="1820" y="1710"/>
                    <a:pt x="1968" y="1339"/>
                  </a:cubicBezTo>
                  <a:cubicBezTo>
                    <a:pt x="2168" y="839"/>
                    <a:pt x="1935" y="305"/>
                    <a:pt x="1468" y="72"/>
                  </a:cubicBezTo>
                  <a:cubicBezTo>
                    <a:pt x="1347" y="23"/>
                    <a:pt x="1222" y="0"/>
                    <a:pt x="10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69"/>
            <p:cNvSpPr/>
            <p:nvPr/>
          </p:nvSpPr>
          <p:spPr>
            <a:xfrm>
              <a:off x="7709289" y="2262004"/>
              <a:ext cx="45175" cy="39922"/>
            </a:xfrm>
            <a:custGeom>
              <a:rect b="b" l="l" r="r" t="t"/>
              <a:pathLst>
                <a:path extrusionOk="0" h="1917" w="2169">
                  <a:moveTo>
                    <a:pt x="1099" y="1"/>
                  </a:moveTo>
                  <a:cubicBezTo>
                    <a:pt x="715" y="1"/>
                    <a:pt x="352" y="227"/>
                    <a:pt x="200" y="606"/>
                  </a:cubicBezTo>
                  <a:cubicBezTo>
                    <a:pt x="0" y="1073"/>
                    <a:pt x="234" y="1640"/>
                    <a:pt x="701" y="1840"/>
                  </a:cubicBezTo>
                  <a:cubicBezTo>
                    <a:pt x="830" y="1892"/>
                    <a:pt x="964" y="1917"/>
                    <a:pt x="1095" y="1917"/>
                  </a:cubicBezTo>
                  <a:cubicBezTo>
                    <a:pt x="1470" y="1917"/>
                    <a:pt x="1820" y="1711"/>
                    <a:pt x="1968" y="1340"/>
                  </a:cubicBezTo>
                  <a:cubicBezTo>
                    <a:pt x="2169" y="840"/>
                    <a:pt x="1935" y="306"/>
                    <a:pt x="1468" y="72"/>
                  </a:cubicBezTo>
                  <a:cubicBezTo>
                    <a:pt x="1347" y="24"/>
                    <a:pt x="1222" y="1"/>
                    <a:pt x="10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69"/>
            <p:cNvSpPr/>
            <p:nvPr/>
          </p:nvSpPr>
          <p:spPr>
            <a:xfrm>
              <a:off x="7812116" y="2247405"/>
              <a:ext cx="54214" cy="51667"/>
            </a:xfrm>
            <a:custGeom>
              <a:rect b="b" l="l" r="r" t="t"/>
              <a:pathLst>
                <a:path extrusionOk="0" h="2481" w="2603">
                  <a:moveTo>
                    <a:pt x="1282" y="0"/>
                  </a:moveTo>
                  <a:cubicBezTo>
                    <a:pt x="664" y="0"/>
                    <a:pt x="130" y="482"/>
                    <a:pt x="67" y="1140"/>
                  </a:cubicBezTo>
                  <a:cubicBezTo>
                    <a:pt x="0" y="1807"/>
                    <a:pt x="501" y="2408"/>
                    <a:pt x="1168" y="2475"/>
                  </a:cubicBezTo>
                  <a:cubicBezTo>
                    <a:pt x="1210" y="2479"/>
                    <a:pt x="1252" y="2481"/>
                    <a:pt x="1293" y="2481"/>
                  </a:cubicBezTo>
                  <a:cubicBezTo>
                    <a:pt x="1938" y="2481"/>
                    <a:pt x="2473" y="2001"/>
                    <a:pt x="2535" y="1374"/>
                  </a:cubicBezTo>
                  <a:cubicBezTo>
                    <a:pt x="2602" y="673"/>
                    <a:pt x="2102" y="73"/>
                    <a:pt x="1401" y="6"/>
                  </a:cubicBezTo>
                  <a:cubicBezTo>
                    <a:pt x="1361" y="2"/>
                    <a:pt x="1321" y="0"/>
                    <a:pt x="12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69"/>
            <p:cNvSpPr/>
            <p:nvPr/>
          </p:nvSpPr>
          <p:spPr>
            <a:xfrm>
              <a:off x="7710684" y="2284308"/>
              <a:ext cx="81998" cy="72638"/>
            </a:xfrm>
            <a:custGeom>
              <a:rect b="b" l="l" r="r" t="t"/>
              <a:pathLst>
                <a:path extrusionOk="0" h="3488" w="3937">
                  <a:moveTo>
                    <a:pt x="1967" y="0"/>
                  </a:moveTo>
                  <a:cubicBezTo>
                    <a:pt x="1293" y="0"/>
                    <a:pt x="642" y="394"/>
                    <a:pt x="367" y="1070"/>
                  </a:cubicBezTo>
                  <a:cubicBezTo>
                    <a:pt x="0" y="1937"/>
                    <a:pt x="400" y="2971"/>
                    <a:pt x="1301" y="3338"/>
                  </a:cubicBezTo>
                  <a:cubicBezTo>
                    <a:pt x="1523" y="3440"/>
                    <a:pt x="1755" y="3488"/>
                    <a:pt x="1985" y="3488"/>
                  </a:cubicBezTo>
                  <a:cubicBezTo>
                    <a:pt x="2653" y="3488"/>
                    <a:pt x="3296" y="3083"/>
                    <a:pt x="3569" y="2437"/>
                  </a:cubicBezTo>
                  <a:cubicBezTo>
                    <a:pt x="3936" y="1537"/>
                    <a:pt x="3536" y="502"/>
                    <a:pt x="2635" y="136"/>
                  </a:cubicBezTo>
                  <a:cubicBezTo>
                    <a:pt x="2418" y="44"/>
                    <a:pt x="2191" y="0"/>
                    <a:pt x="19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69"/>
            <p:cNvSpPr/>
            <p:nvPr/>
          </p:nvSpPr>
          <p:spPr>
            <a:xfrm>
              <a:off x="7751674" y="2329041"/>
              <a:ext cx="78520" cy="68910"/>
            </a:xfrm>
            <a:custGeom>
              <a:rect b="b" l="l" r="r" t="t"/>
              <a:pathLst>
                <a:path extrusionOk="0" h="3309" w="3770">
                  <a:moveTo>
                    <a:pt x="1904" y="0"/>
                  </a:moveTo>
                  <a:cubicBezTo>
                    <a:pt x="1260" y="0"/>
                    <a:pt x="643" y="370"/>
                    <a:pt x="367" y="1023"/>
                  </a:cubicBezTo>
                  <a:cubicBezTo>
                    <a:pt x="0" y="1857"/>
                    <a:pt x="400" y="2824"/>
                    <a:pt x="1234" y="3191"/>
                  </a:cubicBezTo>
                  <a:cubicBezTo>
                    <a:pt x="1442" y="3271"/>
                    <a:pt x="1655" y="3309"/>
                    <a:pt x="1863" y="3309"/>
                  </a:cubicBezTo>
                  <a:cubicBezTo>
                    <a:pt x="2528" y="3309"/>
                    <a:pt x="3149" y="2925"/>
                    <a:pt x="3403" y="2291"/>
                  </a:cubicBezTo>
                  <a:cubicBezTo>
                    <a:pt x="3769" y="1457"/>
                    <a:pt x="3369" y="489"/>
                    <a:pt x="2535" y="122"/>
                  </a:cubicBezTo>
                  <a:cubicBezTo>
                    <a:pt x="2329" y="40"/>
                    <a:pt x="2116" y="0"/>
                    <a:pt x="1904" y="0"/>
                  </a:cubicBezTo>
                  <a:close/>
                </a:path>
              </a:pathLst>
            </a:custGeom>
            <a:solidFill>
              <a:srgbClr val="7BC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69"/>
            <p:cNvSpPr/>
            <p:nvPr/>
          </p:nvSpPr>
          <p:spPr>
            <a:xfrm>
              <a:off x="7587696" y="2314214"/>
              <a:ext cx="446750" cy="618961"/>
            </a:xfrm>
            <a:custGeom>
              <a:rect b="b" l="l" r="r" t="t"/>
              <a:pathLst>
                <a:path extrusionOk="0" h="29722" w="21450">
                  <a:moveTo>
                    <a:pt x="2036" y="0"/>
                  </a:moveTo>
                  <a:lnTo>
                    <a:pt x="1" y="1135"/>
                  </a:lnTo>
                  <a:lnTo>
                    <a:pt x="1" y="29722"/>
                  </a:lnTo>
                  <a:lnTo>
                    <a:pt x="21449" y="29722"/>
                  </a:lnTo>
                  <a:lnTo>
                    <a:pt x="21449" y="1135"/>
                  </a:lnTo>
                  <a:lnTo>
                    <a:pt x="19415" y="0"/>
                  </a:lnTo>
                  <a:lnTo>
                    <a:pt x="17680" y="801"/>
                  </a:lnTo>
                  <a:lnTo>
                    <a:pt x="15946" y="0"/>
                  </a:lnTo>
                  <a:lnTo>
                    <a:pt x="14211" y="801"/>
                  </a:lnTo>
                  <a:lnTo>
                    <a:pt x="12476" y="0"/>
                  </a:lnTo>
                  <a:lnTo>
                    <a:pt x="10742" y="801"/>
                  </a:lnTo>
                  <a:lnTo>
                    <a:pt x="8974" y="0"/>
                  </a:lnTo>
                  <a:lnTo>
                    <a:pt x="7239" y="801"/>
                  </a:lnTo>
                  <a:lnTo>
                    <a:pt x="5505" y="0"/>
                  </a:lnTo>
                  <a:lnTo>
                    <a:pt x="3770" y="801"/>
                  </a:lnTo>
                  <a:lnTo>
                    <a:pt x="20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69"/>
            <p:cNvSpPr/>
            <p:nvPr/>
          </p:nvSpPr>
          <p:spPr>
            <a:xfrm>
              <a:off x="8076816" y="2382980"/>
              <a:ext cx="158414" cy="384180"/>
            </a:xfrm>
            <a:custGeom>
              <a:rect b="b" l="l" r="r" t="t"/>
              <a:pathLst>
                <a:path extrusionOk="0" h="18448" w="7606">
                  <a:moveTo>
                    <a:pt x="2469" y="1"/>
                  </a:moveTo>
                  <a:lnTo>
                    <a:pt x="0" y="2836"/>
                  </a:lnTo>
                  <a:lnTo>
                    <a:pt x="0" y="18447"/>
                  </a:lnTo>
                  <a:lnTo>
                    <a:pt x="7606" y="16946"/>
                  </a:lnTo>
                  <a:lnTo>
                    <a:pt x="246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69"/>
            <p:cNvSpPr/>
            <p:nvPr/>
          </p:nvSpPr>
          <p:spPr>
            <a:xfrm>
              <a:off x="7727347" y="2653213"/>
              <a:ext cx="512044" cy="227867"/>
            </a:xfrm>
            <a:custGeom>
              <a:rect b="b" l="l" r="r" t="t"/>
              <a:pathLst>
                <a:path extrusionOk="0" h="10942" w="24585">
                  <a:moveTo>
                    <a:pt x="1" y="10942"/>
                  </a:moveTo>
                  <a:lnTo>
                    <a:pt x="19114" y="10942"/>
                  </a:lnTo>
                  <a:cubicBezTo>
                    <a:pt x="22150" y="10942"/>
                    <a:pt x="24585" y="8507"/>
                    <a:pt x="24585" y="5471"/>
                  </a:cubicBezTo>
                  <a:lnTo>
                    <a:pt x="24585" y="5471"/>
                  </a:lnTo>
                  <a:cubicBezTo>
                    <a:pt x="24585" y="2436"/>
                    <a:pt x="22150" y="1"/>
                    <a:pt x="19114" y="1"/>
                  </a:cubicBez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69"/>
            <p:cNvSpPr/>
            <p:nvPr/>
          </p:nvSpPr>
          <p:spPr>
            <a:xfrm>
              <a:off x="7407765" y="2660856"/>
              <a:ext cx="264718" cy="212582"/>
            </a:xfrm>
            <a:custGeom>
              <a:rect b="b" l="l" r="r" t="t"/>
              <a:pathLst>
                <a:path extrusionOk="0" h="10208" w="12710">
                  <a:moveTo>
                    <a:pt x="1735" y="1"/>
                  </a:moveTo>
                  <a:cubicBezTo>
                    <a:pt x="768" y="1"/>
                    <a:pt x="0" y="768"/>
                    <a:pt x="0" y="1702"/>
                  </a:cubicBezTo>
                  <a:cubicBezTo>
                    <a:pt x="0" y="2569"/>
                    <a:pt x="667" y="3303"/>
                    <a:pt x="1501" y="3403"/>
                  </a:cubicBezTo>
                  <a:cubicBezTo>
                    <a:pt x="667" y="3537"/>
                    <a:pt x="0" y="4237"/>
                    <a:pt x="0" y="5104"/>
                  </a:cubicBezTo>
                  <a:cubicBezTo>
                    <a:pt x="0" y="5972"/>
                    <a:pt x="667" y="6706"/>
                    <a:pt x="1501" y="6806"/>
                  </a:cubicBezTo>
                  <a:cubicBezTo>
                    <a:pt x="667" y="6906"/>
                    <a:pt x="0" y="7640"/>
                    <a:pt x="0" y="8507"/>
                  </a:cubicBezTo>
                  <a:cubicBezTo>
                    <a:pt x="0" y="9441"/>
                    <a:pt x="768" y="10208"/>
                    <a:pt x="1735" y="10208"/>
                  </a:cubicBezTo>
                  <a:lnTo>
                    <a:pt x="12709" y="10208"/>
                  </a:lnTo>
                  <a:lnTo>
                    <a:pt x="12709" y="1"/>
                  </a:lnTo>
                  <a:close/>
                </a:path>
              </a:pathLst>
            </a:custGeom>
            <a:solidFill>
              <a:srgbClr val="FFFFFF"/>
            </a:solid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69"/>
            <p:cNvSpPr/>
            <p:nvPr/>
          </p:nvSpPr>
          <p:spPr>
            <a:xfrm>
              <a:off x="7433467" y="2732413"/>
              <a:ext cx="94515" cy="21"/>
            </a:xfrm>
            <a:custGeom>
              <a:rect b="b" l="l" r="r" t="t"/>
              <a:pathLst>
                <a:path extrusionOk="0" h="1" w="4538">
                  <a:moveTo>
                    <a:pt x="4537" y="0"/>
                  </a:moveTo>
                  <a:lnTo>
                    <a:pt x="1"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69"/>
            <p:cNvSpPr/>
            <p:nvPr/>
          </p:nvSpPr>
          <p:spPr>
            <a:xfrm>
              <a:off x="7433467" y="2732413"/>
              <a:ext cx="94515" cy="21"/>
            </a:xfrm>
            <a:custGeom>
              <a:rect b="b" l="l" r="r" t="t"/>
              <a:pathLst>
                <a:path extrusionOk="0" fill="none" h="1" w="4538">
                  <a:moveTo>
                    <a:pt x="4537" y="0"/>
                  </a:moveTo>
                  <a:lnTo>
                    <a:pt x="1" y="0"/>
                  </a:lnTo>
                </a:path>
              </a:pathLst>
            </a:custGeom>
            <a:noFill/>
            <a:ln cap="flat" cmpd="sng" w="10850">
              <a:solidFill>
                <a:srgbClr val="2D15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69"/>
            <p:cNvSpPr/>
            <p:nvPr/>
          </p:nvSpPr>
          <p:spPr>
            <a:xfrm>
              <a:off x="7433467" y="2802575"/>
              <a:ext cx="94515" cy="21"/>
            </a:xfrm>
            <a:custGeom>
              <a:rect b="b" l="l" r="r" t="t"/>
              <a:pathLst>
                <a:path extrusionOk="0" h="1" w="4538">
                  <a:moveTo>
                    <a:pt x="4537" y="1"/>
                  </a:moveTo>
                  <a:lnTo>
                    <a:pt x="1"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69"/>
            <p:cNvSpPr/>
            <p:nvPr/>
          </p:nvSpPr>
          <p:spPr>
            <a:xfrm>
              <a:off x="7433467" y="2802575"/>
              <a:ext cx="94515" cy="21"/>
            </a:xfrm>
            <a:custGeom>
              <a:rect b="b" l="l" r="r" t="t"/>
              <a:pathLst>
                <a:path extrusionOk="0" fill="none" h="1" w="4538">
                  <a:moveTo>
                    <a:pt x="4537" y="1"/>
                  </a:moveTo>
                  <a:lnTo>
                    <a:pt x="1" y="1"/>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69"/>
            <p:cNvSpPr/>
            <p:nvPr/>
          </p:nvSpPr>
          <p:spPr>
            <a:xfrm>
              <a:off x="7621042" y="2642800"/>
              <a:ext cx="102159" cy="238280"/>
            </a:xfrm>
            <a:custGeom>
              <a:rect b="b" l="l" r="r" t="t"/>
              <a:pathLst>
                <a:path extrusionOk="0" h="11442" w="4905">
                  <a:moveTo>
                    <a:pt x="1" y="0"/>
                  </a:moveTo>
                  <a:lnTo>
                    <a:pt x="1" y="11442"/>
                  </a:lnTo>
                  <a:lnTo>
                    <a:pt x="4904" y="11442"/>
                  </a:lnTo>
                  <a:lnTo>
                    <a:pt x="4904" y="0"/>
                  </a:lnTo>
                  <a:close/>
                </a:path>
              </a:pathLst>
            </a:custGeom>
            <a:solidFill>
              <a:schemeClr val="accent4"/>
            </a:solid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69"/>
            <p:cNvSpPr/>
            <p:nvPr/>
          </p:nvSpPr>
          <p:spPr>
            <a:xfrm>
              <a:off x="7252827" y="2330187"/>
              <a:ext cx="157727" cy="325120"/>
            </a:xfrm>
            <a:custGeom>
              <a:rect b="b" l="l" r="r" t="t"/>
              <a:pathLst>
                <a:path extrusionOk="0" h="15612" w="7573">
                  <a:moveTo>
                    <a:pt x="4771" y="1"/>
                  </a:moveTo>
                  <a:lnTo>
                    <a:pt x="1" y="14111"/>
                  </a:lnTo>
                  <a:lnTo>
                    <a:pt x="7573" y="15612"/>
                  </a:lnTo>
                  <a:lnTo>
                    <a:pt x="757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69"/>
            <p:cNvSpPr/>
            <p:nvPr/>
          </p:nvSpPr>
          <p:spPr>
            <a:xfrm>
              <a:off x="7248662" y="2541380"/>
              <a:ext cx="512044" cy="227867"/>
            </a:xfrm>
            <a:custGeom>
              <a:rect b="b" l="l" r="r" t="t"/>
              <a:pathLst>
                <a:path extrusionOk="0" h="10942" w="24585">
                  <a:moveTo>
                    <a:pt x="24585" y="10941"/>
                  </a:moveTo>
                  <a:lnTo>
                    <a:pt x="5471" y="10941"/>
                  </a:lnTo>
                  <a:cubicBezTo>
                    <a:pt x="2436" y="10941"/>
                    <a:pt x="1" y="8506"/>
                    <a:pt x="1" y="5471"/>
                  </a:cubicBezTo>
                  <a:lnTo>
                    <a:pt x="1" y="5471"/>
                  </a:lnTo>
                  <a:cubicBezTo>
                    <a:pt x="1" y="2435"/>
                    <a:pt x="2436" y="0"/>
                    <a:pt x="5471" y="0"/>
                  </a:cubicBezTo>
                  <a:lnTo>
                    <a:pt x="245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69"/>
            <p:cNvSpPr/>
            <p:nvPr/>
          </p:nvSpPr>
          <p:spPr>
            <a:xfrm>
              <a:off x="7475851" y="2463575"/>
              <a:ext cx="284858" cy="77823"/>
            </a:xfrm>
            <a:custGeom>
              <a:rect b="b" l="l" r="r" t="t"/>
              <a:pathLst>
                <a:path extrusionOk="0" fill="none" h="3737" w="13677">
                  <a:moveTo>
                    <a:pt x="1368" y="0"/>
                  </a:moveTo>
                  <a:lnTo>
                    <a:pt x="234" y="2602"/>
                  </a:lnTo>
                  <a:cubicBezTo>
                    <a:pt x="0" y="3136"/>
                    <a:pt x="401" y="3736"/>
                    <a:pt x="1001" y="3736"/>
                  </a:cubicBezTo>
                  <a:lnTo>
                    <a:pt x="13677" y="3736"/>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69"/>
            <p:cNvSpPr/>
            <p:nvPr/>
          </p:nvSpPr>
          <p:spPr>
            <a:xfrm>
              <a:off x="7860040" y="2519846"/>
              <a:ext cx="112573" cy="57664"/>
            </a:xfrm>
            <a:custGeom>
              <a:rect b="b" l="l" r="r" t="t"/>
              <a:pathLst>
                <a:path extrusionOk="0" h="2769" w="5405">
                  <a:moveTo>
                    <a:pt x="1368" y="0"/>
                  </a:moveTo>
                  <a:cubicBezTo>
                    <a:pt x="601" y="0"/>
                    <a:pt x="1" y="634"/>
                    <a:pt x="1" y="1401"/>
                  </a:cubicBezTo>
                  <a:cubicBezTo>
                    <a:pt x="1" y="2168"/>
                    <a:pt x="601" y="2769"/>
                    <a:pt x="1368" y="2769"/>
                  </a:cubicBezTo>
                  <a:lnTo>
                    <a:pt x="4037" y="2769"/>
                  </a:lnTo>
                  <a:cubicBezTo>
                    <a:pt x="4804" y="2769"/>
                    <a:pt x="5405" y="2168"/>
                    <a:pt x="5405" y="1401"/>
                  </a:cubicBezTo>
                  <a:cubicBezTo>
                    <a:pt x="5405" y="634"/>
                    <a:pt x="4804" y="0"/>
                    <a:pt x="4037" y="0"/>
                  </a:cubicBezTo>
                  <a:close/>
                </a:path>
              </a:pathLst>
            </a:custGeom>
            <a:solidFill>
              <a:srgbClr val="FFFFFF"/>
            </a:solid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69"/>
            <p:cNvSpPr/>
            <p:nvPr/>
          </p:nvSpPr>
          <p:spPr>
            <a:xfrm>
              <a:off x="7815573" y="2548315"/>
              <a:ext cx="264030" cy="213290"/>
            </a:xfrm>
            <a:custGeom>
              <a:rect b="b" l="l" r="r" t="t"/>
              <a:pathLst>
                <a:path extrusionOk="0" h="10242" w="12677">
                  <a:moveTo>
                    <a:pt x="1" y="1"/>
                  </a:moveTo>
                  <a:lnTo>
                    <a:pt x="1" y="10241"/>
                  </a:lnTo>
                  <a:lnTo>
                    <a:pt x="10975" y="10241"/>
                  </a:lnTo>
                  <a:cubicBezTo>
                    <a:pt x="11909" y="10241"/>
                    <a:pt x="12677" y="9474"/>
                    <a:pt x="12677" y="8540"/>
                  </a:cubicBezTo>
                  <a:cubicBezTo>
                    <a:pt x="12677" y="7673"/>
                    <a:pt x="12043" y="6939"/>
                    <a:pt x="11209" y="6839"/>
                  </a:cubicBezTo>
                  <a:cubicBezTo>
                    <a:pt x="12043" y="6706"/>
                    <a:pt x="12677" y="6005"/>
                    <a:pt x="12677" y="5138"/>
                  </a:cubicBezTo>
                  <a:cubicBezTo>
                    <a:pt x="12677" y="4271"/>
                    <a:pt x="12043" y="3537"/>
                    <a:pt x="11209" y="3437"/>
                  </a:cubicBezTo>
                  <a:cubicBezTo>
                    <a:pt x="12043" y="3337"/>
                    <a:pt x="12677" y="2603"/>
                    <a:pt x="12677" y="1735"/>
                  </a:cubicBezTo>
                  <a:cubicBezTo>
                    <a:pt x="12677" y="801"/>
                    <a:pt x="11909" y="34"/>
                    <a:pt x="10975" y="34"/>
                  </a:cubicBezTo>
                  <a:lnTo>
                    <a:pt x="4538" y="34"/>
                  </a:lnTo>
                  <a:lnTo>
                    <a:pt x="4538" y="1"/>
                  </a:lnTo>
                  <a:close/>
                </a:path>
              </a:pathLst>
            </a:custGeom>
            <a:solidFill>
              <a:srgbClr val="FFFFFF"/>
            </a:solid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69"/>
            <p:cNvSpPr/>
            <p:nvPr/>
          </p:nvSpPr>
          <p:spPr>
            <a:xfrm>
              <a:off x="7959389" y="2620559"/>
              <a:ext cx="95203" cy="21"/>
            </a:xfrm>
            <a:custGeom>
              <a:rect b="b" l="l" r="r" t="t"/>
              <a:pathLst>
                <a:path extrusionOk="0" h="1" w="4571">
                  <a:moveTo>
                    <a:pt x="1" y="1"/>
                  </a:moveTo>
                  <a:lnTo>
                    <a:pt x="4571"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69"/>
            <p:cNvSpPr/>
            <p:nvPr/>
          </p:nvSpPr>
          <p:spPr>
            <a:xfrm>
              <a:off x="7959389" y="2620559"/>
              <a:ext cx="95203" cy="21"/>
            </a:xfrm>
            <a:custGeom>
              <a:rect b="b" l="l" r="r" t="t"/>
              <a:pathLst>
                <a:path extrusionOk="0" fill="none" h="1" w="4571">
                  <a:moveTo>
                    <a:pt x="1" y="1"/>
                  </a:moveTo>
                  <a:lnTo>
                    <a:pt x="4571" y="1"/>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69"/>
            <p:cNvSpPr/>
            <p:nvPr/>
          </p:nvSpPr>
          <p:spPr>
            <a:xfrm>
              <a:off x="7959389" y="2690741"/>
              <a:ext cx="95203" cy="21"/>
            </a:xfrm>
            <a:custGeom>
              <a:rect b="b" l="l" r="r" t="t"/>
              <a:pathLst>
                <a:path extrusionOk="0" h="1" w="4571">
                  <a:moveTo>
                    <a:pt x="1" y="0"/>
                  </a:moveTo>
                  <a:lnTo>
                    <a:pt x="4571"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69"/>
            <p:cNvSpPr/>
            <p:nvPr/>
          </p:nvSpPr>
          <p:spPr>
            <a:xfrm>
              <a:off x="7959389" y="2690741"/>
              <a:ext cx="95203" cy="21"/>
            </a:xfrm>
            <a:custGeom>
              <a:rect b="b" l="l" r="r" t="t"/>
              <a:pathLst>
                <a:path extrusionOk="0" fill="none" h="1" w="4571">
                  <a:moveTo>
                    <a:pt x="1" y="0"/>
                  </a:moveTo>
                  <a:lnTo>
                    <a:pt x="4571" y="0"/>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69"/>
            <p:cNvSpPr/>
            <p:nvPr/>
          </p:nvSpPr>
          <p:spPr>
            <a:xfrm>
              <a:off x="7764170" y="2530259"/>
              <a:ext cx="102846" cy="238988"/>
            </a:xfrm>
            <a:custGeom>
              <a:rect b="b" l="l" r="r" t="t"/>
              <a:pathLst>
                <a:path extrusionOk="0" h="11476" w="4938">
                  <a:moveTo>
                    <a:pt x="1" y="1"/>
                  </a:moveTo>
                  <a:lnTo>
                    <a:pt x="1" y="11475"/>
                  </a:lnTo>
                  <a:lnTo>
                    <a:pt x="4937" y="11475"/>
                  </a:lnTo>
                  <a:lnTo>
                    <a:pt x="4937" y="1"/>
                  </a:lnTo>
                  <a:close/>
                </a:path>
              </a:pathLst>
            </a:custGeom>
            <a:solidFill>
              <a:schemeClr val="accent4"/>
            </a:solid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69"/>
            <p:cNvSpPr/>
            <p:nvPr/>
          </p:nvSpPr>
          <p:spPr>
            <a:xfrm>
              <a:off x="7480704" y="4370474"/>
              <a:ext cx="143835" cy="34757"/>
            </a:xfrm>
            <a:custGeom>
              <a:rect b="b" l="l" r="r" t="t"/>
              <a:pathLst>
                <a:path extrusionOk="0" h="1669" w="6906">
                  <a:moveTo>
                    <a:pt x="1" y="1"/>
                  </a:moveTo>
                  <a:lnTo>
                    <a:pt x="1" y="1669"/>
                  </a:lnTo>
                  <a:lnTo>
                    <a:pt x="6906" y="1669"/>
                  </a:lnTo>
                  <a:lnTo>
                    <a:pt x="690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69"/>
            <p:cNvSpPr/>
            <p:nvPr/>
          </p:nvSpPr>
          <p:spPr>
            <a:xfrm>
              <a:off x="7348010" y="4554573"/>
              <a:ext cx="430067" cy="38235"/>
            </a:xfrm>
            <a:custGeom>
              <a:rect b="b" l="l" r="r" t="t"/>
              <a:pathLst>
                <a:path extrusionOk="0" h="1836" w="20649">
                  <a:moveTo>
                    <a:pt x="1" y="0"/>
                  </a:moveTo>
                  <a:lnTo>
                    <a:pt x="1" y="1835"/>
                  </a:lnTo>
                  <a:lnTo>
                    <a:pt x="20649" y="1835"/>
                  </a:lnTo>
                  <a:lnTo>
                    <a:pt x="2064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69"/>
            <p:cNvSpPr/>
            <p:nvPr/>
          </p:nvSpPr>
          <p:spPr>
            <a:xfrm>
              <a:off x="6106487" y="3384026"/>
              <a:ext cx="203589" cy="225097"/>
            </a:xfrm>
            <a:custGeom>
              <a:rect b="b" l="l" r="r" t="t"/>
              <a:pathLst>
                <a:path extrusionOk="0" h="10809" w="9775">
                  <a:moveTo>
                    <a:pt x="0" y="1"/>
                  </a:moveTo>
                  <a:lnTo>
                    <a:pt x="0" y="5938"/>
                  </a:lnTo>
                  <a:lnTo>
                    <a:pt x="0" y="7239"/>
                  </a:lnTo>
                  <a:lnTo>
                    <a:pt x="0" y="9174"/>
                  </a:lnTo>
                  <a:cubicBezTo>
                    <a:pt x="0" y="10074"/>
                    <a:pt x="734" y="10808"/>
                    <a:pt x="1635" y="10808"/>
                  </a:cubicBezTo>
                  <a:cubicBezTo>
                    <a:pt x="2536" y="10808"/>
                    <a:pt x="3236" y="10074"/>
                    <a:pt x="3236" y="9174"/>
                  </a:cubicBezTo>
                  <a:cubicBezTo>
                    <a:pt x="3236" y="10074"/>
                    <a:pt x="3970" y="10808"/>
                    <a:pt x="4871" y="10808"/>
                  </a:cubicBezTo>
                  <a:cubicBezTo>
                    <a:pt x="5805" y="10808"/>
                    <a:pt x="6505" y="10074"/>
                    <a:pt x="6505" y="9174"/>
                  </a:cubicBezTo>
                  <a:cubicBezTo>
                    <a:pt x="6505" y="10074"/>
                    <a:pt x="7239" y="10808"/>
                    <a:pt x="8140" y="10808"/>
                  </a:cubicBezTo>
                  <a:cubicBezTo>
                    <a:pt x="9074" y="10808"/>
                    <a:pt x="9774" y="10074"/>
                    <a:pt x="9774" y="9174"/>
                  </a:cubicBezTo>
                  <a:lnTo>
                    <a:pt x="9774" y="7239"/>
                  </a:lnTo>
                  <a:lnTo>
                    <a:pt x="9774" y="5938"/>
                  </a:lnTo>
                  <a:lnTo>
                    <a:pt x="9774" y="1"/>
                  </a:lnTo>
                  <a:close/>
                </a:path>
              </a:pathLst>
            </a:custGeom>
            <a:solidFill>
              <a:srgbClr val="FFFFFF"/>
            </a:solidFill>
            <a:ln cap="flat" cmpd="sng" w="10850">
              <a:solidFill>
                <a:srgbClr val="2D15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69"/>
            <p:cNvSpPr/>
            <p:nvPr/>
          </p:nvSpPr>
          <p:spPr>
            <a:xfrm>
              <a:off x="6072434" y="3380549"/>
              <a:ext cx="68106" cy="101439"/>
            </a:xfrm>
            <a:custGeom>
              <a:rect b="b" l="l" r="r" t="t"/>
              <a:pathLst>
                <a:path extrusionOk="0" h="4871" w="3270">
                  <a:moveTo>
                    <a:pt x="1" y="1"/>
                  </a:moveTo>
                  <a:lnTo>
                    <a:pt x="1" y="3236"/>
                  </a:lnTo>
                  <a:cubicBezTo>
                    <a:pt x="1" y="4137"/>
                    <a:pt x="701" y="4871"/>
                    <a:pt x="1635" y="4871"/>
                  </a:cubicBezTo>
                  <a:cubicBezTo>
                    <a:pt x="2536" y="4871"/>
                    <a:pt x="3270" y="4137"/>
                    <a:pt x="3270" y="3236"/>
                  </a:cubicBezTo>
                  <a:lnTo>
                    <a:pt x="327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69"/>
            <p:cNvSpPr/>
            <p:nvPr/>
          </p:nvSpPr>
          <p:spPr>
            <a:xfrm>
              <a:off x="6072434" y="3380549"/>
              <a:ext cx="68106" cy="101439"/>
            </a:xfrm>
            <a:custGeom>
              <a:rect b="b" l="l" r="r" t="t"/>
              <a:pathLst>
                <a:path extrusionOk="0" fill="none" h="4871" w="3270">
                  <a:moveTo>
                    <a:pt x="3270" y="1"/>
                  </a:moveTo>
                  <a:lnTo>
                    <a:pt x="3270" y="3236"/>
                  </a:lnTo>
                  <a:cubicBezTo>
                    <a:pt x="3270" y="4137"/>
                    <a:pt x="2536" y="4871"/>
                    <a:pt x="1635" y="4871"/>
                  </a:cubicBezTo>
                  <a:lnTo>
                    <a:pt x="1635" y="4871"/>
                  </a:lnTo>
                  <a:cubicBezTo>
                    <a:pt x="701" y="4871"/>
                    <a:pt x="1" y="4137"/>
                    <a:pt x="1" y="3236"/>
                  </a:cubicBezTo>
                  <a:lnTo>
                    <a:pt x="1" y="1"/>
                  </a:lnTo>
                </a:path>
              </a:pathLst>
            </a:custGeom>
            <a:noFill/>
            <a:ln cap="flat" cmpd="sng" w="10850">
              <a:solidFill>
                <a:srgbClr val="2D15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69"/>
            <p:cNvSpPr/>
            <p:nvPr/>
          </p:nvSpPr>
          <p:spPr>
            <a:xfrm>
              <a:off x="6174573" y="3468079"/>
              <a:ext cx="21" cy="113954"/>
            </a:xfrm>
            <a:custGeom>
              <a:rect b="b" l="l" r="r" t="t"/>
              <a:pathLst>
                <a:path extrusionOk="0" h="5472" w="1">
                  <a:moveTo>
                    <a:pt x="0" y="5471"/>
                  </a:moveTo>
                  <a:lnTo>
                    <a:pt x="0"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69"/>
            <p:cNvSpPr/>
            <p:nvPr/>
          </p:nvSpPr>
          <p:spPr>
            <a:xfrm>
              <a:off x="6174573" y="3468079"/>
              <a:ext cx="21" cy="113954"/>
            </a:xfrm>
            <a:custGeom>
              <a:rect b="b" l="l" r="r" t="t"/>
              <a:pathLst>
                <a:path extrusionOk="0" fill="none" h="5472" w="1">
                  <a:moveTo>
                    <a:pt x="0" y="5471"/>
                  </a:moveTo>
                  <a:lnTo>
                    <a:pt x="0" y="1"/>
                  </a:lnTo>
                </a:path>
              </a:pathLst>
            </a:custGeom>
            <a:noFill/>
            <a:ln cap="flat" cmpd="sng" w="10850">
              <a:solidFill>
                <a:srgbClr val="2D15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69"/>
            <p:cNvSpPr/>
            <p:nvPr/>
          </p:nvSpPr>
          <p:spPr>
            <a:xfrm>
              <a:off x="6241972" y="3468079"/>
              <a:ext cx="21" cy="113954"/>
            </a:xfrm>
            <a:custGeom>
              <a:rect b="b" l="l" r="r" t="t"/>
              <a:pathLst>
                <a:path extrusionOk="0" h="5472" w="1">
                  <a:moveTo>
                    <a:pt x="0" y="5471"/>
                  </a:moveTo>
                  <a:lnTo>
                    <a:pt x="0"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69"/>
            <p:cNvSpPr/>
            <p:nvPr/>
          </p:nvSpPr>
          <p:spPr>
            <a:xfrm>
              <a:off x="6241972" y="3468079"/>
              <a:ext cx="21" cy="113954"/>
            </a:xfrm>
            <a:custGeom>
              <a:rect b="b" l="l" r="r" t="t"/>
              <a:pathLst>
                <a:path extrusionOk="0" fill="none" h="5472" w="1">
                  <a:moveTo>
                    <a:pt x="0" y="5471"/>
                  </a:moveTo>
                  <a:lnTo>
                    <a:pt x="0" y="1"/>
                  </a:lnTo>
                </a:path>
              </a:pathLst>
            </a:custGeom>
            <a:noFill/>
            <a:ln cap="flat" cmpd="sng" w="10850">
              <a:solidFill>
                <a:srgbClr val="2D15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69"/>
            <p:cNvSpPr/>
            <p:nvPr/>
          </p:nvSpPr>
          <p:spPr>
            <a:xfrm>
              <a:off x="6074517" y="1882123"/>
              <a:ext cx="132026" cy="110477"/>
            </a:xfrm>
            <a:custGeom>
              <a:rect b="b" l="l" r="r" t="t"/>
              <a:pathLst>
                <a:path extrusionOk="0" h="5305" w="6339">
                  <a:moveTo>
                    <a:pt x="2670" y="0"/>
                  </a:moveTo>
                  <a:cubicBezTo>
                    <a:pt x="1202" y="0"/>
                    <a:pt x="1" y="1168"/>
                    <a:pt x="1" y="2635"/>
                  </a:cubicBezTo>
                  <a:cubicBezTo>
                    <a:pt x="1" y="4137"/>
                    <a:pt x="1202" y="5304"/>
                    <a:pt x="2670" y="5304"/>
                  </a:cubicBezTo>
                  <a:lnTo>
                    <a:pt x="6339" y="5304"/>
                  </a:lnTo>
                  <a:lnTo>
                    <a:pt x="6339" y="0"/>
                  </a:lnTo>
                  <a:close/>
                </a:path>
              </a:pathLst>
            </a:custGeom>
            <a:solidFill>
              <a:schemeClr val="dk2"/>
            </a:solid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69"/>
            <p:cNvSpPr/>
            <p:nvPr/>
          </p:nvSpPr>
          <p:spPr>
            <a:xfrm>
              <a:off x="6155808" y="1947412"/>
              <a:ext cx="50736" cy="21"/>
            </a:xfrm>
            <a:custGeom>
              <a:rect b="b" l="l" r="r" t="t"/>
              <a:pathLst>
                <a:path extrusionOk="0" h="1" w="2436">
                  <a:moveTo>
                    <a:pt x="2436" y="1"/>
                  </a:moveTo>
                  <a:lnTo>
                    <a:pt x="1"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69"/>
            <p:cNvSpPr/>
            <p:nvPr/>
          </p:nvSpPr>
          <p:spPr>
            <a:xfrm>
              <a:off x="6155808" y="1947412"/>
              <a:ext cx="50736" cy="21"/>
            </a:xfrm>
            <a:custGeom>
              <a:rect b="b" l="l" r="r" t="t"/>
              <a:pathLst>
                <a:path extrusionOk="0" fill="none" h="1" w="2436">
                  <a:moveTo>
                    <a:pt x="2436" y="1"/>
                  </a:moveTo>
                  <a:lnTo>
                    <a:pt x="1" y="1"/>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69"/>
            <p:cNvSpPr/>
            <p:nvPr/>
          </p:nvSpPr>
          <p:spPr>
            <a:xfrm>
              <a:off x="6140520" y="1711207"/>
              <a:ext cx="132026" cy="129948"/>
            </a:xfrm>
            <a:custGeom>
              <a:rect b="b" l="l" r="r" t="t"/>
              <a:pathLst>
                <a:path extrusionOk="0" h="6240" w="6339">
                  <a:moveTo>
                    <a:pt x="3165" y="1"/>
                  </a:moveTo>
                  <a:cubicBezTo>
                    <a:pt x="3145" y="1"/>
                    <a:pt x="3124" y="1"/>
                    <a:pt x="3103" y="1"/>
                  </a:cubicBezTo>
                  <a:cubicBezTo>
                    <a:pt x="1369" y="35"/>
                    <a:pt x="1" y="1469"/>
                    <a:pt x="34" y="3204"/>
                  </a:cubicBezTo>
                  <a:cubicBezTo>
                    <a:pt x="67" y="4885"/>
                    <a:pt x="1468" y="6240"/>
                    <a:pt x="3174" y="6240"/>
                  </a:cubicBezTo>
                  <a:cubicBezTo>
                    <a:pt x="3195" y="6240"/>
                    <a:pt x="3216" y="6240"/>
                    <a:pt x="3237" y="6239"/>
                  </a:cubicBezTo>
                  <a:cubicBezTo>
                    <a:pt x="4971" y="6206"/>
                    <a:pt x="6339" y="4771"/>
                    <a:pt x="6305" y="3037"/>
                  </a:cubicBezTo>
                  <a:cubicBezTo>
                    <a:pt x="6272" y="1356"/>
                    <a:pt x="4872" y="1"/>
                    <a:pt x="31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69"/>
            <p:cNvSpPr/>
            <p:nvPr/>
          </p:nvSpPr>
          <p:spPr>
            <a:xfrm>
              <a:off x="6205836" y="1760543"/>
              <a:ext cx="131317" cy="129948"/>
            </a:xfrm>
            <a:custGeom>
              <a:rect b="b" l="l" r="r" t="t"/>
              <a:pathLst>
                <a:path extrusionOk="0" h="6240" w="6305">
                  <a:moveTo>
                    <a:pt x="3174" y="0"/>
                  </a:moveTo>
                  <a:cubicBezTo>
                    <a:pt x="1467" y="0"/>
                    <a:pt x="67" y="1356"/>
                    <a:pt x="34" y="3070"/>
                  </a:cubicBezTo>
                  <a:cubicBezTo>
                    <a:pt x="0" y="4804"/>
                    <a:pt x="1368" y="6205"/>
                    <a:pt x="3103" y="6239"/>
                  </a:cubicBezTo>
                  <a:cubicBezTo>
                    <a:pt x="3123" y="6239"/>
                    <a:pt x="3144" y="6239"/>
                    <a:pt x="3165" y="6239"/>
                  </a:cubicBezTo>
                  <a:cubicBezTo>
                    <a:pt x="4871" y="6239"/>
                    <a:pt x="6272" y="4884"/>
                    <a:pt x="6305" y="3170"/>
                  </a:cubicBezTo>
                  <a:cubicBezTo>
                    <a:pt x="6305" y="1435"/>
                    <a:pt x="4937" y="34"/>
                    <a:pt x="3236" y="1"/>
                  </a:cubicBezTo>
                  <a:cubicBezTo>
                    <a:pt x="3215" y="0"/>
                    <a:pt x="3195" y="0"/>
                    <a:pt x="31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69"/>
            <p:cNvSpPr/>
            <p:nvPr/>
          </p:nvSpPr>
          <p:spPr>
            <a:xfrm>
              <a:off x="6138437" y="1764000"/>
              <a:ext cx="131338" cy="130656"/>
            </a:xfrm>
            <a:custGeom>
              <a:rect b="b" l="l" r="r" t="t"/>
              <a:pathLst>
                <a:path extrusionOk="0" h="6274" w="6306">
                  <a:moveTo>
                    <a:pt x="3174" y="1"/>
                  </a:moveTo>
                  <a:cubicBezTo>
                    <a:pt x="1468" y="1"/>
                    <a:pt x="67" y="1357"/>
                    <a:pt x="34" y="3070"/>
                  </a:cubicBezTo>
                  <a:cubicBezTo>
                    <a:pt x="1" y="4805"/>
                    <a:pt x="1368" y="6239"/>
                    <a:pt x="3103" y="6273"/>
                  </a:cubicBezTo>
                  <a:cubicBezTo>
                    <a:pt x="3123" y="6273"/>
                    <a:pt x="3144" y="6273"/>
                    <a:pt x="3164" y="6273"/>
                  </a:cubicBezTo>
                  <a:cubicBezTo>
                    <a:pt x="4838" y="6273"/>
                    <a:pt x="6239" y="4918"/>
                    <a:pt x="6272" y="3204"/>
                  </a:cubicBezTo>
                  <a:cubicBezTo>
                    <a:pt x="6305" y="1469"/>
                    <a:pt x="4938" y="35"/>
                    <a:pt x="3236" y="2"/>
                  </a:cubicBezTo>
                  <a:cubicBezTo>
                    <a:pt x="3216" y="1"/>
                    <a:pt x="3195" y="1"/>
                    <a:pt x="31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69"/>
            <p:cNvSpPr/>
            <p:nvPr/>
          </p:nvSpPr>
          <p:spPr>
            <a:xfrm>
              <a:off x="6073830" y="1758461"/>
              <a:ext cx="111177" cy="111164"/>
            </a:xfrm>
            <a:custGeom>
              <a:rect b="b" l="l" r="r" t="t"/>
              <a:pathLst>
                <a:path extrusionOk="0" h="5338" w="5338">
                  <a:moveTo>
                    <a:pt x="2669" y="1"/>
                  </a:moveTo>
                  <a:cubicBezTo>
                    <a:pt x="1201" y="1"/>
                    <a:pt x="1" y="1202"/>
                    <a:pt x="1" y="2669"/>
                  </a:cubicBezTo>
                  <a:cubicBezTo>
                    <a:pt x="1" y="4137"/>
                    <a:pt x="1201" y="5338"/>
                    <a:pt x="2669" y="5338"/>
                  </a:cubicBezTo>
                  <a:cubicBezTo>
                    <a:pt x="4137" y="5338"/>
                    <a:pt x="5338" y="4137"/>
                    <a:pt x="5338" y="2669"/>
                  </a:cubicBezTo>
                  <a:cubicBezTo>
                    <a:pt x="5338" y="1202"/>
                    <a:pt x="4137" y="1"/>
                    <a:pt x="26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69"/>
            <p:cNvSpPr/>
            <p:nvPr/>
          </p:nvSpPr>
          <p:spPr>
            <a:xfrm>
              <a:off x="6206523" y="1722349"/>
              <a:ext cx="111177" cy="111164"/>
            </a:xfrm>
            <a:custGeom>
              <a:rect b="b" l="l" r="r" t="t"/>
              <a:pathLst>
                <a:path extrusionOk="0" h="5338" w="5338">
                  <a:moveTo>
                    <a:pt x="2669" y="0"/>
                  </a:moveTo>
                  <a:cubicBezTo>
                    <a:pt x="1202" y="0"/>
                    <a:pt x="1" y="1201"/>
                    <a:pt x="1" y="2669"/>
                  </a:cubicBezTo>
                  <a:cubicBezTo>
                    <a:pt x="1" y="4136"/>
                    <a:pt x="1202" y="5337"/>
                    <a:pt x="2669" y="5337"/>
                  </a:cubicBezTo>
                  <a:cubicBezTo>
                    <a:pt x="4137" y="5337"/>
                    <a:pt x="5338" y="4136"/>
                    <a:pt x="5338" y="2669"/>
                  </a:cubicBezTo>
                  <a:cubicBezTo>
                    <a:pt x="5338" y="1201"/>
                    <a:pt x="4137" y="0"/>
                    <a:pt x="26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69"/>
            <p:cNvSpPr/>
            <p:nvPr/>
          </p:nvSpPr>
          <p:spPr>
            <a:xfrm>
              <a:off x="6105092" y="1814044"/>
              <a:ext cx="111177" cy="111164"/>
            </a:xfrm>
            <a:custGeom>
              <a:rect b="b" l="l" r="r" t="t"/>
              <a:pathLst>
                <a:path extrusionOk="0" h="5338" w="5338">
                  <a:moveTo>
                    <a:pt x="2669" y="0"/>
                  </a:moveTo>
                  <a:cubicBezTo>
                    <a:pt x="1168" y="0"/>
                    <a:pt x="1" y="1201"/>
                    <a:pt x="1" y="2669"/>
                  </a:cubicBezTo>
                  <a:cubicBezTo>
                    <a:pt x="1" y="4137"/>
                    <a:pt x="1168" y="5337"/>
                    <a:pt x="2669" y="5337"/>
                  </a:cubicBezTo>
                  <a:cubicBezTo>
                    <a:pt x="4137" y="5337"/>
                    <a:pt x="5338" y="4137"/>
                    <a:pt x="5338" y="2669"/>
                  </a:cubicBezTo>
                  <a:cubicBezTo>
                    <a:pt x="5338" y="1201"/>
                    <a:pt x="4137" y="0"/>
                    <a:pt x="26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69"/>
            <p:cNvSpPr/>
            <p:nvPr/>
          </p:nvSpPr>
          <p:spPr>
            <a:xfrm>
              <a:off x="6200962" y="1852239"/>
              <a:ext cx="79228" cy="78531"/>
            </a:xfrm>
            <a:custGeom>
              <a:rect b="b" l="l" r="r" t="t"/>
              <a:pathLst>
                <a:path extrusionOk="0" h="3771" w="3804">
                  <a:moveTo>
                    <a:pt x="1902" y="1"/>
                  </a:moveTo>
                  <a:cubicBezTo>
                    <a:pt x="868" y="1"/>
                    <a:pt x="1" y="835"/>
                    <a:pt x="1" y="1902"/>
                  </a:cubicBezTo>
                  <a:cubicBezTo>
                    <a:pt x="1" y="2936"/>
                    <a:pt x="868" y="3770"/>
                    <a:pt x="1902" y="3770"/>
                  </a:cubicBezTo>
                  <a:cubicBezTo>
                    <a:pt x="2936" y="3770"/>
                    <a:pt x="3804" y="2936"/>
                    <a:pt x="3804" y="1902"/>
                  </a:cubicBezTo>
                  <a:cubicBezTo>
                    <a:pt x="3804" y="835"/>
                    <a:pt x="2936" y="1"/>
                    <a:pt x="19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69"/>
            <p:cNvSpPr/>
            <p:nvPr/>
          </p:nvSpPr>
          <p:spPr>
            <a:xfrm>
              <a:off x="6196797" y="1686217"/>
              <a:ext cx="72271" cy="72263"/>
            </a:xfrm>
            <a:custGeom>
              <a:rect b="b" l="l" r="r" t="t"/>
              <a:pathLst>
                <a:path extrusionOk="0" h="3470" w="3470">
                  <a:moveTo>
                    <a:pt x="1735" y="1"/>
                  </a:moveTo>
                  <a:cubicBezTo>
                    <a:pt x="768" y="1"/>
                    <a:pt x="1" y="768"/>
                    <a:pt x="1" y="1735"/>
                  </a:cubicBezTo>
                  <a:cubicBezTo>
                    <a:pt x="1" y="2702"/>
                    <a:pt x="768" y="3470"/>
                    <a:pt x="1735" y="3470"/>
                  </a:cubicBezTo>
                  <a:cubicBezTo>
                    <a:pt x="2669" y="3470"/>
                    <a:pt x="3470" y="2702"/>
                    <a:pt x="3470" y="1735"/>
                  </a:cubicBezTo>
                  <a:cubicBezTo>
                    <a:pt x="3470" y="768"/>
                    <a:pt x="2669" y="1"/>
                    <a:pt x="17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69"/>
            <p:cNvSpPr/>
            <p:nvPr/>
          </p:nvSpPr>
          <p:spPr>
            <a:xfrm>
              <a:off x="6588651" y="4203765"/>
              <a:ext cx="239016" cy="186884"/>
            </a:xfrm>
            <a:custGeom>
              <a:rect b="b" l="l" r="r" t="t"/>
              <a:pathLst>
                <a:path extrusionOk="0" h="8974" w="11476">
                  <a:moveTo>
                    <a:pt x="0" y="0"/>
                  </a:moveTo>
                  <a:lnTo>
                    <a:pt x="2502" y="8973"/>
                  </a:lnTo>
                  <a:lnTo>
                    <a:pt x="11475" y="8973"/>
                  </a:lnTo>
                  <a:lnTo>
                    <a:pt x="8973" y="0"/>
                  </a:lnTo>
                  <a:close/>
                </a:path>
              </a:pathLst>
            </a:custGeom>
            <a:solidFill>
              <a:srgbClr val="FFFFFF"/>
            </a:solid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69"/>
            <p:cNvSpPr/>
            <p:nvPr/>
          </p:nvSpPr>
          <p:spPr>
            <a:xfrm>
              <a:off x="6519169" y="4255163"/>
              <a:ext cx="371708" cy="299422"/>
            </a:xfrm>
            <a:custGeom>
              <a:rect b="b" l="l" r="r" t="t"/>
              <a:pathLst>
                <a:path extrusionOk="0" h="14378" w="17847">
                  <a:moveTo>
                    <a:pt x="13043" y="1"/>
                  </a:moveTo>
                  <a:lnTo>
                    <a:pt x="5338" y="5638"/>
                  </a:lnTo>
                  <a:lnTo>
                    <a:pt x="6072" y="8173"/>
                  </a:lnTo>
                  <a:lnTo>
                    <a:pt x="4437" y="8607"/>
                  </a:lnTo>
                  <a:cubicBezTo>
                    <a:pt x="1835" y="9307"/>
                    <a:pt x="1" y="11676"/>
                    <a:pt x="1" y="14377"/>
                  </a:cubicBezTo>
                  <a:lnTo>
                    <a:pt x="11175" y="14377"/>
                  </a:lnTo>
                  <a:lnTo>
                    <a:pt x="17847" y="7806"/>
                  </a:lnTo>
                  <a:lnTo>
                    <a:pt x="1304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69"/>
            <p:cNvSpPr/>
            <p:nvPr/>
          </p:nvSpPr>
          <p:spPr>
            <a:xfrm>
              <a:off x="6151642" y="3378466"/>
              <a:ext cx="685745" cy="880169"/>
            </a:xfrm>
            <a:custGeom>
              <a:rect b="b" l="l" r="r" t="t"/>
              <a:pathLst>
                <a:path extrusionOk="0" h="42265" w="32925">
                  <a:moveTo>
                    <a:pt x="1" y="1"/>
                  </a:moveTo>
                  <a:lnTo>
                    <a:pt x="12510" y="42264"/>
                  </a:lnTo>
                  <a:lnTo>
                    <a:pt x="32924" y="42264"/>
                  </a:lnTo>
                  <a:lnTo>
                    <a:pt x="204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69"/>
            <p:cNvSpPr/>
            <p:nvPr/>
          </p:nvSpPr>
          <p:spPr>
            <a:xfrm>
              <a:off x="6509442" y="4404524"/>
              <a:ext cx="403679" cy="188279"/>
            </a:xfrm>
            <a:custGeom>
              <a:rect b="b" l="l" r="r" t="t"/>
              <a:pathLst>
                <a:path extrusionOk="0" h="9041" w="19382">
                  <a:moveTo>
                    <a:pt x="18180" y="0"/>
                  </a:moveTo>
                  <a:lnTo>
                    <a:pt x="10808" y="6438"/>
                  </a:lnTo>
                  <a:cubicBezTo>
                    <a:pt x="10241" y="6939"/>
                    <a:pt x="9474" y="7205"/>
                    <a:pt x="8707" y="7205"/>
                  </a:cubicBezTo>
                  <a:lnTo>
                    <a:pt x="1" y="7205"/>
                  </a:lnTo>
                  <a:lnTo>
                    <a:pt x="1" y="9040"/>
                  </a:lnTo>
                  <a:lnTo>
                    <a:pt x="9307" y="9040"/>
                  </a:lnTo>
                  <a:cubicBezTo>
                    <a:pt x="10141" y="9040"/>
                    <a:pt x="10975" y="8740"/>
                    <a:pt x="11575" y="8173"/>
                  </a:cubicBezTo>
                  <a:lnTo>
                    <a:pt x="19381" y="1368"/>
                  </a:lnTo>
                  <a:lnTo>
                    <a:pt x="1818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69"/>
            <p:cNvSpPr/>
            <p:nvPr/>
          </p:nvSpPr>
          <p:spPr>
            <a:xfrm>
              <a:off x="6344091" y="4203765"/>
              <a:ext cx="220959" cy="186884"/>
            </a:xfrm>
            <a:custGeom>
              <a:rect b="b" l="l" r="r" t="t"/>
              <a:pathLst>
                <a:path extrusionOk="0" h="8974" w="10609">
                  <a:moveTo>
                    <a:pt x="1668" y="0"/>
                  </a:moveTo>
                  <a:lnTo>
                    <a:pt x="1" y="8973"/>
                  </a:lnTo>
                  <a:lnTo>
                    <a:pt x="8940" y="8973"/>
                  </a:lnTo>
                  <a:lnTo>
                    <a:pt x="10608" y="0"/>
                  </a:lnTo>
                  <a:close/>
                </a:path>
              </a:pathLst>
            </a:custGeom>
            <a:solidFill>
              <a:srgbClr val="FFFFFF"/>
            </a:solid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69"/>
            <p:cNvSpPr/>
            <p:nvPr/>
          </p:nvSpPr>
          <p:spPr>
            <a:xfrm>
              <a:off x="6110653" y="4390634"/>
              <a:ext cx="420341" cy="163955"/>
            </a:xfrm>
            <a:custGeom>
              <a:rect b="b" l="l" r="r" t="t"/>
              <a:pathLst>
                <a:path extrusionOk="0" h="7873" w="20182">
                  <a:moveTo>
                    <a:pt x="7906" y="0"/>
                  </a:moveTo>
                  <a:cubicBezTo>
                    <a:pt x="3536" y="0"/>
                    <a:pt x="1" y="3536"/>
                    <a:pt x="1" y="7872"/>
                  </a:cubicBezTo>
                  <a:lnTo>
                    <a:pt x="20182" y="7872"/>
                  </a:lnTo>
                  <a:lnTo>
                    <a:pt x="20182" y="0"/>
                  </a:lnTo>
                  <a:close/>
                </a:path>
              </a:pathLst>
            </a:custGeom>
            <a:solidFill>
              <a:schemeClr val="accent2"/>
            </a:solid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69"/>
            <p:cNvSpPr/>
            <p:nvPr/>
          </p:nvSpPr>
          <p:spPr>
            <a:xfrm>
              <a:off x="6264883" y="3378466"/>
              <a:ext cx="599603" cy="880169"/>
            </a:xfrm>
            <a:custGeom>
              <a:rect b="b" l="l" r="r" t="t"/>
              <a:pathLst>
                <a:path extrusionOk="0" h="42265" w="28789">
                  <a:moveTo>
                    <a:pt x="8340" y="1"/>
                  </a:moveTo>
                  <a:lnTo>
                    <a:pt x="1" y="42264"/>
                  </a:lnTo>
                  <a:lnTo>
                    <a:pt x="20449" y="42264"/>
                  </a:lnTo>
                  <a:lnTo>
                    <a:pt x="2878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69"/>
            <p:cNvSpPr/>
            <p:nvPr/>
          </p:nvSpPr>
          <p:spPr>
            <a:xfrm>
              <a:off x="6523335" y="3412516"/>
              <a:ext cx="134108" cy="795411"/>
            </a:xfrm>
            <a:custGeom>
              <a:rect b="b" l="l" r="r" t="t"/>
              <a:pathLst>
                <a:path extrusionOk="0" fill="none" h="38195" w="6439">
                  <a:moveTo>
                    <a:pt x="1" y="38194"/>
                  </a:moveTo>
                  <a:lnTo>
                    <a:pt x="6439" y="0"/>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69"/>
            <p:cNvSpPr/>
            <p:nvPr/>
          </p:nvSpPr>
          <p:spPr>
            <a:xfrm>
              <a:off x="6660215" y="3378466"/>
              <a:ext cx="2791" cy="17389"/>
            </a:xfrm>
            <a:custGeom>
              <a:rect b="b" l="l" r="r" t="t"/>
              <a:pathLst>
                <a:path extrusionOk="0" fill="none" h="835" w="134">
                  <a:moveTo>
                    <a:pt x="0" y="835"/>
                  </a:moveTo>
                  <a:lnTo>
                    <a:pt x="133" y="1"/>
                  </a:lnTo>
                </a:path>
              </a:pathLst>
            </a:custGeom>
            <a:noFill/>
            <a:ln cap="flat" cmpd="sng" w="10850">
              <a:solidFill>
                <a:srgbClr val="B2864D"/>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69"/>
            <p:cNvSpPr/>
            <p:nvPr/>
          </p:nvSpPr>
          <p:spPr>
            <a:xfrm>
              <a:off x="6682438" y="1882123"/>
              <a:ext cx="149396" cy="110477"/>
            </a:xfrm>
            <a:custGeom>
              <a:rect b="b" l="l" r="r" t="t"/>
              <a:pathLst>
                <a:path extrusionOk="0" h="5305" w="7173">
                  <a:moveTo>
                    <a:pt x="0" y="0"/>
                  </a:moveTo>
                  <a:lnTo>
                    <a:pt x="0" y="5304"/>
                  </a:lnTo>
                  <a:lnTo>
                    <a:pt x="4504" y="5304"/>
                  </a:lnTo>
                  <a:cubicBezTo>
                    <a:pt x="5971" y="5304"/>
                    <a:pt x="7172" y="4137"/>
                    <a:pt x="7172" y="2635"/>
                  </a:cubicBezTo>
                  <a:cubicBezTo>
                    <a:pt x="7172" y="1168"/>
                    <a:pt x="5971" y="0"/>
                    <a:pt x="4504" y="0"/>
                  </a:cubicBezTo>
                  <a:close/>
                </a:path>
              </a:pathLst>
            </a:custGeom>
            <a:solidFill>
              <a:schemeClr val="dk2"/>
            </a:solid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69"/>
            <p:cNvSpPr/>
            <p:nvPr/>
          </p:nvSpPr>
          <p:spPr>
            <a:xfrm>
              <a:off x="6682438" y="1947412"/>
              <a:ext cx="50736" cy="21"/>
            </a:xfrm>
            <a:custGeom>
              <a:rect b="b" l="l" r="r" t="t"/>
              <a:pathLst>
                <a:path extrusionOk="0" h="1" w="2436">
                  <a:moveTo>
                    <a:pt x="0" y="1"/>
                  </a:moveTo>
                  <a:lnTo>
                    <a:pt x="2436"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69"/>
            <p:cNvSpPr/>
            <p:nvPr/>
          </p:nvSpPr>
          <p:spPr>
            <a:xfrm>
              <a:off x="6682438" y="1947412"/>
              <a:ext cx="50736" cy="21"/>
            </a:xfrm>
            <a:custGeom>
              <a:rect b="b" l="l" r="r" t="t"/>
              <a:pathLst>
                <a:path extrusionOk="0" fill="none" h="1" w="2436">
                  <a:moveTo>
                    <a:pt x="0" y="1"/>
                  </a:moveTo>
                  <a:lnTo>
                    <a:pt x="2436" y="1"/>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69"/>
            <p:cNvSpPr/>
            <p:nvPr/>
          </p:nvSpPr>
          <p:spPr>
            <a:xfrm>
              <a:off x="6065498" y="2327417"/>
              <a:ext cx="892771" cy="1080922"/>
            </a:xfrm>
            <a:custGeom>
              <a:rect b="b" l="l" r="r" t="t"/>
              <a:pathLst>
                <a:path extrusionOk="0" h="51905" w="42865">
                  <a:moveTo>
                    <a:pt x="21416" y="0"/>
                  </a:moveTo>
                  <a:cubicBezTo>
                    <a:pt x="9607" y="0"/>
                    <a:pt x="0" y="9607"/>
                    <a:pt x="0" y="21449"/>
                  </a:cubicBezTo>
                  <a:lnTo>
                    <a:pt x="0" y="51904"/>
                  </a:lnTo>
                  <a:lnTo>
                    <a:pt x="42864" y="51904"/>
                  </a:lnTo>
                  <a:lnTo>
                    <a:pt x="42864" y="21449"/>
                  </a:lnTo>
                  <a:cubicBezTo>
                    <a:pt x="42864" y="9607"/>
                    <a:pt x="33257" y="0"/>
                    <a:pt x="2141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69"/>
            <p:cNvSpPr/>
            <p:nvPr/>
          </p:nvSpPr>
          <p:spPr>
            <a:xfrm>
              <a:off x="6216250" y="2803262"/>
              <a:ext cx="21" cy="605091"/>
            </a:xfrm>
            <a:custGeom>
              <a:rect b="b" l="l" r="r" t="t"/>
              <a:pathLst>
                <a:path extrusionOk="0" fill="none" h="29056" w="1">
                  <a:moveTo>
                    <a:pt x="1" y="29055"/>
                  </a:moveTo>
                  <a:lnTo>
                    <a:pt x="1" y="1"/>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69"/>
            <p:cNvSpPr/>
            <p:nvPr/>
          </p:nvSpPr>
          <p:spPr>
            <a:xfrm>
              <a:off x="6402450" y="2181533"/>
              <a:ext cx="202193" cy="262603"/>
            </a:xfrm>
            <a:custGeom>
              <a:rect b="b" l="l" r="r" t="t"/>
              <a:pathLst>
                <a:path extrusionOk="0" h="12610" w="9708">
                  <a:moveTo>
                    <a:pt x="1" y="0"/>
                  </a:moveTo>
                  <a:lnTo>
                    <a:pt x="1" y="7739"/>
                  </a:lnTo>
                  <a:cubicBezTo>
                    <a:pt x="1" y="10441"/>
                    <a:pt x="2169" y="12609"/>
                    <a:pt x="4837" y="12609"/>
                  </a:cubicBezTo>
                  <a:cubicBezTo>
                    <a:pt x="7539" y="12609"/>
                    <a:pt x="9707" y="10441"/>
                    <a:pt x="9707" y="7739"/>
                  </a:cubicBezTo>
                  <a:lnTo>
                    <a:pt x="9707" y="0"/>
                  </a:lnTo>
                  <a:close/>
                </a:path>
              </a:pathLst>
            </a:custGeom>
            <a:solidFill>
              <a:srgbClr val="FFFFFF"/>
            </a:solid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69"/>
            <p:cNvSpPr/>
            <p:nvPr/>
          </p:nvSpPr>
          <p:spPr>
            <a:xfrm>
              <a:off x="6402450" y="2181533"/>
              <a:ext cx="202193" cy="169515"/>
            </a:xfrm>
            <a:custGeom>
              <a:rect b="b" l="l" r="r" t="t"/>
              <a:pathLst>
                <a:path extrusionOk="0" h="8140" w="9708">
                  <a:moveTo>
                    <a:pt x="1" y="0"/>
                  </a:moveTo>
                  <a:lnTo>
                    <a:pt x="1" y="8139"/>
                  </a:lnTo>
                  <a:lnTo>
                    <a:pt x="9707" y="4737"/>
                  </a:lnTo>
                  <a:lnTo>
                    <a:pt x="97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69"/>
            <p:cNvSpPr/>
            <p:nvPr/>
          </p:nvSpPr>
          <p:spPr>
            <a:xfrm>
              <a:off x="6197505" y="1623011"/>
              <a:ext cx="484948" cy="657154"/>
            </a:xfrm>
            <a:custGeom>
              <a:rect b="b" l="l" r="r" t="t"/>
              <a:pathLst>
                <a:path extrusionOk="0" h="31556" w="23284">
                  <a:moveTo>
                    <a:pt x="11642" y="0"/>
                  </a:moveTo>
                  <a:cubicBezTo>
                    <a:pt x="5204" y="0"/>
                    <a:pt x="0" y="5204"/>
                    <a:pt x="0" y="11642"/>
                  </a:cubicBezTo>
                  <a:lnTo>
                    <a:pt x="0" y="19914"/>
                  </a:lnTo>
                  <a:cubicBezTo>
                    <a:pt x="0" y="26352"/>
                    <a:pt x="5204" y="31556"/>
                    <a:pt x="11642" y="31556"/>
                  </a:cubicBezTo>
                  <a:cubicBezTo>
                    <a:pt x="18080" y="31556"/>
                    <a:pt x="23283" y="26352"/>
                    <a:pt x="23283" y="19914"/>
                  </a:cubicBezTo>
                  <a:lnTo>
                    <a:pt x="23283" y="11642"/>
                  </a:lnTo>
                  <a:cubicBezTo>
                    <a:pt x="23283" y="5204"/>
                    <a:pt x="18080" y="0"/>
                    <a:pt x="11642" y="0"/>
                  </a:cubicBezTo>
                  <a:close/>
                </a:path>
              </a:pathLst>
            </a:custGeom>
            <a:solidFill>
              <a:schemeClr val="lt1"/>
            </a:solidFill>
            <a:ln cap="flat" cmpd="sng" w="10850">
              <a:solidFill>
                <a:srgbClr val="2D15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69"/>
            <p:cNvSpPr/>
            <p:nvPr/>
          </p:nvSpPr>
          <p:spPr>
            <a:xfrm>
              <a:off x="6197505" y="1623011"/>
              <a:ext cx="484948" cy="657154"/>
            </a:xfrm>
            <a:custGeom>
              <a:rect b="b" l="l" r="r" t="t"/>
              <a:pathLst>
                <a:path extrusionOk="0" fill="none" h="31556" w="23284">
                  <a:moveTo>
                    <a:pt x="11642" y="31556"/>
                  </a:moveTo>
                  <a:lnTo>
                    <a:pt x="11642" y="31556"/>
                  </a:lnTo>
                  <a:cubicBezTo>
                    <a:pt x="5204" y="31556"/>
                    <a:pt x="0" y="26352"/>
                    <a:pt x="0" y="19914"/>
                  </a:cubicBezTo>
                  <a:lnTo>
                    <a:pt x="0" y="11642"/>
                  </a:lnTo>
                  <a:cubicBezTo>
                    <a:pt x="0" y="5204"/>
                    <a:pt x="5204" y="0"/>
                    <a:pt x="11642" y="0"/>
                  </a:cubicBezTo>
                  <a:lnTo>
                    <a:pt x="11642" y="0"/>
                  </a:lnTo>
                  <a:cubicBezTo>
                    <a:pt x="18080" y="0"/>
                    <a:pt x="23283" y="5204"/>
                    <a:pt x="23283" y="11642"/>
                  </a:cubicBezTo>
                  <a:lnTo>
                    <a:pt x="23283" y="19914"/>
                  </a:lnTo>
                  <a:cubicBezTo>
                    <a:pt x="23283" y="26352"/>
                    <a:pt x="18080" y="31556"/>
                    <a:pt x="11642" y="31556"/>
                  </a:cubicBezTo>
                  <a:close/>
                </a:path>
              </a:pathLst>
            </a:custGeom>
            <a:solidFill>
              <a:schemeClr val="dk2"/>
            </a:solid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69"/>
            <p:cNvSpPr/>
            <p:nvPr/>
          </p:nvSpPr>
          <p:spPr>
            <a:xfrm>
              <a:off x="6479575" y="1896701"/>
              <a:ext cx="29887" cy="29905"/>
            </a:xfrm>
            <a:custGeom>
              <a:rect b="b" l="l" r="r" t="t"/>
              <a:pathLst>
                <a:path extrusionOk="0" h="1436" w="1435">
                  <a:moveTo>
                    <a:pt x="701" y="1"/>
                  </a:moveTo>
                  <a:cubicBezTo>
                    <a:pt x="300" y="1"/>
                    <a:pt x="0" y="334"/>
                    <a:pt x="0" y="735"/>
                  </a:cubicBezTo>
                  <a:cubicBezTo>
                    <a:pt x="0" y="1102"/>
                    <a:pt x="300" y="1435"/>
                    <a:pt x="701" y="1435"/>
                  </a:cubicBezTo>
                  <a:cubicBezTo>
                    <a:pt x="1101" y="1435"/>
                    <a:pt x="1435" y="1102"/>
                    <a:pt x="1435" y="735"/>
                  </a:cubicBezTo>
                  <a:cubicBezTo>
                    <a:pt x="1435" y="334"/>
                    <a:pt x="1101" y="1"/>
                    <a:pt x="701"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69"/>
            <p:cNvSpPr/>
            <p:nvPr/>
          </p:nvSpPr>
          <p:spPr>
            <a:xfrm>
              <a:off x="6351047" y="1896701"/>
              <a:ext cx="29887" cy="29905"/>
            </a:xfrm>
            <a:custGeom>
              <a:rect b="b" l="l" r="r" t="t"/>
              <a:pathLst>
                <a:path extrusionOk="0" h="1436" w="1435">
                  <a:moveTo>
                    <a:pt x="701" y="1"/>
                  </a:moveTo>
                  <a:cubicBezTo>
                    <a:pt x="300" y="1"/>
                    <a:pt x="0" y="334"/>
                    <a:pt x="0" y="735"/>
                  </a:cubicBezTo>
                  <a:cubicBezTo>
                    <a:pt x="0" y="1102"/>
                    <a:pt x="300" y="1435"/>
                    <a:pt x="701" y="1435"/>
                  </a:cubicBezTo>
                  <a:cubicBezTo>
                    <a:pt x="1101" y="1435"/>
                    <a:pt x="1434" y="1102"/>
                    <a:pt x="1434" y="735"/>
                  </a:cubicBezTo>
                  <a:cubicBezTo>
                    <a:pt x="1434" y="334"/>
                    <a:pt x="1101" y="1"/>
                    <a:pt x="701"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69"/>
            <p:cNvSpPr/>
            <p:nvPr/>
          </p:nvSpPr>
          <p:spPr>
            <a:xfrm>
              <a:off x="6196797" y="1993957"/>
              <a:ext cx="485656" cy="21"/>
            </a:xfrm>
            <a:custGeom>
              <a:rect b="b" l="l" r="r" t="t"/>
              <a:pathLst>
                <a:path extrusionOk="0" fill="none" h="1" w="23318">
                  <a:moveTo>
                    <a:pt x="1" y="1"/>
                  </a:moveTo>
                  <a:lnTo>
                    <a:pt x="23317" y="1"/>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69"/>
            <p:cNvSpPr/>
            <p:nvPr/>
          </p:nvSpPr>
          <p:spPr>
            <a:xfrm>
              <a:off x="6406616" y="1922400"/>
              <a:ext cx="18786" cy="71576"/>
            </a:xfrm>
            <a:custGeom>
              <a:rect b="b" l="l" r="r" t="t"/>
              <a:pathLst>
                <a:path extrusionOk="0" fill="none" h="3437" w="902">
                  <a:moveTo>
                    <a:pt x="901" y="1"/>
                  </a:moveTo>
                  <a:lnTo>
                    <a:pt x="1" y="3437"/>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69"/>
            <p:cNvSpPr/>
            <p:nvPr/>
          </p:nvSpPr>
          <p:spPr>
            <a:xfrm>
              <a:off x="6197505" y="2037732"/>
              <a:ext cx="127839" cy="21"/>
            </a:xfrm>
            <a:custGeom>
              <a:rect b="b" l="l" r="r" t="t"/>
              <a:pathLst>
                <a:path extrusionOk="0" fill="none" h="1" w="6138">
                  <a:moveTo>
                    <a:pt x="0" y="0"/>
                  </a:moveTo>
                  <a:lnTo>
                    <a:pt x="6138" y="0"/>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69"/>
            <p:cNvSpPr/>
            <p:nvPr/>
          </p:nvSpPr>
          <p:spPr>
            <a:xfrm>
              <a:off x="6261425" y="2064119"/>
              <a:ext cx="63920" cy="21"/>
            </a:xfrm>
            <a:custGeom>
              <a:rect b="b" l="l" r="r" t="t"/>
              <a:pathLst>
                <a:path extrusionOk="0" fill="none" h="1" w="3069">
                  <a:moveTo>
                    <a:pt x="0" y="1"/>
                  </a:moveTo>
                  <a:lnTo>
                    <a:pt x="3069" y="1"/>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69"/>
            <p:cNvSpPr/>
            <p:nvPr/>
          </p:nvSpPr>
          <p:spPr>
            <a:xfrm>
              <a:off x="6530291" y="2114142"/>
              <a:ext cx="139669" cy="21"/>
            </a:xfrm>
            <a:custGeom>
              <a:rect b="b" l="l" r="r" t="t"/>
              <a:pathLst>
                <a:path extrusionOk="0" fill="none" h="1" w="6706">
                  <a:moveTo>
                    <a:pt x="6705" y="1"/>
                  </a:moveTo>
                  <a:lnTo>
                    <a:pt x="0" y="1"/>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69"/>
            <p:cNvSpPr/>
            <p:nvPr/>
          </p:nvSpPr>
          <p:spPr>
            <a:xfrm>
              <a:off x="6494155" y="2140549"/>
              <a:ext cx="50736" cy="21"/>
            </a:xfrm>
            <a:custGeom>
              <a:rect b="b" l="l" r="r" t="t"/>
              <a:pathLst>
                <a:path extrusionOk="0" fill="none" h="1" w="2436">
                  <a:moveTo>
                    <a:pt x="1" y="0"/>
                  </a:moveTo>
                  <a:lnTo>
                    <a:pt x="2436" y="0"/>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69"/>
            <p:cNvSpPr/>
            <p:nvPr/>
          </p:nvSpPr>
          <p:spPr>
            <a:xfrm>
              <a:off x="5943219" y="3055440"/>
              <a:ext cx="290419" cy="1537322"/>
            </a:xfrm>
            <a:custGeom>
              <a:rect b="b" l="l" r="r" t="t"/>
              <a:pathLst>
                <a:path extrusionOk="0" fill="none" h="73821" w="13944">
                  <a:moveTo>
                    <a:pt x="2302" y="73820"/>
                  </a:moveTo>
                  <a:lnTo>
                    <a:pt x="13343" y="8240"/>
                  </a:lnTo>
                  <a:cubicBezTo>
                    <a:pt x="13944" y="4637"/>
                    <a:pt x="11509" y="1201"/>
                    <a:pt x="7906" y="601"/>
                  </a:cubicBezTo>
                  <a:lnTo>
                    <a:pt x="7906" y="601"/>
                  </a:lnTo>
                  <a:cubicBezTo>
                    <a:pt x="4304" y="1"/>
                    <a:pt x="901" y="2436"/>
                    <a:pt x="267" y="6038"/>
                  </a:cubicBezTo>
                  <a:lnTo>
                    <a:pt x="0" y="7706"/>
                  </a:lnTo>
                </a:path>
              </a:pathLst>
            </a:custGeom>
            <a:noFill/>
            <a:ln cap="flat" cmpd="sng" w="525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69"/>
            <p:cNvSpPr/>
            <p:nvPr/>
          </p:nvSpPr>
          <p:spPr>
            <a:xfrm>
              <a:off x="6041172" y="2687950"/>
              <a:ext cx="830934" cy="456213"/>
            </a:xfrm>
            <a:custGeom>
              <a:rect b="b" l="l" r="r" t="t"/>
              <a:pathLst>
                <a:path extrusionOk="0" h="21907" w="39896">
                  <a:moveTo>
                    <a:pt x="27854" y="1"/>
                  </a:moveTo>
                  <a:lnTo>
                    <a:pt x="26520" y="10108"/>
                  </a:lnTo>
                  <a:lnTo>
                    <a:pt x="27721" y="10275"/>
                  </a:lnTo>
                  <a:lnTo>
                    <a:pt x="27687" y="10542"/>
                  </a:lnTo>
                  <a:lnTo>
                    <a:pt x="11642" y="8373"/>
                  </a:lnTo>
                  <a:cubicBezTo>
                    <a:pt x="11346" y="8336"/>
                    <a:pt x="11051" y="8317"/>
                    <a:pt x="10758" y="8317"/>
                  </a:cubicBezTo>
                  <a:cubicBezTo>
                    <a:pt x="9235" y="8317"/>
                    <a:pt x="7770" y="8818"/>
                    <a:pt x="6539" y="9741"/>
                  </a:cubicBezTo>
                  <a:lnTo>
                    <a:pt x="4738" y="11142"/>
                  </a:lnTo>
                  <a:lnTo>
                    <a:pt x="735" y="14177"/>
                  </a:lnTo>
                  <a:cubicBezTo>
                    <a:pt x="101" y="14678"/>
                    <a:pt x="1" y="15578"/>
                    <a:pt x="468" y="16212"/>
                  </a:cubicBezTo>
                  <a:cubicBezTo>
                    <a:pt x="760" y="16582"/>
                    <a:pt x="1187" y="16770"/>
                    <a:pt x="1619" y="16770"/>
                  </a:cubicBezTo>
                  <a:cubicBezTo>
                    <a:pt x="1928" y="16770"/>
                    <a:pt x="2238" y="16674"/>
                    <a:pt x="2503" y="16479"/>
                  </a:cubicBezTo>
                  <a:lnTo>
                    <a:pt x="6139" y="13677"/>
                  </a:lnTo>
                  <a:lnTo>
                    <a:pt x="6205" y="13744"/>
                  </a:lnTo>
                  <a:lnTo>
                    <a:pt x="6305" y="13877"/>
                  </a:lnTo>
                  <a:lnTo>
                    <a:pt x="6339" y="13977"/>
                  </a:lnTo>
                  <a:lnTo>
                    <a:pt x="2703" y="16746"/>
                  </a:lnTo>
                  <a:cubicBezTo>
                    <a:pt x="2069" y="17246"/>
                    <a:pt x="1936" y="18147"/>
                    <a:pt x="2436" y="18781"/>
                  </a:cubicBezTo>
                  <a:cubicBezTo>
                    <a:pt x="2708" y="19150"/>
                    <a:pt x="3139" y="19338"/>
                    <a:pt x="3577" y="19338"/>
                  </a:cubicBezTo>
                  <a:cubicBezTo>
                    <a:pt x="3890" y="19338"/>
                    <a:pt x="4206" y="19242"/>
                    <a:pt x="4471" y="19048"/>
                  </a:cubicBezTo>
                  <a:lnTo>
                    <a:pt x="8240" y="16146"/>
                  </a:lnTo>
                  <a:lnTo>
                    <a:pt x="8273" y="16212"/>
                  </a:lnTo>
                  <a:lnTo>
                    <a:pt x="8373" y="16346"/>
                  </a:lnTo>
                  <a:lnTo>
                    <a:pt x="8440" y="16412"/>
                  </a:lnTo>
                  <a:lnTo>
                    <a:pt x="4671" y="19314"/>
                  </a:lnTo>
                  <a:cubicBezTo>
                    <a:pt x="4037" y="19781"/>
                    <a:pt x="3904" y="20715"/>
                    <a:pt x="4404" y="21349"/>
                  </a:cubicBezTo>
                  <a:cubicBezTo>
                    <a:pt x="4676" y="21719"/>
                    <a:pt x="5096" y="21907"/>
                    <a:pt x="5524" y="21907"/>
                  </a:cubicBezTo>
                  <a:cubicBezTo>
                    <a:pt x="5831" y="21907"/>
                    <a:pt x="6141" y="21811"/>
                    <a:pt x="6405" y="21616"/>
                  </a:cubicBezTo>
                  <a:lnTo>
                    <a:pt x="9207" y="19481"/>
                  </a:lnTo>
                  <a:cubicBezTo>
                    <a:pt x="10008" y="18847"/>
                    <a:pt x="10975" y="18447"/>
                    <a:pt x="11976" y="18280"/>
                  </a:cubicBezTo>
                  <a:cubicBezTo>
                    <a:pt x="12307" y="18225"/>
                    <a:pt x="12647" y="18201"/>
                    <a:pt x="12987" y="18201"/>
                  </a:cubicBezTo>
                  <a:cubicBezTo>
                    <a:pt x="13264" y="18201"/>
                    <a:pt x="13541" y="18217"/>
                    <a:pt x="13811" y="18247"/>
                  </a:cubicBezTo>
                  <a:lnTo>
                    <a:pt x="28955" y="20282"/>
                  </a:lnTo>
                  <a:cubicBezTo>
                    <a:pt x="29326" y="20332"/>
                    <a:pt x="29698" y="20357"/>
                    <a:pt x="30068" y="20357"/>
                  </a:cubicBezTo>
                  <a:cubicBezTo>
                    <a:pt x="31888" y="20357"/>
                    <a:pt x="33662" y="19751"/>
                    <a:pt x="35159" y="18614"/>
                  </a:cubicBezTo>
                  <a:cubicBezTo>
                    <a:pt x="36927" y="17280"/>
                    <a:pt x="38061" y="15278"/>
                    <a:pt x="38362" y="13077"/>
                  </a:cubicBezTo>
                  <a:lnTo>
                    <a:pt x="39896" y="1502"/>
                  </a:lnTo>
                  <a:lnTo>
                    <a:pt x="278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69"/>
            <p:cNvSpPr/>
            <p:nvPr/>
          </p:nvSpPr>
          <p:spPr>
            <a:xfrm>
              <a:off x="6041172" y="2861157"/>
              <a:ext cx="366168" cy="283012"/>
            </a:xfrm>
            <a:custGeom>
              <a:rect b="b" l="l" r="r" t="t"/>
              <a:pathLst>
                <a:path extrusionOk="0" h="13590" w="17581">
                  <a:moveTo>
                    <a:pt x="10758" y="0"/>
                  </a:moveTo>
                  <a:cubicBezTo>
                    <a:pt x="9235" y="0"/>
                    <a:pt x="7770" y="501"/>
                    <a:pt x="6539" y="1424"/>
                  </a:cubicBezTo>
                  <a:lnTo>
                    <a:pt x="4738" y="2825"/>
                  </a:lnTo>
                  <a:lnTo>
                    <a:pt x="735" y="5860"/>
                  </a:lnTo>
                  <a:cubicBezTo>
                    <a:pt x="101" y="6361"/>
                    <a:pt x="1" y="7261"/>
                    <a:pt x="468" y="7895"/>
                  </a:cubicBezTo>
                  <a:cubicBezTo>
                    <a:pt x="760" y="8265"/>
                    <a:pt x="1187" y="8453"/>
                    <a:pt x="1619" y="8453"/>
                  </a:cubicBezTo>
                  <a:cubicBezTo>
                    <a:pt x="1928" y="8453"/>
                    <a:pt x="2238" y="8357"/>
                    <a:pt x="2503" y="8162"/>
                  </a:cubicBezTo>
                  <a:lnTo>
                    <a:pt x="6139" y="5360"/>
                  </a:lnTo>
                  <a:lnTo>
                    <a:pt x="6205" y="5427"/>
                  </a:lnTo>
                  <a:lnTo>
                    <a:pt x="6305" y="5560"/>
                  </a:lnTo>
                  <a:lnTo>
                    <a:pt x="6339" y="5660"/>
                  </a:lnTo>
                  <a:lnTo>
                    <a:pt x="2703" y="8429"/>
                  </a:lnTo>
                  <a:cubicBezTo>
                    <a:pt x="2069" y="8929"/>
                    <a:pt x="1936" y="9830"/>
                    <a:pt x="2436" y="10464"/>
                  </a:cubicBezTo>
                  <a:cubicBezTo>
                    <a:pt x="2708" y="10833"/>
                    <a:pt x="3139" y="11021"/>
                    <a:pt x="3577" y="11021"/>
                  </a:cubicBezTo>
                  <a:cubicBezTo>
                    <a:pt x="3890" y="11021"/>
                    <a:pt x="4206" y="10925"/>
                    <a:pt x="4471" y="10731"/>
                  </a:cubicBezTo>
                  <a:lnTo>
                    <a:pt x="8240" y="7829"/>
                  </a:lnTo>
                  <a:lnTo>
                    <a:pt x="8273" y="7895"/>
                  </a:lnTo>
                  <a:lnTo>
                    <a:pt x="8373" y="8029"/>
                  </a:lnTo>
                  <a:lnTo>
                    <a:pt x="8440" y="8095"/>
                  </a:lnTo>
                  <a:lnTo>
                    <a:pt x="4671" y="10997"/>
                  </a:lnTo>
                  <a:cubicBezTo>
                    <a:pt x="4037" y="11464"/>
                    <a:pt x="3904" y="12398"/>
                    <a:pt x="4404" y="13032"/>
                  </a:cubicBezTo>
                  <a:cubicBezTo>
                    <a:pt x="4676" y="13402"/>
                    <a:pt x="5096" y="13590"/>
                    <a:pt x="5524" y="13590"/>
                  </a:cubicBezTo>
                  <a:cubicBezTo>
                    <a:pt x="5831" y="13590"/>
                    <a:pt x="6141" y="13494"/>
                    <a:pt x="6405" y="13299"/>
                  </a:cubicBezTo>
                  <a:lnTo>
                    <a:pt x="9174" y="11164"/>
                  </a:lnTo>
                  <a:cubicBezTo>
                    <a:pt x="10008" y="10530"/>
                    <a:pt x="10975" y="10130"/>
                    <a:pt x="11976" y="9963"/>
                  </a:cubicBezTo>
                  <a:cubicBezTo>
                    <a:pt x="12307" y="9908"/>
                    <a:pt x="12647" y="9884"/>
                    <a:pt x="12987" y="9884"/>
                  </a:cubicBezTo>
                  <a:cubicBezTo>
                    <a:pt x="13264" y="9884"/>
                    <a:pt x="13541" y="9900"/>
                    <a:pt x="13811" y="9930"/>
                  </a:cubicBezTo>
                  <a:lnTo>
                    <a:pt x="16846" y="10330"/>
                  </a:lnTo>
                  <a:lnTo>
                    <a:pt x="17580" y="857"/>
                  </a:lnTo>
                  <a:lnTo>
                    <a:pt x="11642" y="56"/>
                  </a:lnTo>
                  <a:cubicBezTo>
                    <a:pt x="11346" y="19"/>
                    <a:pt x="11051" y="0"/>
                    <a:pt x="107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69"/>
            <p:cNvSpPr/>
            <p:nvPr/>
          </p:nvSpPr>
          <p:spPr>
            <a:xfrm>
              <a:off x="6112049" y="2845642"/>
              <a:ext cx="111865" cy="74345"/>
            </a:xfrm>
            <a:custGeom>
              <a:rect b="b" l="l" r="r" t="t"/>
              <a:pathLst>
                <a:path extrusionOk="0" h="3570" w="5371">
                  <a:moveTo>
                    <a:pt x="3703" y="1"/>
                  </a:moveTo>
                  <a:lnTo>
                    <a:pt x="1868" y="67"/>
                  </a:lnTo>
                  <a:cubicBezTo>
                    <a:pt x="834" y="67"/>
                    <a:pt x="0" y="935"/>
                    <a:pt x="34" y="1969"/>
                  </a:cubicBezTo>
                  <a:cubicBezTo>
                    <a:pt x="67" y="2669"/>
                    <a:pt x="467" y="3303"/>
                    <a:pt x="1101" y="3570"/>
                  </a:cubicBezTo>
                  <a:lnTo>
                    <a:pt x="5371" y="901"/>
                  </a:lnTo>
                  <a:cubicBezTo>
                    <a:pt x="5037" y="368"/>
                    <a:pt x="4403" y="1"/>
                    <a:pt x="37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69"/>
            <p:cNvSpPr/>
            <p:nvPr/>
          </p:nvSpPr>
          <p:spPr>
            <a:xfrm>
              <a:off x="6037714" y="2917886"/>
              <a:ext cx="132713" cy="126449"/>
            </a:xfrm>
            <a:custGeom>
              <a:rect b="b" l="l" r="r" t="t"/>
              <a:pathLst>
                <a:path extrusionOk="0" fill="none" h="6072" w="6372">
                  <a:moveTo>
                    <a:pt x="6371" y="2736"/>
                  </a:moveTo>
                  <a:lnTo>
                    <a:pt x="2735" y="5538"/>
                  </a:lnTo>
                  <a:cubicBezTo>
                    <a:pt x="2035" y="6072"/>
                    <a:pt x="1067" y="5938"/>
                    <a:pt x="534" y="5238"/>
                  </a:cubicBezTo>
                  <a:lnTo>
                    <a:pt x="534" y="5238"/>
                  </a:lnTo>
                  <a:cubicBezTo>
                    <a:pt x="0" y="4571"/>
                    <a:pt x="133" y="3570"/>
                    <a:pt x="834" y="3036"/>
                  </a:cubicBezTo>
                  <a:lnTo>
                    <a:pt x="4803" y="1"/>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69"/>
            <p:cNvSpPr/>
            <p:nvPr/>
          </p:nvSpPr>
          <p:spPr>
            <a:xfrm>
              <a:off x="6078703" y="2976948"/>
              <a:ext cx="135483" cy="120889"/>
            </a:xfrm>
            <a:custGeom>
              <a:rect b="b" l="l" r="r" t="t"/>
              <a:pathLst>
                <a:path extrusionOk="0" fill="none" h="5805" w="6505">
                  <a:moveTo>
                    <a:pt x="6505" y="2369"/>
                  </a:moveTo>
                  <a:lnTo>
                    <a:pt x="2735" y="5271"/>
                  </a:lnTo>
                  <a:cubicBezTo>
                    <a:pt x="2035" y="5804"/>
                    <a:pt x="1068" y="5671"/>
                    <a:pt x="534" y="4970"/>
                  </a:cubicBezTo>
                  <a:lnTo>
                    <a:pt x="534" y="4970"/>
                  </a:lnTo>
                  <a:cubicBezTo>
                    <a:pt x="0" y="4303"/>
                    <a:pt x="134" y="3303"/>
                    <a:pt x="834" y="2769"/>
                  </a:cubicBezTo>
                  <a:lnTo>
                    <a:pt x="4470" y="0"/>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69"/>
            <p:cNvSpPr/>
            <p:nvPr/>
          </p:nvSpPr>
          <p:spPr>
            <a:xfrm>
              <a:off x="6138437" y="2854680"/>
              <a:ext cx="500235" cy="62537"/>
            </a:xfrm>
            <a:custGeom>
              <a:rect b="b" l="l" r="r" t="t"/>
              <a:pathLst>
                <a:path extrusionOk="0" fill="none" h="3003" w="24018">
                  <a:moveTo>
                    <a:pt x="1" y="3003"/>
                  </a:moveTo>
                  <a:lnTo>
                    <a:pt x="1802" y="1635"/>
                  </a:lnTo>
                  <a:cubicBezTo>
                    <a:pt x="3270" y="501"/>
                    <a:pt x="5138" y="0"/>
                    <a:pt x="6972" y="267"/>
                  </a:cubicBezTo>
                  <a:lnTo>
                    <a:pt x="24018" y="2502"/>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69"/>
            <p:cNvSpPr/>
            <p:nvPr/>
          </p:nvSpPr>
          <p:spPr>
            <a:xfrm>
              <a:off x="6119692" y="2717127"/>
              <a:ext cx="755892" cy="434180"/>
            </a:xfrm>
            <a:custGeom>
              <a:rect b="b" l="l" r="r" t="t"/>
              <a:pathLst>
                <a:path extrusionOk="0" fill="none" h="20849" w="36293">
                  <a:moveTo>
                    <a:pt x="36293" y="1"/>
                  </a:moveTo>
                  <a:lnTo>
                    <a:pt x="34725" y="11709"/>
                  </a:lnTo>
                  <a:cubicBezTo>
                    <a:pt x="34091" y="16346"/>
                    <a:pt x="29821" y="19615"/>
                    <a:pt x="25151" y="19014"/>
                  </a:cubicBezTo>
                  <a:lnTo>
                    <a:pt x="10007" y="16979"/>
                  </a:lnTo>
                  <a:cubicBezTo>
                    <a:pt x="9440" y="16913"/>
                    <a:pt x="8840" y="16913"/>
                    <a:pt x="8239" y="17013"/>
                  </a:cubicBezTo>
                  <a:lnTo>
                    <a:pt x="8239" y="17013"/>
                  </a:lnTo>
                  <a:cubicBezTo>
                    <a:pt x="7239" y="17180"/>
                    <a:pt x="6305" y="17580"/>
                    <a:pt x="5504" y="18180"/>
                  </a:cubicBezTo>
                  <a:lnTo>
                    <a:pt x="2735" y="20315"/>
                  </a:lnTo>
                  <a:cubicBezTo>
                    <a:pt x="2035" y="20849"/>
                    <a:pt x="1034" y="20715"/>
                    <a:pt x="534" y="20015"/>
                  </a:cubicBezTo>
                  <a:lnTo>
                    <a:pt x="534" y="20015"/>
                  </a:lnTo>
                  <a:cubicBezTo>
                    <a:pt x="0" y="19348"/>
                    <a:pt x="134" y="18347"/>
                    <a:pt x="801" y="17813"/>
                  </a:cubicBezTo>
                  <a:lnTo>
                    <a:pt x="4603" y="14945"/>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69"/>
            <p:cNvSpPr/>
            <p:nvPr/>
          </p:nvSpPr>
          <p:spPr>
            <a:xfrm>
              <a:off x="6590733" y="2685181"/>
              <a:ext cx="28492" cy="213269"/>
            </a:xfrm>
            <a:custGeom>
              <a:rect b="b" l="l" r="r" t="t"/>
              <a:pathLst>
                <a:path extrusionOk="0" fill="none" h="10241" w="1368">
                  <a:moveTo>
                    <a:pt x="0" y="10241"/>
                  </a:moveTo>
                  <a:lnTo>
                    <a:pt x="1368" y="0"/>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69"/>
            <p:cNvSpPr/>
            <p:nvPr/>
          </p:nvSpPr>
          <p:spPr>
            <a:xfrm>
              <a:off x="6849872" y="2716440"/>
              <a:ext cx="74354" cy="173681"/>
            </a:xfrm>
            <a:custGeom>
              <a:rect b="b" l="l" r="r" t="t"/>
              <a:pathLst>
                <a:path extrusionOk="0" h="8340" w="3570">
                  <a:moveTo>
                    <a:pt x="1101" y="0"/>
                  </a:moveTo>
                  <a:lnTo>
                    <a:pt x="1" y="8340"/>
                  </a:lnTo>
                  <a:lnTo>
                    <a:pt x="3570" y="401"/>
                  </a:lnTo>
                  <a:lnTo>
                    <a:pt x="11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69"/>
            <p:cNvSpPr/>
            <p:nvPr/>
          </p:nvSpPr>
          <p:spPr>
            <a:xfrm>
              <a:off x="6596982" y="1711207"/>
              <a:ext cx="132026" cy="129948"/>
            </a:xfrm>
            <a:custGeom>
              <a:rect b="b" l="l" r="r" t="t"/>
              <a:pathLst>
                <a:path extrusionOk="0" h="6240" w="6339">
                  <a:moveTo>
                    <a:pt x="3165" y="1"/>
                  </a:moveTo>
                  <a:cubicBezTo>
                    <a:pt x="3144" y="1"/>
                    <a:pt x="3123" y="1"/>
                    <a:pt x="3103" y="1"/>
                  </a:cubicBezTo>
                  <a:cubicBezTo>
                    <a:pt x="1368" y="35"/>
                    <a:pt x="1" y="1469"/>
                    <a:pt x="34" y="3170"/>
                  </a:cubicBezTo>
                  <a:cubicBezTo>
                    <a:pt x="67" y="4884"/>
                    <a:pt x="1468" y="6240"/>
                    <a:pt x="3174" y="6240"/>
                  </a:cubicBezTo>
                  <a:cubicBezTo>
                    <a:pt x="3195" y="6240"/>
                    <a:pt x="3215" y="6240"/>
                    <a:pt x="3236" y="6239"/>
                  </a:cubicBezTo>
                  <a:cubicBezTo>
                    <a:pt x="4971" y="6206"/>
                    <a:pt x="6338" y="4805"/>
                    <a:pt x="6305" y="3070"/>
                  </a:cubicBezTo>
                  <a:cubicBezTo>
                    <a:pt x="6272" y="1356"/>
                    <a:pt x="4871" y="1"/>
                    <a:pt x="31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69"/>
            <p:cNvSpPr/>
            <p:nvPr/>
          </p:nvSpPr>
          <p:spPr>
            <a:xfrm>
              <a:off x="6662298" y="1760543"/>
              <a:ext cx="131317" cy="129948"/>
            </a:xfrm>
            <a:custGeom>
              <a:rect b="b" l="l" r="r" t="t"/>
              <a:pathLst>
                <a:path extrusionOk="0" h="6240" w="6305">
                  <a:moveTo>
                    <a:pt x="3140" y="0"/>
                  </a:moveTo>
                  <a:cubicBezTo>
                    <a:pt x="1435" y="0"/>
                    <a:pt x="66" y="1356"/>
                    <a:pt x="33" y="3070"/>
                  </a:cubicBezTo>
                  <a:cubicBezTo>
                    <a:pt x="0" y="4771"/>
                    <a:pt x="1368" y="6205"/>
                    <a:pt x="3102" y="6239"/>
                  </a:cubicBezTo>
                  <a:cubicBezTo>
                    <a:pt x="3123" y="6239"/>
                    <a:pt x="3144" y="6239"/>
                    <a:pt x="3164" y="6239"/>
                  </a:cubicBezTo>
                  <a:cubicBezTo>
                    <a:pt x="4870" y="6239"/>
                    <a:pt x="6238" y="4884"/>
                    <a:pt x="6271" y="3170"/>
                  </a:cubicBezTo>
                  <a:cubicBezTo>
                    <a:pt x="6305" y="1435"/>
                    <a:pt x="4937" y="34"/>
                    <a:pt x="3202" y="1"/>
                  </a:cubicBezTo>
                  <a:cubicBezTo>
                    <a:pt x="3182" y="0"/>
                    <a:pt x="3161" y="0"/>
                    <a:pt x="31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69"/>
            <p:cNvSpPr/>
            <p:nvPr/>
          </p:nvSpPr>
          <p:spPr>
            <a:xfrm>
              <a:off x="6594899" y="1764021"/>
              <a:ext cx="131317" cy="130635"/>
            </a:xfrm>
            <a:custGeom>
              <a:rect b="b" l="l" r="r" t="t"/>
              <a:pathLst>
                <a:path extrusionOk="0" h="6273" w="6305">
                  <a:moveTo>
                    <a:pt x="3203" y="1"/>
                  </a:moveTo>
                  <a:cubicBezTo>
                    <a:pt x="1468" y="1"/>
                    <a:pt x="67" y="1368"/>
                    <a:pt x="34" y="3069"/>
                  </a:cubicBezTo>
                  <a:cubicBezTo>
                    <a:pt x="0" y="4804"/>
                    <a:pt x="1368" y="6238"/>
                    <a:pt x="3103" y="6272"/>
                  </a:cubicBezTo>
                  <a:cubicBezTo>
                    <a:pt x="3123" y="6272"/>
                    <a:pt x="3143" y="6272"/>
                    <a:pt x="3164" y="6272"/>
                  </a:cubicBezTo>
                  <a:cubicBezTo>
                    <a:pt x="4838" y="6272"/>
                    <a:pt x="6239" y="4917"/>
                    <a:pt x="6272" y="3203"/>
                  </a:cubicBezTo>
                  <a:cubicBezTo>
                    <a:pt x="6305" y="1468"/>
                    <a:pt x="4937" y="34"/>
                    <a:pt x="32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69"/>
            <p:cNvSpPr/>
            <p:nvPr/>
          </p:nvSpPr>
          <p:spPr>
            <a:xfrm>
              <a:off x="6530291" y="1758461"/>
              <a:ext cx="111177" cy="111164"/>
            </a:xfrm>
            <a:custGeom>
              <a:rect b="b" l="l" r="r" t="t"/>
              <a:pathLst>
                <a:path extrusionOk="0" h="5338" w="5338">
                  <a:moveTo>
                    <a:pt x="2669" y="1"/>
                  </a:moveTo>
                  <a:cubicBezTo>
                    <a:pt x="1201" y="1"/>
                    <a:pt x="0" y="1202"/>
                    <a:pt x="0" y="2669"/>
                  </a:cubicBezTo>
                  <a:cubicBezTo>
                    <a:pt x="0" y="4137"/>
                    <a:pt x="1201" y="5338"/>
                    <a:pt x="2669" y="5338"/>
                  </a:cubicBezTo>
                  <a:cubicBezTo>
                    <a:pt x="4137" y="5338"/>
                    <a:pt x="5337" y="4137"/>
                    <a:pt x="5337" y="2669"/>
                  </a:cubicBezTo>
                  <a:cubicBezTo>
                    <a:pt x="5337" y="1202"/>
                    <a:pt x="4137" y="1"/>
                    <a:pt x="26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69"/>
            <p:cNvSpPr/>
            <p:nvPr/>
          </p:nvSpPr>
          <p:spPr>
            <a:xfrm>
              <a:off x="6662985" y="1722349"/>
              <a:ext cx="111177" cy="111164"/>
            </a:xfrm>
            <a:custGeom>
              <a:rect b="b" l="l" r="r" t="t"/>
              <a:pathLst>
                <a:path extrusionOk="0" h="5338" w="5338">
                  <a:moveTo>
                    <a:pt x="2669" y="0"/>
                  </a:moveTo>
                  <a:cubicBezTo>
                    <a:pt x="1201" y="0"/>
                    <a:pt x="0" y="1201"/>
                    <a:pt x="0" y="2669"/>
                  </a:cubicBezTo>
                  <a:cubicBezTo>
                    <a:pt x="0" y="4136"/>
                    <a:pt x="1201" y="5337"/>
                    <a:pt x="2669" y="5337"/>
                  </a:cubicBezTo>
                  <a:cubicBezTo>
                    <a:pt x="4137" y="5337"/>
                    <a:pt x="5338" y="4136"/>
                    <a:pt x="5338" y="2669"/>
                  </a:cubicBezTo>
                  <a:cubicBezTo>
                    <a:pt x="5338" y="1201"/>
                    <a:pt x="4137" y="0"/>
                    <a:pt x="26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69"/>
            <p:cNvSpPr/>
            <p:nvPr/>
          </p:nvSpPr>
          <p:spPr>
            <a:xfrm>
              <a:off x="6560845" y="1814044"/>
              <a:ext cx="111198" cy="111164"/>
            </a:xfrm>
            <a:custGeom>
              <a:rect b="b" l="l" r="r" t="t"/>
              <a:pathLst>
                <a:path extrusionOk="0" h="5338" w="5339">
                  <a:moveTo>
                    <a:pt x="2670" y="0"/>
                  </a:moveTo>
                  <a:cubicBezTo>
                    <a:pt x="1202" y="0"/>
                    <a:pt x="1" y="1201"/>
                    <a:pt x="1" y="2669"/>
                  </a:cubicBezTo>
                  <a:cubicBezTo>
                    <a:pt x="1" y="4137"/>
                    <a:pt x="1202" y="5337"/>
                    <a:pt x="2670" y="5337"/>
                  </a:cubicBezTo>
                  <a:cubicBezTo>
                    <a:pt x="4137" y="5337"/>
                    <a:pt x="5338" y="4137"/>
                    <a:pt x="5338" y="2669"/>
                  </a:cubicBezTo>
                  <a:cubicBezTo>
                    <a:pt x="5338" y="1201"/>
                    <a:pt x="4171" y="0"/>
                    <a:pt x="26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69"/>
            <p:cNvSpPr/>
            <p:nvPr/>
          </p:nvSpPr>
          <p:spPr>
            <a:xfrm>
              <a:off x="6657424" y="1852239"/>
              <a:ext cx="78520" cy="78531"/>
            </a:xfrm>
            <a:custGeom>
              <a:rect b="b" l="l" r="r" t="t"/>
              <a:pathLst>
                <a:path extrusionOk="0" h="3771" w="3770">
                  <a:moveTo>
                    <a:pt x="1902" y="1"/>
                  </a:moveTo>
                  <a:cubicBezTo>
                    <a:pt x="868" y="1"/>
                    <a:pt x="1" y="835"/>
                    <a:pt x="1" y="1902"/>
                  </a:cubicBezTo>
                  <a:cubicBezTo>
                    <a:pt x="1" y="2936"/>
                    <a:pt x="868" y="3770"/>
                    <a:pt x="1902" y="3770"/>
                  </a:cubicBezTo>
                  <a:cubicBezTo>
                    <a:pt x="2936" y="3770"/>
                    <a:pt x="3770" y="2936"/>
                    <a:pt x="3770" y="1902"/>
                  </a:cubicBezTo>
                  <a:cubicBezTo>
                    <a:pt x="3770" y="835"/>
                    <a:pt x="2936" y="1"/>
                    <a:pt x="19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69"/>
            <p:cNvSpPr/>
            <p:nvPr/>
          </p:nvSpPr>
          <p:spPr>
            <a:xfrm>
              <a:off x="6652571" y="1686217"/>
              <a:ext cx="72271" cy="72263"/>
            </a:xfrm>
            <a:custGeom>
              <a:rect b="b" l="l" r="r" t="t"/>
              <a:pathLst>
                <a:path extrusionOk="0" h="3470" w="3470">
                  <a:moveTo>
                    <a:pt x="1735" y="1"/>
                  </a:moveTo>
                  <a:cubicBezTo>
                    <a:pt x="767" y="1"/>
                    <a:pt x="0" y="768"/>
                    <a:pt x="0" y="1735"/>
                  </a:cubicBezTo>
                  <a:cubicBezTo>
                    <a:pt x="0" y="2702"/>
                    <a:pt x="767" y="3470"/>
                    <a:pt x="1735" y="3470"/>
                  </a:cubicBezTo>
                  <a:cubicBezTo>
                    <a:pt x="2702" y="3470"/>
                    <a:pt x="3469" y="2702"/>
                    <a:pt x="3469" y="1735"/>
                  </a:cubicBezTo>
                  <a:cubicBezTo>
                    <a:pt x="3469" y="768"/>
                    <a:pt x="2702" y="1"/>
                    <a:pt x="17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69"/>
            <p:cNvSpPr/>
            <p:nvPr/>
          </p:nvSpPr>
          <p:spPr>
            <a:xfrm>
              <a:off x="6105800" y="4554573"/>
              <a:ext cx="430754" cy="38922"/>
            </a:xfrm>
            <a:custGeom>
              <a:rect b="b" l="l" r="r" t="t"/>
              <a:pathLst>
                <a:path extrusionOk="0" h="1869" w="20682">
                  <a:moveTo>
                    <a:pt x="0" y="0"/>
                  </a:moveTo>
                  <a:lnTo>
                    <a:pt x="0" y="1868"/>
                  </a:lnTo>
                  <a:lnTo>
                    <a:pt x="20681" y="1868"/>
                  </a:lnTo>
                  <a:lnTo>
                    <a:pt x="2068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69"/>
            <p:cNvSpPr/>
            <p:nvPr/>
          </p:nvSpPr>
          <p:spPr>
            <a:xfrm>
              <a:off x="6318306" y="1238819"/>
              <a:ext cx="141752" cy="170203"/>
            </a:xfrm>
            <a:custGeom>
              <a:rect b="b" l="l" r="r" t="t"/>
              <a:pathLst>
                <a:path extrusionOk="0" h="8173" w="6806">
                  <a:moveTo>
                    <a:pt x="3403" y="0"/>
                  </a:moveTo>
                  <a:lnTo>
                    <a:pt x="2202" y="2869"/>
                  </a:lnTo>
                  <a:lnTo>
                    <a:pt x="0" y="4070"/>
                  </a:lnTo>
                  <a:lnTo>
                    <a:pt x="2202" y="5304"/>
                  </a:lnTo>
                  <a:lnTo>
                    <a:pt x="3403" y="8173"/>
                  </a:lnTo>
                  <a:lnTo>
                    <a:pt x="4603" y="5304"/>
                  </a:lnTo>
                  <a:lnTo>
                    <a:pt x="6805" y="4070"/>
                  </a:lnTo>
                  <a:lnTo>
                    <a:pt x="4603" y="2869"/>
                  </a:lnTo>
                  <a:lnTo>
                    <a:pt x="34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69"/>
            <p:cNvSpPr/>
            <p:nvPr/>
          </p:nvSpPr>
          <p:spPr>
            <a:xfrm>
              <a:off x="6069945" y="1456968"/>
              <a:ext cx="88267" cy="105604"/>
            </a:xfrm>
            <a:custGeom>
              <a:rect b="b" l="l" r="r" t="t"/>
              <a:pathLst>
                <a:path extrusionOk="0" h="5071" w="4238">
                  <a:moveTo>
                    <a:pt x="2136" y="0"/>
                  </a:moveTo>
                  <a:lnTo>
                    <a:pt x="1369" y="1768"/>
                  </a:lnTo>
                  <a:lnTo>
                    <a:pt x="1" y="2535"/>
                  </a:lnTo>
                  <a:lnTo>
                    <a:pt x="1369" y="3269"/>
                  </a:lnTo>
                  <a:lnTo>
                    <a:pt x="2136" y="5071"/>
                  </a:lnTo>
                  <a:lnTo>
                    <a:pt x="2870" y="3269"/>
                  </a:lnTo>
                  <a:lnTo>
                    <a:pt x="4237" y="2535"/>
                  </a:lnTo>
                  <a:lnTo>
                    <a:pt x="2870" y="1768"/>
                  </a:lnTo>
                  <a:lnTo>
                    <a:pt x="2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69"/>
            <p:cNvSpPr/>
            <p:nvPr/>
          </p:nvSpPr>
          <p:spPr>
            <a:xfrm>
              <a:off x="6524386" y="1078983"/>
              <a:ext cx="110490" cy="132010"/>
            </a:xfrm>
            <a:custGeom>
              <a:rect b="b" l="l" r="r" t="t"/>
              <a:pathLst>
                <a:path extrusionOk="0" h="6339" w="5305">
                  <a:moveTo>
                    <a:pt x="2636" y="1"/>
                  </a:moveTo>
                  <a:lnTo>
                    <a:pt x="1702" y="2236"/>
                  </a:lnTo>
                  <a:lnTo>
                    <a:pt x="0" y="3170"/>
                  </a:lnTo>
                  <a:lnTo>
                    <a:pt x="1702" y="4104"/>
                  </a:lnTo>
                  <a:lnTo>
                    <a:pt x="2636" y="6339"/>
                  </a:lnTo>
                  <a:lnTo>
                    <a:pt x="3570" y="4104"/>
                  </a:lnTo>
                  <a:lnTo>
                    <a:pt x="5304" y="3170"/>
                  </a:lnTo>
                  <a:lnTo>
                    <a:pt x="3570" y="2236"/>
                  </a:lnTo>
                  <a:lnTo>
                    <a:pt x="263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69"/>
            <p:cNvSpPr/>
            <p:nvPr/>
          </p:nvSpPr>
          <p:spPr>
            <a:xfrm>
              <a:off x="6572238" y="1365773"/>
              <a:ext cx="141752" cy="170203"/>
            </a:xfrm>
            <a:custGeom>
              <a:rect b="b" l="l" r="r" t="t"/>
              <a:pathLst>
                <a:path extrusionOk="0" h="8173" w="6806">
                  <a:moveTo>
                    <a:pt x="3403" y="0"/>
                  </a:moveTo>
                  <a:lnTo>
                    <a:pt x="2202" y="2869"/>
                  </a:lnTo>
                  <a:lnTo>
                    <a:pt x="0" y="4070"/>
                  </a:lnTo>
                  <a:lnTo>
                    <a:pt x="2202" y="5304"/>
                  </a:lnTo>
                  <a:lnTo>
                    <a:pt x="3403" y="8173"/>
                  </a:lnTo>
                  <a:lnTo>
                    <a:pt x="4603" y="5304"/>
                  </a:lnTo>
                  <a:lnTo>
                    <a:pt x="6805" y="4070"/>
                  </a:lnTo>
                  <a:lnTo>
                    <a:pt x="4603" y="2869"/>
                  </a:lnTo>
                  <a:lnTo>
                    <a:pt x="34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429" name="Google Shape;1429;p69"/>
          <p:cNvPicPr preferRelativeResize="0"/>
          <p:nvPr/>
        </p:nvPicPr>
        <p:blipFill>
          <a:blip r:embed="rId3">
            <a:alphaModFix/>
          </a:blip>
          <a:stretch>
            <a:fillRect/>
          </a:stretch>
        </p:blipFill>
        <p:spPr>
          <a:xfrm>
            <a:off x="520725" y="3259800"/>
            <a:ext cx="4051267" cy="1157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28"/>
          <p:cNvSpPr txBox="1"/>
          <p:nvPr>
            <p:ph type="title"/>
          </p:nvPr>
        </p:nvSpPr>
        <p:spPr>
          <a:xfrm>
            <a:off x="1561675" y="621500"/>
            <a:ext cx="4589100" cy="61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rgbClr val="023330"/>
                </a:solidFill>
              </a:rPr>
              <a:t>INTRODUCTION</a:t>
            </a:r>
            <a:endParaRPr sz="3300">
              <a:solidFill>
                <a:srgbClr val="023330"/>
              </a:solidFill>
            </a:endParaRPr>
          </a:p>
        </p:txBody>
      </p:sp>
      <p:sp>
        <p:nvSpPr>
          <p:cNvPr id="623" name="Google Shape;623;p28"/>
          <p:cNvSpPr txBox="1"/>
          <p:nvPr>
            <p:ph idx="1" type="subTitle"/>
          </p:nvPr>
        </p:nvSpPr>
        <p:spPr>
          <a:xfrm>
            <a:off x="2637000" y="1684075"/>
            <a:ext cx="5787000" cy="2668200"/>
          </a:xfrm>
          <a:prstGeom prst="rect">
            <a:avLst/>
          </a:prstGeom>
          <a:solidFill>
            <a:schemeClr val="accent3"/>
          </a:solidFill>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dk1"/>
                </a:solidFill>
              </a:rPr>
              <a:t>Alzheimer’s disease accounts for 60 to 80 percent of cases. But, there are many other conditions that can cause symptoms of dementia, including some that are reversible.</a:t>
            </a:r>
            <a:endParaRPr sz="1500">
              <a:solidFill>
                <a:schemeClr val="dk1"/>
              </a:solidFill>
            </a:endParaRPr>
          </a:p>
          <a:p>
            <a:pPr indent="0" lvl="0" marL="0" rtl="0" algn="l">
              <a:lnSpc>
                <a:spcPct val="115000"/>
              </a:lnSpc>
              <a:spcBef>
                <a:spcPts val="0"/>
              </a:spcBef>
              <a:spcAft>
                <a:spcPts val="0"/>
              </a:spcAft>
              <a:buNone/>
            </a:pPr>
            <a:r>
              <a:t/>
            </a:r>
            <a:endParaRPr sz="1500">
              <a:solidFill>
                <a:schemeClr val="dk1"/>
              </a:solidFill>
            </a:endParaRPr>
          </a:p>
          <a:p>
            <a:pPr indent="0" lvl="0" marL="0" rtl="0" algn="l">
              <a:lnSpc>
                <a:spcPct val="115000"/>
              </a:lnSpc>
              <a:spcBef>
                <a:spcPts val="0"/>
              </a:spcBef>
              <a:spcAft>
                <a:spcPts val="0"/>
              </a:spcAft>
              <a:buNone/>
            </a:pPr>
            <a:r>
              <a:rPr lang="en" sz="1500">
                <a:solidFill>
                  <a:schemeClr val="dk1"/>
                </a:solidFill>
              </a:rPr>
              <a:t>Memory problems are common but they can be an early sign of a medical condition such as dementia. </a:t>
            </a:r>
            <a:endParaRPr sz="1500">
              <a:solidFill>
                <a:schemeClr val="dk1"/>
              </a:solidFill>
            </a:endParaRPr>
          </a:p>
          <a:p>
            <a:pPr indent="0" lvl="0" marL="0" rtl="0" algn="l">
              <a:lnSpc>
                <a:spcPct val="115000"/>
              </a:lnSpc>
              <a:spcBef>
                <a:spcPts val="0"/>
              </a:spcBef>
              <a:spcAft>
                <a:spcPts val="0"/>
              </a:spcAft>
              <a:buNone/>
            </a:pPr>
            <a:r>
              <a:t/>
            </a:r>
            <a:endParaRPr sz="1500">
              <a:solidFill>
                <a:schemeClr val="dk1"/>
              </a:solidFill>
            </a:endParaRPr>
          </a:p>
          <a:p>
            <a:pPr indent="0" lvl="0" marL="0" rtl="0" algn="l">
              <a:lnSpc>
                <a:spcPct val="115000"/>
              </a:lnSpc>
              <a:spcBef>
                <a:spcPts val="0"/>
              </a:spcBef>
              <a:spcAft>
                <a:spcPts val="0"/>
              </a:spcAft>
              <a:buNone/>
            </a:pPr>
            <a:r>
              <a:rPr lang="en" sz="1500">
                <a:solidFill>
                  <a:schemeClr val="dk1"/>
                </a:solidFill>
              </a:rPr>
              <a:t>Many people notice that their memory becomes less reliable as they get older, but other factors like side effects of medications may be a reason.</a:t>
            </a:r>
            <a:endParaRPr sz="1500">
              <a:solidFill>
                <a:srgbClr val="24292E"/>
              </a:solidFill>
              <a:highlight>
                <a:srgbClr val="FFFFFF"/>
              </a:highlight>
              <a:latin typeface="Arial"/>
              <a:ea typeface="Arial"/>
              <a:cs typeface="Arial"/>
              <a:sym typeface="Arial"/>
            </a:endParaRPr>
          </a:p>
        </p:txBody>
      </p:sp>
      <p:grpSp>
        <p:nvGrpSpPr>
          <p:cNvPr id="624" name="Google Shape;624;p28"/>
          <p:cNvGrpSpPr/>
          <p:nvPr/>
        </p:nvGrpSpPr>
        <p:grpSpPr>
          <a:xfrm>
            <a:off x="1029744" y="0"/>
            <a:ext cx="1349412" cy="2269919"/>
            <a:chOff x="1258344" y="0"/>
            <a:chExt cx="1349412" cy="2269919"/>
          </a:xfrm>
        </p:grpSpPr>
        <p:sp>
          <p:nvSpPr>
            <p:cNvPr id="625" name="Google Shape;625;p28"/>
            <p:cNvSpPr/>
            <p:nvPr/>
          </p:nvSpPr>
          <p:spPr>
            <a:xfrm>
              <a:off x="1328130" y="1819332"/>
              <a:ext cx="558337" cy="450587"/>
            </a:xfrm>
            <a:custGeom>
              <a:rect b="b" l="l" r="r" t="t"/>
              <a:pathLst>
                <a:path extrusionOk="0" h="19964" w="24738">
                  <a:moveTo>
                    <a:pt x="24737" y="19963"/>
                  </a:moveTo>
                  <a:lnTo>
                    <a:pt x="0" y="19963"/>
                  </a:lnTo>
                  <a:lnTo>
                    <a:pt x="7053" y="0"/>
                  </a:lnTo>
                  <a:lnTo>
                    <a:pt x="158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8"/>
            <p:cNvSpPr/>
            <p:nvPr/>
          </p:nvSpPr>
          <p:spPr>
            <a:xfrm>
              <a:off x="1258344" y="1754443"/>
              <a:ext cx="652002" cy="158577"/>
            </a:xfrm>
            <a:custGeom>
              <a:rect b="b" l="l" r="r" t="t"/>
              <a:pathLst>
                <a:path extrusionOk="0" h="7026" w="28888">
                  <a:moveTo>
                    <a:pt x="9683" y="0"/>
                  </a:moveTo>
                  <a:lnTo>
                    <a:pt x="733" y="5452"/>
                  </a:lnTo>
                  <a:cubicBezTo>
                    <a:pt x="0" y="5886"/>
                    <a:pt x="326" y="7025"/>
                    <a:pt x="1167" y="7025"/>
                  </a:cubicBezTo>
                  <a:lnTo>
                    <a:pt x="27721" y="7025"/>
                  </a:lnTo>
                  <a:cubicBezTo>
                    <a:pt x="28589" y="7025"/>
                    <a:pt x="28887" y="5886"/>
                    <a:pt x="28155" y="5452"/>
                  </a:cubicBezTo>
                  <a:lnTo>
                    <a:pt x="19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8"/>
            <p:cNvSpPr/>
            <p:nvPr/>
          </p:nvSpPr>
          <p:spPr>
            <a:xfrm>
              <a:off x="1584856" y="0"/>
              <a:ext cx="1022900" cy="1707758"/>
            </a:xfrm>
            <a:custGeom>
              <a:rect b="b" l="l" r="r" t="t"/>
              <a:pathLst>
                <a:path extrusionOk="0" fill="none" h="48661" w="1">
                  <a:moveTo>
                    <a:pt x="0" y="48660"/>
                  </a:moveTo>
                  <a:lnTo>
                    <a:pt x="0" y="0"/>
                  </a:lnTo>
                </a:path>
              </a:pathLst>
            </a:custGeom>
            <a:no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8"/>
            <p:cNvSpPr/>
            <p:nvPr/>
          </p:nvSpPr>
          <p:spPr>
            <a:xfrm>
              <a:off x="1535352" y="1706685"/>
              <a:ext cx="98586" cy="47781"/>
            </a:xfrm>
            <a:custGeom>
              <a:rect b="b" l="l" r="r" t="t"/>
              <a:pathLst>
                <a:path extrusionOk="0" h="2117" w="4368">
                  <a:moveTo>
                    <a:pt x="0" y="1"/>
                  </a:moveTo>
                  <a:lnTo>
                    <a:pt x="0" y="2116"/>
                  </a:lnTo>
                  <a:lnTo>
                    <a:pt x="4367" y="2116"/>
                  </a:lnTo>
                  <a:lnTo>
                    <a:pt x="4367" y="1"/>
                  </a:lnTo>
                  <a:close/>
                </a:path>
              </a:pathLst>
            </a:custGeom>
            <a:solidFill>
              <a:srgbClr val="77D4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8"/>
            <p:cNvSpPr/>
            <p:nvPr/>
          </p:nvSpPr>
          <p:spPr>
            <a:xfrm>
              <a:off x="1546676" y="1658927"/>
              <a:ext cx="75925" cy="47781"/>
            </a:xfrm>
            <a:custGeom>
              <a:rect b="b" l="l" r="r" t="t"/>
              <a:pathLst>
                <a:path extrusionOk="0" h="2117" w="3364">
                  <a:moveTo>
                    <a:pt x="1" y="1"/>
                  </a:moveTo>
                  <a:lnTo>
                    <a:pt x="1" y="2117"/>
                  </a:lnTo>
                  <a:lnTo>
                    <a:pt x="3364" y="2117"/>
                  </a:lnTo>
                  <a:lnTo>
                    <a:pt x="3364" y="1"/>
                  </a:lnTo>
                  <a:close/>
                </a:path>
              </a:pathLst>
            </a:custGeom>
            <a:solidFill>
              <a:srgbClr val="015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0" name="Google Shape;630;p28"/>
          <p:cNvGrpSpPr/>
          <p:nvPr/>
        </p:nvGrpSpPr>
        <p:grpSpPr>
          <a:xfrm flipH="1">
            <a:off x="336947" y="2388870"/>
            <a:ext cx="2098365" cy="2456158"/>
            <a:chOff x="2062979" y="2548248"/>
            <a:chExt cx="1979403" cy="2316912"/>
          </a:xfrm>
        </p:grpSpPr>
        <p:sp>
          <p:nvSpPr>
            <p:cNvPr id="631" name="Google Shape;631;p28"/>
            <p:cNvSpPr/>
            <p:nvPr/>
          </p:nvSpPr>
          <p:spPr>
            <a:xfrm>
              <a:off x="2651630" y="3220832"/>
              <a:ext cx="1214601" cy="1643778"/>
            </a:xfrm>
            <a:custGeom>
              <a:rect b="b" l="l" r="r" t="t"/>
              <a:pathLst>
                <a:path extrusionOk="0" h="69600" w="51428">
                  <a:moveTo>
                    <a:pt x="5697" y="0"/>
                  </a:moveTo>
                  <a:cubicBezTo>
                    <a:pt x="2551" y="0"/>
                    <a:pt x="1" y="2577"/>
                    <a:pt x="1" y="5723"/>
                  </a:cubicBezTo>
                  <a:lnTo>
                    <a:pt x="1" y="63877"/>
                  </a:lnTo>
                  <a:cubicBezTo>
                    <a:pt x="1" y="67050"/>
                    <a:pt x="2551" y="69600"/>
                    <a:pt x="5697" y="69600"/>
                  </a:cubicBezTo>
                  <a:lnTo>
                    <a:pt x="45705" y="69600"/>
                  </a:lnTo>
                  <a:cubicBezTo>
                    <a:pt x="48878" y="69600"/>
                    <a:pt x="51428" y="67050"/>
                    <a:pt x="51428" y="63877"/>
                  </a:cubicBezTo>
                  <a:lnTo>
                    <a:pt x="51428" y="5723"/>
                  </a:lnTo>
                  <a:cubicBezTo>
                    <a:pt x="51428" y="2577"/>
                    <a:pt x="48878" y="0"/>
                    <a:pt x="457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8"/>
            <p:cNvSpPr/>
            <p:nvPr/>
          </p:nvSpPr>
          <p:spPr>
            <a:xfrm>
              <a:off x="2770796" y="3220832"/>
              <a:ext cx="1215215" cy="1643778"/>
            </a:xfrm>
            <a:custGeom>
              <a:rect b="b" l="l" r="r" t="t"/>
              <a:pathLst>
                <a:path extrusionOk="0" h="69600" w="51454">
                  <a:moveTo>
                    <a:pt x="5723" y="0"/>
                  </a:moveTo>
                  <a:cubicBezTo>
                    <a:pt x="2577" y="0"/>
                    <a:pt x="0" y="2577"/>
                    <a:pt x="0" y="5723"/>
                  </a:cubicBezTo>
                  <a:lnTo>
                    <a:pt x="0" y="63877"/>
                  </a:lnTo>
                  <a:cubicBezTo>
                    <a:pt x="0" y="67050"/>
                    <a:pt x="2577" y="69600"/>
                    <a:pt x="5723" y="69600"/>
                  </a:cubicBezTo>
                  <a:lnTo>
                    <a:pt x="45731" y="69600"/>
                  </a:lnTo>
                  <a:cubicBezTo>
                    <a:pt x="48904" y="69600"/>
                    <a:pt x="51454" y="67050"/>
                    <a:pt x="51454" y="63877"/>
                  </a:cubicBezTo>
                  <a:lnTo>
                    <a:pt x="51454" y="5723"/>
                  </a:lnTo>
                  <a:cubicBezTo>
                    <a:pt x="51454" y="2577"/>
                    <a:pt x="48904" y="0"/>
                    <a:pt x="4573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8"/>
            <p:cNvSpPr/>
            <p:nvPr/>
          </p:nvSpPr>
          <p:spPr>
            <a:xfrm>
              <a:off x="2174422" y="3924801"/>
              <a:ext cx="1369626" cy="939764"/>
            </a:xfrm>
            <a:custGeom>
              <a:rect b="b" l="l" r="r" t="t"/>
              <a:pathLst>
                <a:path extrusionOk="0" h="39791" w="57992">
                  <a:moveTo>
                    <a:pt x="5724" y="0"/>
                  </a:moveTo>
                  <a:cubicBezTo>
                    <a:pt x="2577" y="0"/>
                    <a:pt x="1" y="2550"/>
                    <a:pt x="1" y="5696"/>
                  </a:cubicBezTo>
                  <a:lnTo>
                    <a:pt x="1" y="34068"/>
                  </a:lnTo>
                  <a:cubicBezTo>
                    <a:pt x="1" y="37241"/>
                    <a:pt x="2577" y="39791"/>
                    <a:pt x="5724" y="39791"/>
                  </a:cubicBezTo>
                  <a:lnTo>
                    <a:pt x="52268" y="39791"/>
                  </a:lnTo>
                  <a:cubicBezTo>
                    <a:pt x="55442" y="39791"/>
                    <a:pt x="57992" y="37241"/>
                    <a:pt x="57992" y="34068"/>
                  </a:cubicBezTo>
                  <a:lnTo>
                    <a:pt x="57992" y="5696"/>
                  </a:lnTo>
                  <a:cubicBezTo>
                    <a:pt x="57992" y="2550"/>
                    <a:pt x="55442" y="0"/>
                    <a:pt x="5226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8"/>
            <p:cNvSpPr/>
            <p:nvPr/>
          </p:nvSpPr>
          <p:spPr>
            <a:xfrm>
              <a:off x="2264116" y="4303365"/>
              <a:ext cx="1206901" cy="280600"/>
            </a:xfrm>
            <a:custGeom>
              <a:rect b="b" l="l" r="r" t="t"/>
              <a:pathLst>
                <a:path extrusionOk="0" h="11881" w="51102">
                  <a:moveTo>
                    <a:pt x="3228" y="0"/>
                  </a:moveTo>
                  <a:cubicBezTo>
                    <a:pt x="1438" y="0"/>
                    <a:pt x="0" y="1438"/>
                    <a:pt x="0" y="3201"/>
                  </a:cubicBezTo>
                  <a:lnTo>
                    <a:pt x="0" y="8680"/>
                  </a:lnTo>
                  <a:cubicBezTo>
                    <a:pt x="0" y="10443"/>
                    <a:pt x="1438" y="11881"/>
                    <a:pt x="3228" y="11881"/>
                  </a:cubicBezTo>
                  <a:lnTo>
                    <a:pt x="47874" y="11881"/>
                  </a:lnTo>
                  <a:cubicBezTo>
                    <a:pt x="49664" y="11881"/>
                    <a:pt x="51101" y="10443"/>
                    <a:pt x="51101" y="8680"/>
                  </a:cubicBezTo>
                  <a:lnTo>
                    <a:pt x="51101" y="3201"/>
                  </a:lnTo>
                  <a:cubicBezTo>
                    <a:pt x="51101" y="1438"/>
                    <a:pt x="49664" y="0"/>
                    <a:pt x="47874" y="0"/>
                  </a:cubicBezTo>
                  <a:close/>
                </a:path>
              </a:pathLst>
            </a:custGeom>
            <a:solidFill>
              <a:srgbClr val="01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8"/>
            <p:cNvSpPr/>
            <p:nvPr/>
          </p:nvSpPr>
          <p:spPr>
            <a:xfrm>
              <a:off x="2255779" y="4583923"/>
              <a:ext cx="1206901" cy="281237"/>
            </a:xfrm>
            <a:custGeom>
              <a:rect b="b" l="l" r="r" t="t"/>
              <a:pathLst>
                <a:path extrusionOk="0" h="11908" w="51102">
                  <a:moveTo>
                    <a:pt x="2333" y="1"/>
                  </a:moveTo>
                  <a:cubicBezTo>
                    <a:pt x="1058" y="1"/>
                    <a:pt x="0" y="1058"/>
                    <a:pt x="0" y="2333"/>
                  </a:cubicBezTo>
                  <a:lnTo>
                    <a:pt x="0" y="9575"/>
                  </a:lnTo>
                  <a:cubicBezTo>
                    <a:pt x="0" y="10877"/>
                    <a:pt x="1058" y="11908"/>
                    <a:pt x="2333" y="11908"/>
                  </a:cubicBezTo>
                  <a:lnTo>
                    <a:pt x="48769" y="11908"/>
                  </a:lnTo>
                  <a:cubicBezTo>
                    <a:pt x="50071" y="11908"/>
                    <a:pt x="51102" y="10877"/>
                    <a:pt x="51102" y="9575"/>
                  </a:cubicBezTo>
                  <a:lnTo>
                    <a:pt x="51102" y="2333"/>
                  </a:lnTo>
                  <a:cubicBezTo>
                    <a:pt x="51102" y="1058"/>
                    <a:pt x="50071" y="1"/>
                    <a:pt x="487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8"/>
            <p:cNvSpPr/>
            <p:nvPr/>
          </p:nvSpPr>
          <p:spPr>
            <a:xfrm>
              <a:off x="2794483" y="3391859"/>
              <a:ext cx="134549" cy="128786"/>
            </a:xfrm>
            <a:custGeom>
              <a:rect b="b" l="l" r="r" t="t"/>
              <a:pathLst>
                <a:path extrusionOk="0" h="5453" w="5697">
                  <a:moveTo>
                    <a:pt x="1" y="0"/>
                  </a:moveTo>
                  <a:lnTo>
                    <a:pt x="5697" y="5452"/>
                  </a:lnTo>
                </a:path>
              </a:pathLst>
            </a:custGeom>
            <a:solidFill>
              <a:srgbClr val="01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8"/>
            <p:cNvSpPr/>
            <p:nvPr/>
          </p:nvSpPr>
          <p:spPr>
            <a:xfrm>
              <a:off x="2794483" y="3391859"/>
              <a:ext cx="134549" cy="128786"/>
            </a:xfrm>
            <a:custGeom>
              <a:rect b="b" l="l" r="r" t="t"/>
              <a:pathLst>
                <a:path extrusionOk="0" fill="none" h="5453" w="5697">
                  <a:moveTo>
                    <a:pt x="1" y="0"/>
                  </a:moveTo>
                  <a:lnTo>
                    <a:pt x="5697" y="5452"/>
                  </a:lnTo>
                </a:path>
              </a:pathLst>
            </a:custGeom>
            <a:no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8"/>
            <p:cNvSpPr/>
            <p:nvPr/>
          </p:nvSpPr>
          <p:spPr>
            <a:xfrm>
              <a:off x="2797694" y="3389285"/>
              <a:ext cx="128786" cy="133911"/>
            </a:xfrm>
            <a:custGeom>
              <a:rect b="b" l="l" r="r" t="t"/>
              <a:pathLst>
                <a:path extrusionOk="0" h="5670" w="5453">
                  <a:moveTo>
                    <a:pt x="5452" y="1"/>
                  </a:moveTo>
                  <a:lnTo>
                    <a:pt x="0" y="5670"/>
                  </a:lnTo>
                </a:path>
              </a:pathLst>
            </a:custGeom>
            <a:solidFill>
              <a:srgbClr val="01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8"/>
            <p:cNvSpPr/>
            <p:nvPr/>
          </p:nvSpPr>
          <p:spPr>
            <a:xfrm>
              <a:off x="2797694" y="3389285"/>
              <a:ext cx="128786" cy="133911"/>
            </a:xfrm>
            <a:custGeom>
              <a:rect b="b" l="l" r="r" t="t"/>
              <a:pathLst>
                <a:path extrusionOk="0" fill="none" h="5670" w="5453">
                  <a:moveTo>
                    <a:pt x="5452" y="1"/>
                  </a:moveTo>
                  <a:lnTo>
                    <a:pt x="0" y="5670"/>
                  </a:lnTo>
                </a:path>
              </a:pathLst>
            </a:custGeom>
            <a:no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8"/>
            <p:cNvSpPr/>
            <p:nvPr/>
          </p:nvSpPr>
          <p:spPr>
            <a:xfrm>
              <a:off x="2822680" y="3416821"/>
              <a:ext cx="78174" cy="78198"/>
            </a:xfrm>
            <a:custGeom>
              <a:rect b="b" l="l" r="r" t="t"/>
              <a:pathLst>
                <a:path extrusionOk="0" h="3311" w="3310">
                  <a:moveTo>
                    <a:pt x="1655" y="1"/>
                  </a:moveTo>
                  <a:cubicBezTo>
                    <a:pt x="732" y="1"/>
                    <a:pt x="0" y="760"/>
                    <a:pt x="0" y="1656"/>
                  </a:cubicBezTo>
                  <a:cubicBezTo>
                    <a:pt x="0" y="2578"/>
                    <a:pt x="732" y="3310"/>
                    <a:pt x="1655" y="3310"/>
                  </a:cubicBezTo>
                  <a:cubicBezTo>
                    <a:pt x="2577" y="3310"/>
                    <a:pt x="3309" y="2578"/>
                    <a:pt x="3309" y="1656"/>
                  </a:cubicBezTo>
                  <a:cubicBezTo>
                    <a:pt x="3309" y="760"/>
                    <a:pt x="2577" y="1"/>
                    <a:pt x="1655" y="1"/>
                  </a:cubicBezTo>
                  <a:close/>
                </a:path>
              </a:pathLst>
            </a:custGeom>
            <a:solidFill>
              <a:srgbClr val="015B5B"/>
            </a:solid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8"/>
            <p:cNvSpPr/>
            <p:nvPr/>
          </p:nvSpPr>
          <p:spPr>
            <a:xfrm>
              <a:off x="3194844" y="3391859"/>
              <a:ext cx="133888" cy="128786"/>
            </a:xfrm>
            <a:custGeom>
              <a:rect b="b" l="l" r="r" t="t"/>
              <a:pathLst>
                <a:path extrusionOk="0" h="5453" w="5669">
                  <a:moveTo>
                    <a:pt x="0" y="0"/>
                  </a:moveTo>
                  <a:lnTo>
                    <a:pt x="5669" y="5452"/>
                  </a:lnTo>
                </a:path>
              </a:pathLst>
            </a:custGeom>
            <a:solidFill>
              <a:srgbClr val="01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8"/>
            <p:cNvSpPr/>
            <p:nvPr/>
          </p:nvSpPr>
          <p:spPr>
            <a:xfrm>
              <a:off x="3194844" y="3391859"/>
              <a:ext cx="133888" cy="128786"/>
            </a:xfrm>
            <a:custGeom>
              <a:rect b="b" l="l" r="r" t="t"/>
              <a:pathLst>
                <a:path extrusionOk="0" fill="none" h="5453" w="5669">
                  <a:moveTo>
                    <a:pt x="0" y="0"/>
                  </a:moveTo>
                  <a:lnTo>
                    <a:pt x="5669" y="5452"/>
                  </a:lnTo>
                </a:path>
              </a:pathLst>
            </a:custGeom>
            <a:no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8"/>
            <p:cNvSpPr/>
            <p:nvPr/>
          </p:nvSpPr>
          <p:spPr>
            <a:xfrm>
              <a:off x="3197394" y="3389285"/>
              <a:ext cx="128786" cy="133911"/>
            </a:xfrm>
            <a:custGeom>
              <a:rect b="b" l="l" r="r" t="t"/>
              <a:pathLst>
                <a:path extrusionOk="0" h="5670" w="5453">
                  <a:moveTo>
                    <a:pt x="5452" y="1"/>
                  </a:moveTo>
                  <a:lnTo>
                    <a:pt x="1" y="5670"/>
                  </a:lnTo>
                </a:path>
              </a:pathLst>
            </a:custGeom>
            <a:solidFill>
              <a:srgbClr val="01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8"/>
            <p:cNvSpPr/>
            <p:nvPr/>
          </p:nvSpPr>
          <p:spPr>
            <a:xfrm>
              <a:off x="3197394" y="3389285"/>
              <a:ext cx="128786" cy="133911"/>
            </a:xfrm>
            <a:custGeom>
              <a:rect b="b" l="l" r="r" t="t"/>
              <a:pathLst>
                <a:path extrusionOk="0" fill="none" h="5670" w="5453">
                  <a:moveTo>
                    <a:pt x="5452" y="1"/>
                  </a:moveTo>
                  <a:lnTo>
                    <a:pt x="1" y="5670"/>
                  </a:lnTo>
                </a:path>
              </a:pathLst>
            </a:custGeom>
            <a:no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8"/>
            <p:cNvSpPr/>
            <p:nvPr/>
          </p:nvSpPr>
          <p:spPr>
            <a:xfrm>
              <a:off x="3222380" y="3416821"/>
              <a:ext cx="78174" cy="78198"/>
            </a:xfrm>
            <a:custGeom>
              <a:rect b="b" l="l" r="r" t="t"/>
              <a:pathLst>
                <a:path extrusionOk="0" h="3311" w="3310">
                  <a:moveTo>
                    <a:pt x="1655" y="1"/>
                  </a:moveTo>
                  <a:cubicBezTo>
                    <a:pt x="760" y="1"/>
                    <a:pt x="0" y="760"/>
                    <a:pt x="0" y="1656"/>
                  </a:cubicBezTo>
                  <a:cubicBezTo>
                    <a:pt x="0" y="2578"/>
                    <a:pt x="760" y="3310"/>
                    <a:pt x="1655" y="3310"/>
                  </a:cubicBezTo>
                  <a:cubicBezTo>
                    <a:pt x="2577" y="3310"/>
                    <a:pt x="3309" y="2578"/>
                    <a:pt x="3309" y="1656"/>
                  </a:cubicBezTo>
                  <a:cubicBezTo>
                    <a:pt x="3309" y="760"/>
                    <a:pt x="2577" y="1"/>
                    <a:pt x="1655" y="1"/>
                  </a:cubicBezTo>
                  <a:close/>
                </a:path>
              </a:pathLst>
            </a:custGeom>
            <a:solidFill>
              <a:srgbClr val="015B5B"/>
            </a:solid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8"/>
            <p:cNvSpPr/>
            <p:nvPr/>
          </p:nvSpPr>
          <p:spPr>
            <a:xfrm>
              <a:off x="3594544" y="3391859"/>
              <a:ext cx="133911" cy="128786"/>
            </a:xfrm>
            <a:custGeom>
              <a:rect b="b" l="l" r="r" t="t"/>
              <a:pathLst>
                <a:path extrusionOk="0" h="5453" w="5670">
                  <a:moveTo>
                    <a:pt x="0" y="0"/>
                  </a:moveTo>
                  <a:lnTo>
                    <a:pt x="5669" y="5452"/>
                  </a:lnTo>
                </a:path>
              </a:pathLst>
            </a:custGeom>
            <a:solidFill>
              <a:srgbClr val="01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8"/>
            <p:cNvSpPr/>
            <p:nvPr/>
          </p:nvSpPr>
          <p:spPr>
            <a:xfrm>
              <a:off x="3597094" y="3389285"/>
              <a:ext cx="128786" cy="133911"/>
            </a:xfrm>
            <a:custGeom>
              <a:rect b="b" l="l" r="r" t="t"/>
              <a:pathLst>
                <a:path extrusionOk="0" h="5670" w="5453">
                  <a:moveTo>
                    <a:pt x="5453" y="1"/>
                  </a:moveTo>
                  <a:lnTo>
                    <a:pt x="1" y="5670"/>
                  </a:lnTo>
                </a:path>
              </a:pathLst>
            </a:custGeom>
            <a:solidFill>
              <a:srgbClr val="01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8"/>
            <p:cNvSpPr/>
            <p:nvPr/>
          </p:nvSpPr>
          <p:spPr>
            <a:xfrm>
              <a:off x="2794483" y="3731338"/>
              <a:ext cx="134549" cy="128786"/>
            </a:xfrm>
            <a:custGeom>
              <a:rect b="b" l="l" r="r" t="t"/>
              <a:pathLst>
                <a:path extrusionOk="0" h="5453" w="5697">
                  <a:moveTo>
                    <a:pt x="1" y="1"/>
                  </a:moveTo>
                  <a:lnTo>
                    <a:pt x="5697" y="5453"/>
                  </a:lnTo>
                </a:path>
              </a:pathLst>
            </a:custGeom>
            <a:solidFill>
              <a:srgbClr val="01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8"/>
            <p:cNvSpPr/>
            <p:nvPr/>
          </p:nvSpPr>
          <p:spPr>
            <a:xfrm>
              <a:off x="2794483" y="3731338"/>
              <a:ext cx="134549" cy="128786"/>
            </a:xfrm>
            <a:custGeom>
              <a:rect b="b" l="l" r="r" t="t"/>
              <a:pathLst>
                <a:path extrusionOk="0" fill="none" h="5453" w="5697">
                  <a:moveTo>
                    <a:pt x="1" y="1"/>
                  </a:moveTo>
                  <a:lnTo>
                    <a:pt x="5697" y="5453"/>
                  </a:lnTo>
                </a:path>
              </a:pathLst>
            </a:custGeom>
            <a:no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8"/>
            <p:cNvSpPr/>
            <p:nvPr/>
          </p:nvSpPr>
          <p:spPr>
            <a:xfrm>
              <a:off x="2797694" y="3728788"/>
              <a:ext cx="128786" cy="134549"/>
            </a:xfrm>
            <a:custGeom>
              <a:rect b="b" l="l" r="r" t="t"/>
              <a:pathLst>
                <a:path extrusionOk="0" h="5697" w="5453">
                  <a:moveTo>
                    <a:pt x="5452" y="0"/>
                  </a:moveTo>
                  <a:lnTo>
                    <a:pt x="0" y="5696"/>
                  </a:lnTo>
                </a:path>
              </a:pathLst>
            </a:custGeom>
            <a:solidFill>
              <a:srgbClr val="01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8"/>
            <p:cNvSpPr/>
            <p:nvPr/>
          </p:nvSpPr>
          <p:spPr>
            <a:xfrm>
              <a:off x="2797694" y="3728788"/>
              <a:ext cx="128786" cy="134549"/>
            </a:xfrm>
            <a:custGeom>
              <a:rect b="b" l="l" r="r" t="t"/>
              <a:pathLst>
                <a:path extrusionOk="0" fill="none" h="5697" w="5453">
                  <a:moveTo>
                    <a:pt x="5452" y="0"/>
                  </a:moveTo>
                  <a:lnTo>
                    <a:pt x="0" y="5696"/>
                  </a:lnTo>
                </a:path>
              </a:pathLst>
            </a:custGeom>
            <a:no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8"/>
            <p:cNvSpPr/>
            <p:nvPr/>
          </p:nvSpPr>
          <p:spPr>
            <a:xfrm>
              <a:off x="2822680" y="3756962"/>
              <a:ext cx="78174" cy="78174"/>
            </a:xfrm>
            <a:custGeom>
              <a:rect b="b" l="l" r="r" t="t"/>
              <a:pathLst>
                <a:path extrusionOk="0" h="3310" w="3310">
                  <a:moveTo>
                    <a:pt x="1655" y="1"/>
                  </a:moveTo>
                  <a:cubicBezTo>
                    <a:pt x="760" y="1"/>
                    <a:pt x="0" y="733"/>
                    <a:pt x="0" y="1655"/>
                  </a:cubicBezTo>
                  <a:cubicBezTo>
                    <a:pt x="0" y="2577"/>
                    <a:pt x="760" y="3310"/>
                    <a:pt x="1655" y="3310"/>
                  </a:cubicBezTo>
                  <a:cubicBezTo>
                    <a:pt x="2577" y="3310"/>
                    <a:pt x="3309" y="2577"/>
                    <a:pt x="3309" y="1655"/>
                  </a:cubicBezTo>
                  <a:cubicBezTo>
                    <a:pt x="3309" y="733"/>
                    <a:pt x="2577" y="1"/>
                    <a:pt x="1655" y="1"/>
                  </a:cubicBezTo>
                  <a:close/>
                </a:path>
              </a:pathLst>
            </a:custGeom>
            <a:solidFill>
              <a:srgbClr val="015B5B"/>
            </a:solid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8"/>
            <p:cNvSpPr/>
            <p:nvPr/>
          </p:nvSpPr>
          <p:spPr>
            <a:xfrm>
              <a:off x="3194844" y="3731338"/>
              <a:ext cx="133888" cy="128786"/>
            </a:xfrm>
            <a:custGeom>
              <a:rect b="b" l="l" r="r" t="t"/>
              <a:pathLst>
                <a:path extrusionOk="0" h="5453" w="5669">
                  <a:moveTo>
                    <a:pt x="0" y="1"/>
                  </a:moveTo>
                  <a:lnTo>
                    <a:pt x="5669" y="5453"/>
                  </a:lnTo>
                </a:path>
              </a:pathLst>
            </a:custGeom>
            <a:solidFill>
              <a:srgbClr val="01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8"/>
            <p:cNvSpPr/>
            <p:nvPr/>
          </p:nvSpPr>
          <p:spPr>
            <a:xfrm>
              <a:off x="3194844" y="3731338"/>
              <a:ext cx="133888" cy="128786"/>
            </a:xfrm>
            <a:custGeom>
              <a:rect b="b" l="l" r="r" t="t"/>
              <a:pathLst>
                <a:path extrusionOk="0" fill="none" h="5453" w="5669">
                  <a:moveTo>
                    <a:pt x="0" y="1"/>
                  </a:moveTo>
                  <a:lnTo>
                    <a:pt x="5669" y="5453"/>
                  </a:lnTo>
                </a:path>
              </a:pathLst>
            </a:custGeom>
            <a:no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8"/>
            <p:cNvSpPr/>
            <p:nvPr/>
          </p:nvSpPr>
          <p:spPr>
            <a:xfrm>
              <a:off x="3197394" y="3728788"/>
              <a:ext cx="128786" cy="134549"/>
            </a:xfrm>
            <a:custGeom>
              <a:rect b="b" l="l" r="r" t="t"/>
              <a:pathLst>
                <a:path extrusionOk="0" h="5697" w="5453">
                  <a:moveTo>
                    <a:pt x="5452" y="0"/>
                  </a:moveTo>
                  <a:lnTo>
                    <a:pt x="1" y="5696"/>
                  </a:lnTo>
                </a:path>
              </a:pathLst>
            </a:custGeom>
            <a:solidFill>
              <a:srgbClr val="01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8"/>
            <p:cNvSpPr/>
            <p:nvPr/>
          </p:nvSpPr>
          <p:spPr>
            <a:xfrm>
              <a:off x="3197394" y="3728788"/>
              <a:ext cx="128786" cy="134549"/>
            </a:xfrm>
            <a:custGeom>
              <a:rect b="b" l="l" r="r" t="t"/>
              <a:pathLst>
                <a:path extrusionOk="0" fill="none" h="5697" w="5453">
                  <a:moveTo>
                    <a:pt x="5452" y="0"/>
                  </a:moveTo>
                  <a:lnTo>
                    <a:pt x="1" y="5696"/>
                  </a:lnTo>
                </a:path>
              </a:pathLst>
            </a:custGeom>
            <a:no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8"/>
            <p:cNvSpPr/>
            <p:nvPr/>
          </p:nvSpPr>
          <p:spPr>
            <a:xfrm>
              <a:off x="3222380" y="3756962"/>
              <a:ext cx="78174" cy="78174"/>
            </a:xfrm>
            <a:custGeom>
              <a:rect b="b" l="l" r="r" t="t"/>
              <a:pathLst>
                <a:path extrusionOk="0" h="3310" w="3310">
                  <a:moveTo>
                    <a:pt x="1655" y="1"/>
                  </a:moveTo>
                  <a:cubicBezTo>
                    <a:pt x="760" y="1"/>
                    <a:pt x="0" y="733"/>
                    <a:pt x="0" y="1655"/>
                  </a:cubicBezTo>
                  <a:cubicBezTo>
                    <a:pt x="0" y="2577"/>
                    <a:pt x="760" y="3310"/>
                    <a:pt x="1655" y="3310"/>
                  </a:cubicBezTo>
                  <a:cubicBezTo>
                    <a:pt x="2577" y="3310"/>
                    <a:pt x="3309" y="2577"/>
                    <a:pt x="3309" y="1655"/>
                  </a:cubicBezTo>
                  <a:cubicBezTo>
                    <a:pt x="3309" y="733"/>
                    <a:pt x="2577" y="1"/>
                    <a:pt x="1655" y="1"/>
                  </a:cubicBezTo>
                  <a:close/>
                </a:path>
              </a:pathLst>
            </a:custGeom>
            <a:solidFill>
              <a:srgbClr val="015B5B"/>
            </a:solid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8"/>
            <p:cNvSpPr/>
            <p:nvPr/>
          </p:nvSpPr>
          <p:spPr>
            <a:xfrm>
              <a:off x="3594544" y="3731338"/>
              <a:ext cx="133911" cy="128786"/>
            </a:xfrm>
            <a:custGeom>
              <a:rect b="b" l="l" r="r" t="t"/>
              <a:pathLst>
                <a:path extrusionOk="0" h="5453" w="5670">
                  <a:moveTo>
                    <a:pt x="0" y="1"/>
                  </a:moveTo>
                  <a:lnTo>
                    <a:pt x="5669" y="5453"/>
                  </a:lnTo>
                </a:path>
              </a:pathLst>
            </a:custGeom>
            <a:solidFill>
              <a:srgbClr val="01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8"/>
            <p:cNvSpPr/>
            <p:nvPr/>
          </p:nvSpPr>
          <p:spPr>
            <a:xfrm>
              <a:off x="3597094" y="3728788"/>
              <a:ext cx="128786" cy="134549"/>
            </a:xfrm>
            <a:custGeom>
              <a:rect b="b" l="l" r="r" t="t"/>
              <a:pathLst>
                <a:path extrusionOk="0" h="5697" w="5453">
                  <a:moveTo>
                    <a:pt x="5453" y="0"/>
                  </a:moveTo>
                  <a:lnTo>
                    <a:pt x="1" y="5696"/>
                  </a:lnTo>
                </a:path>
              </a:pathLst>
            </a:custGeom>
            <a:solidFill>
              <a:srgbClr val="01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8"/>
            <p:cNvSpPr/>
            <p:nvPr/>
          </p:nvSpPr>
          <p:spPr>
            <a:xfrm>
              <a:off x="2418470" y="4596085"/>
              <a:ext cx="344036" cy="24"/>
            </a:xfrm>
            <a:custGeom>
              <a:rect b="b" l="l" r="r" t="t"/>
              <a:pathLst>
                <a:path extrusionOk="0" fill="none" h="1" w="14567">
                  <a:moveTo>
                    <a:pt x="1" y="1"/>
                  </a:moveTo>
                  <a:lnTo>
                    <a:pt x="14566" y="1"/>
                  </a:lnTo>
                </a:path>
              </a:pathLst>
            </a:custGeom>
            <a:no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8"/>
            <p:cNvSpPr/>
            <p:nvPr/>
          </p:nvSpPr>
          <p:spPr>
            <a:xfrm>
              <a:off x="2228881" y="3557761"/>
              <a:ext cx="724538" cy="474617"/>
            </a:xfrm>
            <a:custGeom>
              <a:rect b="b" l="l" r="r" t="t"/>
              <a:pathLst>
                <a:path extrusionOk="0" h="20096" w="30678">
                  <a:moveTo>
                    <a:pt x="30677" y="0"/>
                  </a:moveTo>
                  <a:lnTo>
                    <a:pt x="20804" y="54"/>
                  </a:lnTo>
                  <a:lnTo>
                    <a:pt x="20804" y="8354"/>
                  </a:lnTo>
                  <a:lnTo>
                    <a:pt x="21781" y="8354"/>
                  </a:lnTo>
                  <a:lnTo>
                    <a:pt x="21781" y="8544"/>
                  </a:lnTo>
                  <a:lnTo>
                    <a:pt x="8626" y="8544"/>
                  </a:lnTo>
                  <a:cubicBezTo>
                    <a:pt x="7134" y="8544"/>
                    <a:pt x="5723" y="9114"/>
                    <a:pt x="4666" y="10172"/>
                  </a:cubicBezTo>
                  <a:lnTo>
                    <a:pt x="3364" y="11474"/>
                  </a:lnTo>
                  <a:lnTo>
                    <a:pt x="461" y="14376"/>
                  </a:lnTo>
                  <a:cubicBezTo>
                    <a:pt x="0" y="14837"/>
                    <a:pt x="0" y="15569"/>
                    <a:pt x="461" y="16030"/>
                  </a:cubicBezTo>
                  <a:cubicBezTo>
                    <a:pt x="692" y="16261"/>
                    <a:pt x="990" y="16376"/>
                    <a:pt x="1289" y="16376"/>
                  </a:cubicBezTo>
                  <a:cubicBezTo>
                    <a:pt x="1587" y="16376"/>
                    <a:pt x="1885" y="16261"/>
                    <a:pt x="2116" y="16030"/>
                  </a:cubicBezTo>
                  <a:lnTo>
                    <a:pt x="4747" y="13399"/>
                  </a:lnTo>
                  <a:lnTo>
                    <a:pt x="4801" y="13454"/>
                  </a:lnTo>
                  <a:lnTo>
                    <a:pt x="4910" y="13535"/>
                  </a:lnTo>
                  <a:lnTo>
                    <a:pt x="4964" y="13589"/>
                  </a:lnTo>
                  <a:lnTo>
                    <a:pt x="2333" y="16247"/>
                  </a:lnTo>
                  <a:cubicBezTo>
                    <a:pt x="1872" y="16708"/>
                    <a:pt x="1872" y="17441"/>
                    <a:pt x="2306" y="17902"/>
                  </a:cubicBezTo>
                  <a:cubicBezTo>
                    <a:pt x="2536" y="18132"/>
                    <a:pt x="2841" y="18248"/>
                    <a:pt x="3147" y="18248"/>
                  </a:cubicBezTo>
                  <a:cubicBezTo>
                    <a:pt x="3452" y="18248"/>
                    <a:pt x="3757" y="18132"/>
                    <a:pt x="3987" y="17902"/>
                  </a:cubicBezTo>
                  <a:lnTo>
                    <a:pt x="6700" y="15162"/>
                  </a:lnTo>
                  <a:lnTo>
                    <a:pt x="6754" y="15217"/>
                  </a:lnTo>
                  <a:lnTo>
                    <a:pt x="6863" y="15325"/>
                  </a:lnTo>
                  <a:lnTo>
                    <a:pt x="6917" y="15379"/>
                  </a:lnTo>
                  <a:lnTo>
                    <a:pt x="4177" y="18092"/>
                  </a:lnTo>
                  <a:cubicBezTo>
                    <a:pt x="3716" y="18553"/>
                    <a:pt x="3716" y="19312"/>
                    <a:pt x="4177" y="19746"/>
                  </a:cubicBezTo>
                  <a:cubicBezTo>
                    <a:pt x="4411" y="19980"/>
                    <a:pt x="4715" y="20096"/>
                    <a:pt x="5018" y="20096"/>
                  </a:cubicBezTo>
                  <a:cubicBezTo>
                    <a:pt x="5312" y="20096"/>
                    <a:pt x="5605" y="19987"/>
                    <a:pt x="5832" y="19773"/>
                  </a:cubicBezTo>
                  <a:lnTo>
                    <a:pt x="7839" y="17766"/>
                  </a:lnTo>
                  <a:cubicBezTo>
                    <a:pt x="8436" y="17170"/>
                    <a:pt x="9168" y="16736"/>
                    <a:pt x="9955" y="16491"/>
                  </a:cubicBezTo>
                  <a:cubicBezTo>
                    <a:pt x="10443" y="16356"/>
                    <a:pt x="10931" y="16275"/>
                    <a:pt x="11419" y="16275"/>
                  </a:cubicBezTo>
                  <a:lnTo>
                    <a:pt x="23842" y="16275"/>
                  </a:lnTo>
                  <a:cubicBezTo>
                    <a:pt x="23875" y="16275"/>
                    <a:pt x="23907" y="16275"/>
                    <a:pt x="23940" y="16275"/>
                  </a:cubicBezTo>
                  <a:cubicBezTo>
                    <a:pt x="25720" y="16275"/>
                    <a:pt x="27392" y="15546"/>
                    <a:pt x="28670" y="14294"/>
                  </a:cubicBezTo>
                  <a:cubicBezTo>
                    <a:pt x="29972" y="13020"/>
                    <a:pt x="30677" y="11311"/>
                    <a:pt x="30677" y="9466"/>
                  </a:cubicBezTo>
                  <a:lnTo>
                    <a:pt x="306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8"/>
            <p:cNvSpPr/>
            <p:nvPr/>
          </p:nvSpPr>
          <p:spPr>
            <a:xfrm>
              <a:off x="2228881" y="3759536"/>
              <a:ext cx="328638" cy="272900"/>
            </a:xfrm>
            <a:custGeom>
              <a:rect b="b" l="l" r="r" t="t"/>
              <a:pathLst>
                <a:path extrusionOk="0" h="11555" w="13915">
                  <a:moveTo>
                    <a:pt x="8626" y="0"/>
                  </a:moveTo>
                  <a:cubicBezTo>
                    <a:pt x="7134" y="0"/>
                    <a:pt x="5723" y="570"/>
                    <a:pt x="4666" y="1628"/>
                  </a:cubicBezTo>
                  <a:lnTo>
                    <a:pt x="3364" y="2930"/>
                  </a:lnTo>
                  <a:lnTo>
                    <a:pt x="461" y="5832"/>
                  </a:lnTo>
                  <a:cubicBezTo>
                    <a:pt x="0" y="6293"/>
                    <a:pt x="0" y="7025"/>
                    <a:pt x="461" y="7486"/>
                  </a:cubicBezTo>
                  <a:cubicBezTo>
                    <a:pt x="692" y="7717"/>
                    <a:pt x="990" y="7832"/>
                    <a:pt x="1289" y="7832"/>
                  </a:cubicBezTo>
                  <a:cubicBezTo>
                    <a:pt x="1587" y="7832"/>
                    <a:pt x="1885" y="7717"/>
                    <a:pt x="2116" y="7486"/>
                  </a:cubicBezTo>
                  <a:lnTo>
                    <a:pt x="4747" y="4855"/>
                  </a:lnTo>
                  <a:lnTo>
                    <a:pt x="4801" y="4910"/>
                  </a:lnTo>
                  <a:lnTo>
                    <a:pt x="4910" y="5018"/>
                  </a:lnTo>
                  <a:lnTo>
                    <a:pt x="4964" y="5072"/>
                  </a:lnTo>
                  <a:lnTo>
                    <a:pt x="2333" y="7703"/>
                  </a:lnTo>
                  <a:cubicBezTo>
                    <a:pt x="1872" y="8164"/>
                    <a:pt x="1872" y="8897"/>
                    <a:pt x="2306" y="9358"/>
                  </a:cubicBezTo>
                  <a:cubicBezTo>
                    <a:pt x="2536" y="9588"/>
                    <a:pt x="2841" y="9704"/>
                    <a:pt x="3147" y="9704"/>
                  </a:cubicBezTo>
                  <a:cubicBezTo>
                    <a:pt x="3452" y="9704"/>
                    <a:pt x="3757" y="9588"/>
                    <a:pt x="3987" y="9358"/>
                  </a:cubicBezTo>
                  <a:lnTo>
                    <a:pt x="6700" y="6618"/>
                  </a:lnTo>
                  <a:lnTo>
                    <a:pt x="6754" y="6673"/>
                  </a:lnTo>
                  <a:lnTo>
                    <a:pt x="6863" y="6781"/>
                  </a:lnTo>
                  <a:lnTo>
                    <a:pt x="6917" y="6835"/>
                  </a:lnTo>
                  <a:lnTo>
                    <a:pt x="4177" y="9548"/>
                  </a:lnTo>
                  <a:cubicBezTo>
                    <a:pt x="3716" y="10009"/>
                    <a:pt x="3716" y="10768"/>
                    <a:pt x="4177" y="11229"/>
                  </a:cubicBezTo>
                  <a:cubicBezTo>
                    <a:pt x="4408" y="11446"/>
                    <a:pt x="4706" y="11555"/>
                    <a:pt x="5005" y="11555"/>
                  </a:cubicBezTo>
                  <a:cubicBezTo>
                    <a:pt x="5303" y="11555"/>
                    <a:pt x="5601" y="11446"/>
                    <a:pt x="5832" y="11229"/>
                  </a:cubicBezTo>
                  <a:lnTo>
                    <a:pt x="7839" y="9222"/>
                  </a:lnTo>
                  <a:cubicBezTo>
                    <a:pt x="8436" y="8626"/>
                    <a:pt x="9168" y="8192"/>
                    <a:pt x="9955" y="7947"/>
                  </a:cubicBezTo>
                  <a:cubicBezTo>
                    <a:pt x="10443" y="7812"/>
                    <a:pt x="10931" y="7731"/>
                    <a:pt x="11419" y="7731"/>
                  </a:cubicBezTo>
                  <a:lnTo>
                    <a:pt x="13915" y="7731"/>
                  </a:lnTo>
                  <a:lnTo>
                    <a:pt x="1112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8"/>
            <p:cNvSpPr/>
            <p:nvPr/>
          </p:nvSpPr>
          <p:spPr>
            <a:xfrm>
              <a:off x="2226307" y="3827432"/>
              <a:ext cx="116623" cy="122362"/>
            </a:xfrm>
            <a:custGeom>
              <a:rect b="b" l="l" r="r" t="t"/>
              <a:pathLst>
                <a:path extrusionOk="0" fill="none" h="5181" w="4938">
                  <a:moveTo>
                    <a:pt x="4937" y="2062"/>
                  </a:moveTo>
                  <a:lnTo>
                    <a:pt x="2306" y="4693"/>
                  </a:lnTo>
                  <a:cubicBezTo>
                    <a:pt x="1791" y="5181"/>
                    <a:pt x="1004" y="5181"/>
                    <a:pt x="489" y="4693"/>
                  </a:cubicBezTo>
                  <a:lnTo>
                    <a:pt x="489" y="4693"/>
                  </a:lnTo>
                  <a:cubicBezTo>
                    <a:pt x="1" y="4177"/>
                    <a:pt x="1" y="3391"/>
                    <a:pt x="489" y="2875"/>
                  </a:cubicBezTo>
                  <a:lnTo>
                    <a:pt x="3391" y="0"/>
                  </a:lnTo>
                </a:path>
              </a:pathLst>
            </a:custGeom>
            <a:no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8"/>
            <p:cNvSpPr/>
            <p:nvPr/>
          </p:nvSpPr>
          <p:spPr>
            <a:xfrm>
              <a:off x="2269878" y="3877380"/>
              <a:ext cx="119174" cy="116623"/>
            </a:xfrm>
            <a:custGeom>
              <a:rect b="b" l="l" r="r" t="t"/>
              <a:pathLst>
                <a:path extrusionOk="0" fill="none" h="4938" w="5046">
                  <a:moveTo>
                    <a:pt x="5045" y="1710"/>
                  </a:moveTo>
                  <a:lnTo>
                    <a:pt x="2306" y="4449"/>
                  </a:lnTo>
                  <a:cubicBezTo>
                    <a:pt x="1817" y="4938"/>
                    <a:pt x="1004" y="4938"/>
                    <a:pt x="515" y="4422"/>
                  </a:cubicBezTo>
                  <a:lnTo>
                    <a:pt x="515" y="4422"/>
                  </a:lnTo>
                  <a:cubicBezTo>
                    <a:pt x="0" y="3934"/>
                    <a:pt x="0" y="3120"/>
                    <a:pt x="515" y="2632"/>
                  </a:cubicBezTo>
                  <a:lnTo>
                    <a:pt x="3147" y="1"/>
                  </a:lnTo>
                </a:path>
              </a:pathLst>
            </a:custGeom>
            <a:no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8"/>
            <p:cNvSpPr/>
            <p:nvPr/>
          </p:nvSpPr>
          <p:spPr>
            <a:xfrm>
              <a:off x="2306388" y="3756962"/>
              <a:ext cx="456125" cy="70498"/>
            </a:xfrm>
            <a:custGeom>
              <a:rect b="b" l="l" r="r" t="t"/>
              <a:pathLst>
                <a:path extrusionOk="0" fill="none" h="2985" w="19313">
                  <a:moveTo>
                    <a:pt x="0" y="2984"/>
                  </a:moveTo>
                  <a:lnTo>
                    <a:pt x="1302" y="1655"/>
                  </a:lnTo>
                  <a:cubicBezTo>
                    <a:pt x="2387" y="597"/>
                    <a:pt x="3825" y="1"/>
                    <a:pt x="5344" y="1"/>
                  </a:cubicBezTo>
                  <a:lnTo>
                    <a:pt x="19312" y="1"/>
                  </a:lnTo>
                </a:path>
              </a:pathLst>
            </a:custGeom>
            <a:no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8"/>
            <p:cNvSpPr/>
            <p:nvPr/>
          </p:nvSpPr>
          <p:spPr>
            <a:xfrm>
              <a:off x="2314063" y="3781310"/>
              <a:ext cx="641900" cy="256250"/>
            </a:xfrm>
            <a:custGeom>
              <a:rect b="b" l="l" r="r" t="t"/>
              <a:pathLst>
                <a:path extrusionOk="0" fill="none" h="10850" w="27179">
                  <a:moveTo>
                    <a:pt x="27179" y="0"/>
                  </a:moveTo>
                  <a:cubicBezTo>
                    <a:pt x="27179" y="3825"/>
                    <a:pt x="24060" y="6917"/>
                    <a:pt x="20235" y="6917"/>
                  </a:cubicBezTo>
                  <a:lnTo>
                    <a:pt x="7812" y="6917"/>
                  </a:lnTo>
                  <a:cubicBezTo>
                    <a:pt x="7351" y="6917"/>
                    <a:pt x="6863" y="6971"/>
                    <a:pt x="6402" y="7107"/>
                  </a:cubicBezTo>
                  <a:lnTo>
                    <a:pt x="6402" y="7107"/>
                  </a:lnTo>
                  <a:cubicBezTo>
                    <a:pt x="5615" y="7351"/>
                    <a:pt x="4883" y="7785"/>
                    <a:pt x="4313" y="8355"/>
                  </a:cubicBezTo>
                  <a:lnTo>
                    <a:pt x="2306" y="10362"/>
                  </a:lnTo>
                  <a:cubicBezTo>
                    <a:pt x="1791" y="10850"/>
                    <a:pt x="977" y="10850"/>
                    <a:pt x="489" y="10362"/>
                  </a:cubicBezTo>
                  <a:lnTo>
                    <a:pt x="489" y="10362"/>
                  </a:lnTo>
                  <a:cubicBezTo>
                    <a:pt x="1" y="9873"/>
                    <a:pt x="1" y="9060"/>
                    <a:pt x="489" y="8544"/>
                  </a:cubicBezTo>
                  <a:lnTo>
                    <a:pt x="3228" y="5832"/>
                  </a:lnTo>
                </a:path>
              </a:pathLst>
            </a:custGeom>
            <a:no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8"/>
            <p:cNvSpPr/>
            <p:nvPr/>
          </p:nvSpPr>
          <p:spPr>
            <a:xfrm>
              <a:off x="2717613" y="3556462"/>
              <a:ext cx="24" cy="199261"/>
            </a:xfrm>
            <a:custGeom>
              <a:rect b="b" l="l" r="r" t="t"/>
              <a:pathLst>
                <a:path extrusionOk="0" fill="none" h="8437" w="1">
                  <a:moveTo>
                    <a:pt x="1" y="8436"/>
                  </a:moveTo>
                  <a:lnTo>
                    <a:pt x="1" y="1"/>
                  </a:lnTo>
                </a:path>
              </a:pathLst>
            </a:custGeom>
            <a:no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8"/>
            <p:cNvSpPr/>
            <p:nvPr/>
          </p:nvSpPr>
          <p:spPr>
            <a:xfrm>
              <a:off x="2442818" y="3929288"/>
              <a:ext cx="78812" cy="75127"/>
            </a:xfrm>
            <a:custGeom>
              <a:rect b="b" l="l" r="r" t="t"/>
              <a:pathLst>
                <a:path extrusionOk="0" h="3181" w="3337">
                  <a:moveTo>
                    <a:pt x="706" y="0"/>
                  </a:moveTo>
                  <a:lnTo>
                    <a:pt x="380" y="922"/>
                  </a:lnTo>
                  <a:lnTo>
                    <a:pt x="245" y="1438"/>
                  </a:lnTo>
                  <a:cubicBezTo>
                    <a:pt x="1" y="2143"/>
                    <a:pt x="407" y="2902"/>
                    <a:pt x="1113" y="3119"/>
                  </a:cubicBezTo>
                  <a:cubicBezTo>
                    <a:pt x="1247" y="3160"/>
                    <a:pt x="1383" y="3180"/>
                    <a:pt x="1516" y="3180"/>
                  </a:cubicBezTo>
                  <a:cubicBezTo>
                    <a:pt x="2087" y="3180"/>
                    <a:pt x="2619" y="2823"/>
                    <a:pt x="2794" y="2251"/>
                  </a:cubicBezTo>
                  <a:lnTo>
                    <a:pt x="3337" y="298"/>
                  </a:lnTo>
                  <a:lnTo>
                    <a:pt x="70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8"/>
            <p:cNvSpPr/>
            <p:nvPr/>
          </p:nvSpPr>
          <p:spPr>
            <a:xfrm>
              <a:off x="2442818" y="3929288"/>
              <a:ext cx="78812" cy="78812"/>
            </a:xfrm>
            <a:custGeom>
              <a:rect b="b" l="l" r="r" t="t"/>
              <a:pathLst>
                <a:path extrusionOk="0" fill="none" h="3337" w="3337">
                  <a:moveTo>
                    <a:pt x="3337" y="298"/>
                  </a:moveTo>
                  <a:lnTo>
                    <a:pt x="2794" y="2251"/>
                  </a:lnTo>
                  <a:cubicBezTo>
                    <a:pt x="2577" y="2957"/>
                    <a:pt x="1818" y="3336"/>
                    <a:pt x="1113" y="3119"/>
                  </a:cubicBezTo>
                  <a:lnTo>
                    <a:pt x="1113" y="3119"/>
                  </a:lnTo>
                  <a:cubicBezTo>
                    <a:pt x="407" y="2902"/>
                    <a:pt x="1" y="2143"/>
                    <a:pt x="245" y="1438"/>
                  </a:cubicBezTo>
                  <a:lnTo>
                    <a:pt x="380" y="922"/>
                  </a:lnTo>
                  <a:lnTo>
                    <a:pt x="706" y="0"/>
                  </a:lnTo>
                </a:path>
              </a:pathLst>
            </a:custGeom>
            <a:no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8"/>
            <p:cNvSpPr/>
            <p:nvPr/>
          </p:nvSpPr>
          <p:spPr>
            <a:xfrm>
              <a:off x="2423594" y="3917078"/>
              <a:ext cx="40386" cy="49384"/>
            </a:xfrm>
            <a:custGeom>
              <a:rect b="b" l="l" r="r" t="t"/>
              <a:pathLst>
                <a:path extrusionOk="0" h="2091" w="1710">
                  <a:moveTo>
                    <a:pt x="1411" y="0"/>
                  </a:moveTo>
                  <a:cubicBezTo>
                    <a:pt x="1362" y="0"/>
                    <a:pt x="1311" y="20"/>
                    <a:pt x="1276" y="56"/>
                  </a:cubicBezTo>
                  <a:lnTo>
                    <a:pt x="1" y="2090"/>
                  </a:lnTo>
                  <a:lnTo>
                    <a:pt x="1" y="2090"/>
                  </a:lnTo>
                  <a:lnTo>
                    <a:pt x="1140" y="1656"/>
                  </a:lnTo>
                  <a:lnTo>
                    <a:pt x="1710" y="626"/>
                  </a:lnTo>
                  <a:lnTo>
                    <a:pt x="1547" y="110"/>
                  </a:lnTo>
                  <a:cubicBezTo>
                    <a:pt x="1532" y="34"/>
                    <a:pt x="1473" y="0"/>
                    <a:pt x="1411"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8"/>
            <p:cNvSpPr/>
            <p:nvPr/>
          </p:nvSpPr>
          <p:spPr>
            <a:xfrm>
              <a:off x="2702239" y="3197759"/>
              <a:ext cx="823188" cy="996800"/>
            </a:xfrm>
            <a:custGeom>
              <a:rect b="b" l="l" r="r" t="t"/>
              <a:pathLst>
                <a:path extrusionOk="0" h="42206" w="34855">
                  <a:moveTo>
                    <a:pt x="17414" y="1"/>
                  </a:moveTo>
                  <a:cubicBezTo>
                    <a:pt x="7812" y="1"/>
                    <a:pt x="1" y="7812"/>
                    <a:pt x="1" y="17441"/>
                  </a:cubicBezTo>
                  <a:lnTo>
                    <a:pt x="1" y="42205"/>
                  </a:lnTo>
                  <a:lnTo>
                    <a:pt x="34855" y="42205"/>
                  </a:lnTo>
                  <a:lnTo>
                    <a:pt x="34855" y="17441"/>
                  </a:lnTo>
                  <a:cubicBezTo>
                    <a:pt x="34855" y="7812"/>
                    <a:pt x="27043" y="1"/>
                    <a:pt x="174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8"/>
            <p:cNvSpPr/>
            <p:nvPr/>
          </p:nvSpPr>
          <p:spPr>
            <a:xfrm>
              <a:off x="3012907" y="3062605"/>
              <a:ext cx="186437" cy="242812"/>
            </a:xfrm>
            <a:custGeom>
              <a:rect b="b" l="l" r="r" t="t"/>
              <a:pathLst>
                <a:path extrusionOk="0" h="10281" w="7894">
                  <a:moveTo>
                    <a:pt x="1" y="1"/>
                  </a:moveTo>
                  <a:lnTo>
                    <a:pt x="1" y="6320"/>
                  </a:lnTo>
                  <a:cubicBezTo>
                    <a:pt x="1" y="8517"/>
                    <a:pt x="1764" y="10280"/>
                    <a:pt x="3934" y="10280"/>
                  </a:cubicBezTo>
                  <a:cubicBezTo>
                    <a:pt x="6131" y="10280"/>
                    <a:pt x="7894" y="8517"/>
                    <a:pt x="7894" y="6320"/>
                  </a:cubicBezTo>
                  <a:lnTo>
                    <a:pt x="7894" y="1"/>
                  </a:lnTo>
                  <a:close/>
                </a:path>
              </a:pathLst>
            </a:custGeom>
            <a:solidFill>
              <a:srgbClr val="FFFFFF"/>
            </a:solid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8"/>
            <p:cNvSpPr/>
            <p:nvPr/>
          </p:nvSpPr>
          <p:spPr>
            <a:xfrm>
              <a:off x="3012907" y="3062605"/>
              <a:ext cx="186437" cy="156962"/>
            </a:xfrm>
            <a:custGeom>
              <a:rect b="b" l="l" r="r" t="t"/>
              <a:pathLst>
                <a:path extrusionOk="0" h="6646" w="7894">
                  <a:moveTo>
                    <a:pt x="1" y="1"/>
                  </a:moveTo>
                  <a:lnTo>
                    <a:pt x="1" y="6646"/>
                  </a:lnTo>
                  <a:lnTo>
                    <a:pt x="7894" y="3879"/>
                  </a:lnTo>
                  <a:lnTo>
                    <a:pt x="7894"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8"/>
            <p:cNvSpPr/>
            <p:nvPr/>
          </p:nvSpPr>
          <p:spPr>
            <a:xfrm>
              <a:off x="2843816" y="3968986"/>
              <a:ext cx="167850" cy="167873"/>
            </a:xfrm>
            <a:custGeom>
              <a:rect b="b" l="l" r="r" t="t"/>
              <a:pathLst>
                <a:path extrusionOk="0" fill="none" h="7108" w="7107">
                  <a:moveTo>
                    <a:pt x="7107" y="3554"/>
                  </a:moveTo>
                  <a:cubicBezTo>
                    <a:pt x="7107" y="5534"/>
                    <a:pt x="5506" y="7107"/>
                    <a:pt x="3553" y="7107"/>
                  </a:cubicBezTo>
                  <a:cubicBezTo>
                    <a:pt x="1573" y="7107"/>
                    <a:pt x="0" y="5534"/>
                    <a:pt x="0" y="3554"/>
                  </a:cubicBezTo>
                  <a:cubicBezTo>
                    <a:pt x="0" y="1601"/>
                    <a:pt x="1573" y="1"/>
                    <a:pt x="3553" y="1"/>
                  </a:cubicBezTo>
                  <a:cubicBezTo>
                    <a:pt x="5506" y="1"/>
                    <a:pt x="7107" y="1601"/>
                    <a:pt x="7107" y="3554"/>
                  </a:cubicBezTo>
                  <a:close/>
                </a:path>
              </a:pathLst>
            </a:custGeom>
            <a:noFill/>
            <a:ln cap="flat" cmpd="sng" w="8825">
              <a:solidFill>
                <a:srgbClr val="FFFFF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8"/>
            <p:cNvSpPr/>
            <p:nvPr/>
          </p:nvSpPr>
          <p:spPr>
            <a:xfrm>
              <a:off x="2294840" y="4546137"/>
              <a:ext cx="164024" cy="153112"/>
            </a:xfrm>
            <a:custGeom>
              <a:rect b="b" l="l" r="r" t="t"/>
              <a:pathLst>
                <a:path extrusionOk="0" h="6483" w="6945">
                  <a:moveTo>
                    <a:pt x="1" y="0"/>
                  </a:moveTo>
                  <a:lnTo>
                    <a:pt x="1" y="6483"/>
                  </a:lnTo>
                  <a:lnTo>
                    <a:pt x="6945" y="6483"/>
                  </a:lnTo>
                  <a:lnTo>
                    <a:pt x="69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8"/>
            <p:cNvSpPr/>
            <p:nvPr/>
          </p:nvSpPr>
          <p:spPr>
            <a:xfrm>
              <a:off x="2066804" y="4689604"/>
              <a:ext cx="387587" cy="151223"/>
            </a:xfrm>
            <a:custGeom>
              <a:rect b="b" l="l" r="r" t="t"/>
              <a:pathLst>
                <a:path extrusionOk="0" h="6403" w="16411">
                  <a:moveTo>
                    <a:pt x="6402" y="1"/>
                  </a:moveTo>
                  <a:cubicBezTo>
                    <a:pt x="2876" y="1"/>
                    <a:pt x="1" y="2876"/>
                    <a:pt x="1" y="6402"/>
                  </a:cubicBezTo>
                  <a:lnTo>
                    <a:pt x="16411" y="6402"/>
                  </a:lnTo>
                  <a:lnTo>
                    <a:pt x="164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8"/>
            <p:cNvSpPr/>
            <p:nvPr/>
          </p:nvSpPr>
          <p:spPr>
            <a:xfrm>
              <a:off x="2294840" y="4685141"/>
              <a:ext cx="164024" cy="41024"/>
            </a:xfrm>
            <a:custGeom>
              <a:rect b="b" l="l" r="r" t="t"/>
              <a:pathLst>
                <a:path extrusionOk="0" h="1737" w="6945">
                  <a:moveTo>
                    <a:pt x="1" y="0"/>
                  </a:moveTo>
                  <a:cubicBezTo>
                    <a:pt x="1" y="949"/>
                    <a:pt x="760" y="1736"/>
                    <a:pt x="1737" y="1736"/>
                  </a:cubicBezTo>
                  <a:lnTo>
                    <a:pt x="6945" y="1736"/>
                  </a:lnTo>
                  <a:lnTo>
                    <a:pt x="69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8"/>
            <p:cNvSpPr/>
            <p:nvPr/>
          </p:nvSpPr>
          <p:spPr>
            <a:xfrm>
              <a:off x="2062979" y="4840794"/>
              <a:ext cx="395900" cy="23712"/>
            </a:xfrm>
            <a:custGeom>
              <a:rect b="b" l="l" r="r" t="t"/>
              <a:pathLst>
                <a:path extrusionOk="0" h="1004" w="16763">
                  <a:moveTo>
                    <a:pt x="0" y="0"/>
                  </a:moveTo>
                  <a:lnTo>
                    <a:pt x="0" y="1004"/>
                  </a:lnTo>
                  <a:lnTo>
                    <a:pt x="16763" y="1004"/>
                  </a:lnTo>
                  <a:lnTo>
                    <a:pt x="167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8"/>
            <p:cNvSpPr/>
            <p:nvPr/>
          </p:nvSpPr>
          <p:spPr>
            <a:xfrm>
              <a:off x="2626030" y="4545500"/>
              <a:ext cx="164638" cy="153112"/>
            </a:xfrm>
            <a:custGeom>
              <a:rect b="b" l="l" r="r" t="t"/>
              <a:pathLst>
                <a:path extrusionOk="0" h="6483" w="6971">
                  <a:moveTo>
                    <a:pt x="0" y="0"/>
                  </a:moveTo>
                  <a:lnTo>
                    <a:pt x="0" y="6483"/>
                  </a:lnTo>
                  <a:lnTo>
                    <a:pt x="6971" y="6483"/>
                  </a:lnTo>
                  <a:lnTo>
                    <a:pt x="69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8"/>
            <p:cNvSpPr/>
            <p:nvPr/>
          </p:nvSpPr>
          <p:spPr>
            <a:xfrm>
              <a:off x="2403096" y="4689604"/>
              <a:ext cx="387587" cy="151223"/>
            </a:xfrm>
            <a:custGeom>
              <a:rect b="b" l="l" r="r" t="t"/>
              <a:pathLst>
                <a:path extrusionOk="0" h="6403" w="16411">
                  <a:moveTo>
                    <a:pt x="6402" y="1"/>
                  </a:moveTo>
                  <a:cubicBezTo>
                    <a:pt x="2849" y="1"/>
                    <a:pt x="1" y="2876"/>
                    <a:pt x="1" y="6402"/>
                  </a:cubicBezTo>
                  <a:lnTo>
                    <a:pt x="16411" y="6402"/>
                  </a:lnTo>
                  <a:lnTo>
                    <a:pt x="1641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8"/>
            <p:cNvSpPr/>
            <p:nvPr/>
          </p:nvSpPr>
          <p:spPr>
            <a:xfrm>
              <a:off x="2626030" y="4684480"/>
              <a:ext cx="164000" cy="41024"/>
            </a:xfrm>
            <a:custGeom>
              <a:rect b="b" l="l" r="r" t="t"/>
              <a:pathLst>
                <a:path extrusionOk="0" h="1737" w="6944">
                  <a:moveTo>
                    <a:pt x="0" y="1"/>
                  </a:moveTo>
                  <a:cubicBezTo>
                    <a:pt x="0" y="950"/>
                    <a:pt x="787" y="1737"/>
                    <a:pt x="1736" y="1737"/>
                  </a:cubicBezTo>
                  <a:lnTo>
                    <a:pt x="6944" y="1737"/>
                  </a:lnTo>
                  <a:lnTo>
                    <a:pt x="694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8"/>
            <p:cNvSpPr/>
            <p:nvPr/>
          </p:nvSpPr>
          <p:spPr>
            <a:xfrm>
              <a:off x="2398632" y="4840794"/>
              <a:ext cx="395900" cy="24350"/>
            </a:xfrm>
            <a:custGeom>
              <a:rect b="b" l="l" r="r" t="t"/>
              <a:pathLst>
                <a:path extrusionOk="0" h="1031" w="16763">
                  <a:moveTo>
                    <a:pt x="0" y="0"/>
                  </a:moveTo>
                  <a:lnTo>
                    <a:pt x="0" y="1031"/>
                  </a:lnTo>
                  <a:lnTo>
                    <a:pt x="16763" y="1031"/>
                  </a:lnTo>
                  <a:lnTo>
                    <a:pt x="1676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8"/>
            <p:cNvSpPr/>
            <p:nvPr/>
          </p:nvSpPr>
          <p:spPr>
            <a:xfrm>
              <a:off x="2230156" y="4050981"/>
              <a:ext cx="791163" cy="584250"/>
            </a:xfrm>
            <a:custGeom>
              <a:rect b="b" l="l" r="r" t="t"/>
              <a:pathLst>
                <a:path extrusionOk="0" h="24738" w="33499">
                  <a:moveTo>
                    <a:pt x="5751" y="1"/>
                  </a:moveTo>
                  <a:cubicBezTo>
                    <a:pt x="2577" y="1"/>
                    <a:pt x="0" y="2577"/>
                    <a:pt x="0" y="5751"/>
                  </a:cubicBezTo>
                  <a:lnTo>
                    <a:pt x="0" y="15000"/>
                  </a:lnTo>
                  <a:lnTo>
                    <a:pt x="0" y="24737"/>
                  </a:lnTo>
                  <a:lnTo>
                    <a:pt x="15515" y="24737"/>
                  </a:lnTo>
                  <a:lnTo>
                    <a:pt x="15515" y="15000"/>
                  </a:lnTo>
                  <a:lnTo>
                    <a:pt x="33498" y="15000"/>
                  </a:lnTo>
                  <a:lnTo>
                    <a:pt x="334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8"/>
            <p:cNvSpPr/>
            <p:nvPr/>
          </p:nvSpPr>
          <p:spPr>
            <a:xfrm>
              <a:off x="2467166" y="4050981"/>
              <a:ext cx="791163" cy="584250"/>
            </a:xfrm>
            <a:custGeom>
              <a:rect b="b" l="l" r="r" t="t"/>
              <a:pathLst>
                <a:path extrusionOk="0" h="24738" w="33499">
                  <a:moveTo>
                    <a:pt x="5723" y="1"/>
                  </a:moveTo>
                  <a:cubicBezTo>
                    <a:pt x="2550" y="1"/>
                    <a:pt x="0" y="2577"/>
                    <a:pt x="0" y="5751"/>
                  </a:cubicBezTo>
                  <a:lnTo>
                    <a:pt x="0" y="15000"/>
                  </a:lnTo>
                  <a:lnTo>
                    <a:pt x="0" y="24737"/>
                  </a:lnTo>
                  <a:lnTo>
                    <a:pt x="15515" y="24737"/>
                  </a:lnTo>
                  <a:lnTo>
                    <a:pt x="15515" y="15000"/>
                  </a:lnTo>
                  <a:lnTo>
                    <a:pt x="33498" y="15000"/>
                  </a:lnTo>
                  <a:lnTo>
                    <a:pt x="3349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8"/>
            <p:cNvSpPr/>
            <p:nvPr/>
          </p:nvSpPr>
          <p:spPr>
            <a:xfrm>
              <a:off x="2674703" y="4263005"/>
              <a:ext cx="583612" cy="370936"/>
            </a:xfrm>
            <a:custGeom>
              <a:rect b="b" l="l" r="r" t="t"/>
              <a:pathLst>
                <a:path extrusionOk="0" fill="none" h="15706" w="24711">
                  <a:moveTo>
                    <a:pt x="0" y="15705"/>
                  </a:moveTo>
                  <a:lnTo>
                    <a:pt x="0" y="3120"/>
                  </a:lnTo>
                  <a:cubicBezTo>
                    <a:pt x="0" y="1384"/>
                    <a:pt x="1384" y="1"/>
                    <a:pt x="3093" y="1"/>
                  </a:cubicBezTo>
                  <a:lnTo>
                    <a:pt x="24710" y="1"/>
                  </a:lnTo>
                </a:path>
              </a:pathLst>
            </a:custGeom>
            <a:noFill/>
            <a:ln cap="flat" cmpd="sng" w="8825">
              <a:solidFill>
                <a:schemeClr val="lt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8"/>
            <p:cNvSpPr/>
            <p:nvPr/>
          </p:nvSpPr>
          <p:spPr>
            <a:xfrm>
              <a:off x="2827805" y="3924801"/>
              <a:ext cx="1214577" cy="939764"/>
            </a:xfrm>
            <a:custGeom>
              <a:rect b="b" l="l" r="r" t="t"/>
              <a:pathLst>
                <a:path extrusionOk="0" h="39791" w="51427">
                  <a:moveTo>
                    <a:pt x="5723" y="0"/>
                  </a:moveTo>
                  <a:cubicBezTo>
                    <a:pt x="2550" y="0"/>
                    <a:pt x="0" y="2550"/>
                    <a:pt x="0" y="5696"/>
                  </a:cubicBezTo>
                  <a:lnTo>
                    <a:pt x="0" y="34068"/>
                  </a:lnTo>
                  <a:cubicBezTo>
                    <a:pt x="0" y="37241"/>
                    <a:pt x="2550" y="39791"/>
                    <a:pt x="5723" y="39791"/>
                  </a:cubicBezTo>
                  <a:lnTo>
                    <a:pt x="45731" y="39791"/>
                  </a:lnTo>
                  <a:cubicBezTo>
                    <a:pt x="48877" y="39791"/>
                    <a:pt x="51427" y="37241"/>
                    <a:pt x="51427" y="34068"/>
                  </a:cubicBezTo>
                  <a:lnTo>
                    <a:pt x="51427" y="5696"/>
                  </a:lnTo>
                  <a:cubicBezTo>
                    <a:pt x="51427" y="2550"/>
                    <a:pt x="48877" y="0"/>
                    <a:pt x="457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8"/>
            <p:cNvSpPr/>
            <p:nvPr/>
          </p:nvSpPr>
          <p:spPr>
            <a:xfrm>
              <a:off x="2884152" y="3972836"/>
              <a:ext cx="181312" cy="843688"/>
            </a:xfrm>
            <a:custGeom>
              <a:rect b="b" l="l" r="r" t="t"/>
              <a:pathLst>
                <a:path extrusionOk="0" h="35723" w="7677">
                  <a:moveTo>
                    <a:pt x="3853" y="0"/>
                  </a:moveTo>
                  <a:cubicBezTo>
                    <a:pt x="1737" y="0"/>
                    <a:pt x="1" y="1709"/>
                    <a:pt x="1" y="3825"/>
                  </a:cubicBezTo>
                  <a:lnTo>
                    <a:pt x="1" y="31898"/>
                  </a:lnTo>
                  <a:cubicBezTo>
                    <a:pt x="1" y="34014"/>
                    <a:pt x="1737" y="35722"/>
                    <a:pt x="3853" y="35722"/>
                  </a:cubicBezTo>
                  <a:cubicBezTo>
                    <a:pt x="5968" y="35722"/>
                    <a:pt x="7677" y="34014"/>
                    <a:pt x="7677" y="31898"/>
                  </a:cubicBezTo>
                  <a:lnTo>
                    <a:pt x="7677" y="3825"/>
                  </a:lnTo>
                  <a:cubicBezTo>
                    <a:pt x="7677" y="1709"/>
                    <a:pt x="5968" y="0"/>
                    <a:pt x="38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8"/>
            <p:cNvSpPr/>
            <p:nvPr/>
          </p:nvSpPr>
          <p:spPr>
            <a:xfrm>
              <a:off x="3137811" y="4065080"/>
              <a:ext cx="782212" cy="445237"/>
            </a:xfrm>
            <a:custGeom>
              <a:rect b="b" l="l" r="r" t="t"/>
              <a:pathLst>
                <a:path extrusionOk="0" fill="none" h="18852" w="33120">
                  <a:moveTo>
                    <a:pt x="33119" y="0"/>
                  </a:moveTo>
                  <a:lnTo>
                    <a:pt x="5317" y="0"/>
                  </a:lnTo>
                  <a:cubicBezTo>
                    <a:pt x="2361" y="0"/>
                    <a:pt x="1" y="2387"/>
                    <a:pt x="1" y="5317"/>
                  </a:cubicBezTo>
                  <a:lnTo>
                    <a:pt x="1" y="18851"/>
                  </a:lnTo>
                </a:path>
              </a:pathLst>
            </a:custGeom>
            <a:solidFill>
              <a:schemeClr val="accent6"/>
            </a:solid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8"/>
            <p:cNvSpPr/>
            <p:nvPr/>
          </p:nvSpPr>
          <p:spPr>
            <a:xfrm>
              <a:off x="2711850" y="3584660"/>
              <a:ext cx="725175" cy="474617"/>
            </a:xfrm>
            <a:custGeom>
              <a:rect b="b" l="l" r="r" t="t"/>
              <a:pathLst>
                <a:path extrusionOk="0" h="20096" w="30705">
                  <a:moveTo>
                    <a:pt x="30705" y="0"/>
                  </a:moveTo>
                  <a:lnTo>
                    <a:pt x="20805" y="55"/>
                  </a:lnTo>
                  <a:lnTo>
                    <a:pt x="20805" y="8355"/>
                  </a:lnTo>
                  <a:lnTo>
                    <a:pt x="21781" y="8355"/>
                  </a:lnTo>
                  <a:lnTo>
                    <a:pt x="21781" y="8544"/>
                  </a:lnTo>
                  <a:lnTo>
                    <a:pt x="8626" y="8544"/>
                  </a:lnTo>
                  <a:cubicBezTo>
                    <a:pt x="7134" y="8544"/>
                    <a:pt x="5724" y="9114"/>
                    <a:pt x="4666" y="10172"/>
                  </a:cubicBezTo>
                  <a:lnTo>
                    <a:pt x="3364" y="11474"/>
                  </a:lnTo>
                  <a:lnTo>
                    <a:pt x="462" y="14376"/>
                  </a:lnTo>
                  <a:cubicBezTo>
                    <a:pt x="1" y="14837"/>
                    <a:pt x="1" y="15569"/>
                    <a:pt x="462" y="16031"/>
                  </a:cubicBezTo>
                  <a:cubicBezTo>
                    <a:pt x="692" y="16261"/>
                    <a:pt x="991" y="16376"/>
                    <a:pt x="1289" y="16376"/>
                  </a:cubicBezTo>
                  <a:cubicBezTo>
                    <a:pt x="1587" y="16376"/>
                    <a:pt x="1886" y="16261"/>
                    <a:pt x="2116" y="16031"/>
                  </a:cubicBezTo>
                  <a:lnTo>
                    <a:pt x="4774" y="13400"/>
                  </a:lnTo>
                  <a:lnTo>
                    <a:pt x="4829" y="13454"/>
                  </a:lnTo>
                  <a:lnTo>
                    <a:pt x="4910" y="13535"/>
                  </a:lnTo>
                  <a:lnTo>
                    <a:pt x="4964" y="13617"/>
                  </a:lnTo>
                  <a:lnTo>
                    <a:pt x="2333" y="16248"/>
                  </a:lnTo>
                  <a:cubicBezTo>
                    <a:pt x="1872" y="16709"/>
                    <a:pt x="1872" y="17441"/>
                    <a:pt x="2333" y="17902"/>
                  </a:cubicBezTo>
                  <a:cubicBezTo>
                    <a:pt x="2564" y="18133"/>
                    <a:pt x="2862" y="18248"/>
                    <a:pt x="3161" y="18248"/>
                  </a:cubicBezTo>
                  <a:cubicBezTo>
                    <a:pt x="3459" y="18248"/>
                    <a:pt x="3757" y="18133"/>
                    <a:pt x="3988" y="17902"/>
                  </a:cubicBezTo>
                  <a:lnTo>
                    <a:pt x="6727" y="15163"/>
                  </a:lnTo>
                  <a:lnTo>
                    <a:pt x="6782" y="15217"/>
                  </a:lnTo>
                  <a:lnTo>
                    <a:pt x="6863" y="15325"/>
                  </a:lnTo>
                  <a:lnTo>
                    <a:pt x="6917" y="15380"/>
                  </a:lnTo>
                  <a:lnTo>
                    <a:pt x="4178" y="18092"/>
                  </a:lnTo>
                  <a:cubicBezTo>
                    <a:pt x="3744" y="18553"/>
                    <a:pt x="3744" y="19313"/>
                    <a:pt x="4178" y="19747"/>
                  </a:cubicBezTo>
                  <a:cubicBezTo>
                    <a:pt x="4412" y="19981"/>
                    <a:pt x="4723" y="20096"/>
                    <a:pt x="5029" y="20096"/>
                  </a:cubicBezTo>
                  <a:cubicBezTo>
                    <a:pt x="5326" y="20096"/>
                    <a:pt x="5619" y="19987"/>
                    <a:pt x="5832" y="19774"/>
                  </a:cubicBezTo>
                  <a:lnTo>
                    <a:pt x="7867" y="17767"/>
                  </a:lnTo>
                  <a:cubicBezTo>
                    <a:pt x="8436" y="17170"/>
                    <a:pt x="9196" y="16736"/>
                    <a:pt x="9982" y="16492"/>
                  </a:cubicBezTo>
                  <a:cubicBezTo>
                    <a:pt x="10443" y="16356"/>
                    <a:pt x="10959" y="16275"/>
                    <a:pt x="11447" y="16275"/>
                  </a:cubicBezTo>
                  <a:lnTo>
                    <a:pt x="23870" y="16275"/>
                  </a:lnTo>
                  <a:cubicBezTo>
                    <a:pt x="23902" y="16275"/>
                    <a:pt x="23935" y="16275"/>
                    <a:pt x="23967" y="16275"/>
                  </a:cubicBezTo>
                  <a:cubicBezTo>
                    <a:pt x="25748" y="16275"/>
                    <a:pt x="27419" y="15547"/>
                    <a:pt x="28671" y="14295"/>
                  </a:cubicBezTo>
                  <a:cubicBezTo>
                    <a:pt x="29972" y="13020"/>
                    <a:pt x="30678" y="11311"/>
                    <a:pt x="30678" y="9467"/>
                  </a:cubicBezTo>
                  <a:lnTo>
                    <a:pt x="307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8"/>
            <p:cNvSpPr/>
            <p:nvPr/>
          </p:nvSpPr>
          <p:spPr>
            <a:xfrm>
              <a:off x="2711850" y="3786435"/>
              <a:ext cx="328661" cy="272924"/>
            </a:xfrm>
            <a:custGeom>
              <a:rect b="b" l="l" r="r" t="t"/>
              <a:pathLst>
                <a:path extrusionOk="0" h="11556" w="13916">
                  <a:moveTo>
                    <a:pt x="8626" y="0"/>
                  </a:moveTo>
                  <a:cubicBezTo>
                    <a:pt x="7134" y="0"/>
                    <a:pt x="5724" y="570"/>
                    <a:pt x="4666" y="1628"/>
                  </a:cubicBezTo>
                  <a:lnTo>
                    <a:pt x="3364" y="2930"/>
                  </a:lnTo>
                  <a:lnTo>
                    <a:pt x="462" y="5832"/>
                  </a:lnTo>
                  <a:cubicBezTo>
                    <a:pt x="1" y="6293"/>
                    <a:pt x="1" y="7025"/>
                    <a:pt x="462" y="7487"/>
                  </a:cubicBezTo>
                  <a:cubicBezTo>
                    <a:pt x="692" y="7717"/>
                    <a:pt x="991" y="7832"/>
                    <a:pt x="1289" y="7832"/>
                  </a:cubicBezTo>
                  <a:cubicBezTo>
                    <a:pt x="1587" y="7832"/>
                    <a:pt x="1886" y="7717"/>
                    <a:pt x="2116" y="7487"/>
                  </a:cubicBezTo>
                  <a:lnTo>
                    <a:pt x="4774" y="4856"/>
                  </a:lnTo>
                  <a:lnTo>
                    <a:pt x="4829" y="4910"/>
                  </a:lnTo>
                  <a:lnTo>
                    <a:pt x="4910" y="5018"/>
                  </a:lnTo>
                  <a:lnTo>
                    <a:pt x="4964" y="5073"/>
                  </a:lnTo>
                  <a:lnTo>
                    <a:pt x="2333" y="7704"/>
                  </a:lnTo>
                  <a:cubicBezTo>
                    <a:pt x="1872" y="8165"/>
                    <a:pt x="1872" y="8897"/>
                    <a:pt x="2333" y="9358"/>
                  </a:cubicBezTo>
                  <a:cubicBezTo>
                    <a:pt x="2564" y="9589"/>
                    <a:pt x="2862" y="9704"/>
                    <a:pt x="3161" y="9704"/>
                  </a:cubicBezTo>
                  <a:cubicBezTo>
                    <a:pt x="3459" y="9704"/>
                    <a:pt x="3757" y="9589"/>
                    <a:pt x="3988" y="9358"/>
                  </a:cubicBezTo>
                  <a:lnTo>
                    <a:pt x="6727" y="6619"/>
                  </a:lnTo>
                  <a:lnTo>
                    <a:pt x="6782" y="6673"/>
                  </a:lnTo>
                  <a:lnTo>
                    <a:pt x="6863" y="6781"/>
                  </a:lnTo>
                  <a:lnTo>
                    <a:pt x="6917" y="6836"/>
                  </a:lnTo>
                  <a:lnTo>
                    <a:pt x="4178" y="9548"/>
                  </a:lnTo>
                  <a:cubicBezTo>
                    <a:pt x="3744" y="10009"/>
                    <a:pt x="3744" y="10769"/>
                    <a:pt x="4178" y="11230"/>
                  </a:cubicBezTo>
                  <a:cubicBezTo>
                    <a:pt x="4408" y="11447"/>
                    <a:pt x="4713" y="11555"/>
                    <a:pt x="5015" y="11555"/>
                  </a:cubicBezTo>
                  <a:cubicBezTo>
                    <a:pt x="5317" y="11555"/>
                    <a:pt x="5615" y="11447"/>
                    <a:pt x="5832" y="11230"/>
                  </a:cubicBezTo>
                  <a:lnTo>
                    <a:pt x="7867" y="9223"/>
                  </a:lnTo>
                  <a:cubicBezTo>
                    <a:pt x="8436" y="8626"/>
                    <a:pt x="9196" y="8192"/>
                    <a:pt x="9982" y="7948"/>
                  </a:cubicBezTo>
                  <a:cubicBezTo>
                    <a:pt x="10443" y="7812"/>
                    <a:pt x="10959" y="7731"/>
                    <a:pt x="11447" y="7731"/>
                  </a:cubicBezTo>
                  <a:lnTo>
                    <a:pt x="13915" y="7731"/>
                  </a:lnTo>
                  <a:lnTo>
                    <a:pt x="1350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8"/>
            <p:cNvSpPr/>
            <p:nvPr/>
          </p:nvSpPr>
          <p:spPr>
            <a:xfrm>
              <a:off x="2759885" y="3782184"/>
              <a:ext cx="101248" cy="74749"/>
            </a:xfrm>
            <a:custGeom>
              <a:rect b="b" l="l" r="r" t="t"/>
              <a:pathLst>
                <a:path extrusionOk="0" h="3165" w="4287">
                  <a:moveTo>
                    <a:pt x="3112" y="1"/>
                  </a:moveTo>
                  <a:cubicBezTo>
                    <a:pt x="3034" y="1"/>
                    <a:pt x="2956" y="6"/>
                    <a:pt x="2876" y="18"/>
                  </a:cubicBezTo>
                  <a:lnTo>
                    <a:pt x="1384" y="235"/>
                  </a:lnTo>
                  <a:cubicBezTo>
                    <a:pt x="543" y="370"/>
                    <a:pt x="1" y="1157"/>
                    <a:pt x="109" y="1971"/>
                  </a:cubicBezTo>
                  <a:cubicBezTo>
                    <a:pt x="218" y="2540"/>
                    <a:pt x="625" y="3001"/>
                    <a:pt x="1140" y="3164"/>
                  </a:cubicBezTo>
                  <a:lnTo>
                    <a:pt x="4286" y="560"/>
                  </a:lnTo>
                  <a:cubicBezTo>
                    <a:pt x="4007" y="210"/>
                    <a:pt x="3586" y="1"/>
                    <a:pt x="31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8"/>
            <p:cNvSpPr/>
            <p:nvPr/>
          </p:nvSpPr>
          <p:spPr>
            <a:xfrm>
              <a:off x="2709300" y="3854331"/>
              <a:ext cx="117237" cy="122386"/>
            </a:xfrm>
            <a:custGeom>
              <a:rect b="b" l="l" r="r" t="t"/>
              <a:pathLst>
                <a:path extrusionOk="0" fill="none" h="5182" w="4964">
                  <a:moveTo>
                    <a:pt x="4964" y="2062"/>
                  </a:moveTo>
                  <a:lnTo>
                    <a:pt x="2306" y="4693"/>
                  </a:lnTo>
                  <a:cubicBezTo>
                    <a:pt x="1817" y="5181"/>
                    <a:pt x="1004" y="5181"/>
                    <a:pt x="515" y="4693"/>
                  </a:cubicBezTo>
                  <a:lnTo>
                    <a:pt x="515" y="4693"/>
                  </a:lnTo>
                  <a:cubicBezTo>
                    <a:pt x="0" y="4178"/>
                    <a:pt x="0" y="3364"/>
                    <a:pt x="515" y="2876"/>
                  </a:cubicBezTo>
                  <a:lnTo>
                    <a:pt x="3391" y="1"/>
                  </a:lnTo>
                </a:path>
              </a:pathLst>
            </a:custGeom>
            <a:no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8"/>
            <p:cNvSpPr/>
            <p:nvPr/>
          </p:nvSpPr>
          <p:spPr>
            <a:xfrm>
              <a:off x="2753485" y="3904302"/>
              <a:ext cx="119174" cy="116600"/>
            </a:xfrm>
            <a:custGeom>
              <a:rect b="b" l="l" r="r" t="t"/>
              <a:pathLst>
                <a:path extrusionOk="0" fill="none" h="4937" w="5046">
                  <a:moveTo>
                    <a:pt x="5046" y="1709"/>
                  </a:moveTo>
                  <a:lnTo>
                    <a:pt x="2306" y="4448"/>
                  </a:lnTo>
                  <a:cubicBezTo>
                    <a:pt x="1791" y="4937"/>
                    <a:pt x="977" y="4937"/>
                    <a:pt x="489" y="4421"/>
                  </a:cubicBezTo>
                  <a:lnTo>
                    <a:pt x="489" y="4421"/>
                  </a:lnTo>
                  <a:cubicBezTo>
                    <a:pt x="1" y="3933"/>
                    <a:pt x="1" y="3119"/>
                    <a:pt x="489" y="2631"/>
                  </a:cubicBezTo>
                  <a:lnTo>
                    <a:pt x="3147" y="0"/>
                  </a:lnTo>
                </a:path>
              </a:pathLst>
            </a:custGeom>
            <a:no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8"/>
            <p:cNvSpPr/>
            <p:nvPr/>
          </p:nvSpPr>
          <p:spPr>
            <a:xfrm>
              <a:off x="2789996" y="3783860"/>
              <a:ext cx="456125" cy="70498"/>
            </a:xfrm>
            <a:custGeom>
              <a:rect b="b" l="l" r="r" t="t"/>
              <a:pathLst>
                <a:path extrusionOk="0" fill="none" h="2985" w="19313">
                  <a:moveTo>
                    <a:pt x="1" y="2985"/>
                  </a:moveTo>
                  <a:lnTo>
                    <a:pt x="1303" y="1655"/>
                  </a:lnTo>
                  <a:cubicBezTo>
                    <a:pt x="2360" y="598"/>
                    <a:pt x="3825" y="1"/>
                    <a:pt x="5344" y="1"/>
                  </a:cubicBezTo>
                  <a:lnTo>
                    <a:pt x="19313" y="1"/>
                  </a:lnTo>
                </a:path>
              </a:pathLst>
            </a:custGeom>
            <a:no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8"/>
            <p:cNvSpPr/>
            <p:nvPr/>
          </p:nvSpPr>
          <p:spPr>
            <a:xfrm>
              <a:off x="2797057" y="3582085"/>
              <a:ext cx="642538" cy="482411"/>
            </a:xfrm>
            <a:custGeom>
              <a:rect b="b" l="l" r="r" t="t"/>
              <a:pathLst>
                <a:path extrusionOk="0" fill="none" h="20426" w="27206">
                  <a:moveTo>
                    <a:pt x="27205" y="1"/>
                  </a:moveTo>
                  <a:lnTo>
                    <a:pt x="27178" y="9576"/>
                  </a:lnTo>
                  <a:cubicBezTo>
                    <a:pt x="27178" y="13400"/>
                    <a:pt x="24086" y="16492"/>
                    <a:pt x="20262" y="16492"/>
                  </a:cubicBezTo>
                  <a:lnTo>
                    <a:pt x="7839" y="16492"/>
                  </a:lnTo>
                  <a:cubicBezTo>
                    <a:pt x="7351" y="16492"/>
                    <a:pt x="6862" y="16546"/>
                    <a:pt x="6401" y="16682"/>
                  </a:cubicBezTo>
                  <a:lnTo>
                    <a:pt x="6401" y="16682"/>
                  </a:lnTo>
                  <a:cubicBezTo>
                    <a:pt x="5615" y="16926"/>
                    <a:pt x="4910" y="17360"/>
                    <a:pt x="4313" y="17930"/>
                  </a:cubicBezTo>
                  <a:lnTo>
                    <a:pt x="2306" y="19937"/>
                  </a:lnTo>
                  <a:cubicBezTo>
                    <a:pt x="1817" y="20425"/>
                    <a:pt x="1004" y="20425"/>
                    <a:pt x="515" y="19937"/>
                  </a:cubicBezTo>
                  <a:lnTo>
                    <a:pt x="515" y="19937"/>
                  </a:lnTo>
                  <a:cubicBezTo>
                    <a:pt x="0" y="19449"/>
                    <a:pt x="0" y="18635"/>
                    <a:pt x="515" y="18120"/>
                  </a:cubicBezTo>
                  <a:lnTo>
                    <a:pt x="3255" y="15407"/>
                  </a:lnTo>
                </a:path>
              </a:pathLst>
            </a:custGeom>
            <a:no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8"/>
            <p:cNvSpPr/>
            <p:nvPr/>
          </p:nvSpPr>
          <p:spPr>
            <a:xfrm>
              <a:off x="3200606" y="3583384"/>
              <a:ext cx="24" cy="199237"/>
            </a:xfrm>
            <a:custGeom>
              <a:rect b="b" l="l" r="r" t="t"/>
              <a:pathLst>
                <a:path extrusionOk="0" fill="none" h="8436" w="1">
                  <a:moveTo>
                    <a:pt x="0" y="8436"/>
                  </a:moveTo>
                  <a:lnTo>
                    <a:pt x="0" y="0"/>
                  </a:lnTo>
                </a:path>
              </a:pathLst>
            </a:custGeom>
            <a:no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8"/>
            <p:cNvSpPr/>
            <p:nvPr/>
          </p:nvSpPr>
          <p:spPr>
            <a:xfrm>
              <a:off x="3436955" y="3581448"/>
              <a:ext cx="33986" cy="162111"/>
            </a:xfrm>
            <a:custGeom>
              <a:rect b="b" l="l" r="r" t="t"/>
              <a:pathLst>
                <a:path extrusionOk="0" h="6864" w="1439">
                  <a:moveTo>
                    <a:pt x="1" y="1"/>
                  </a:moveTo>
                  <a:lnTo>
                    <a:pt x="1" y="6863"/>
                  </a:lnTo>
                  <a:lnTo>
                    <a:pt x="1438" y="55"/>
                  </a:lnTo>
                  <a:lnTo>
                    <a:pt x="1"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8"/>
            <p:cNvSpPr/>
            <p:nvPr/>
          </p:nvSpPr>
          <p:spPr>
            <a:xfrm rot="10800000">
              <a:off x="3137811" y="4341155"/>
              <a:ext cx="782212" cy="445237"/>
            </a:xfrm>
            <a:custGeom>
              <a:rect b="b" l="l" r="r" t="t"/>
              <a:pathLst>
                <a:path extrusionOk="0" fill="none" h="18852" w="33120">
                  <a:moveTo>
                    <a:pt x="33119" y="0"/>
                  </a:moveTo>
                  <a:lnTo>
                    <a:pt x="5317" y="0"/>
                  </a:lnTo>
                  <a:cubicBezTo>
                    <a:pt x="2361" y="0"/>
                    <a:pt x="1" y="2387"/>
                    <a:pt x="1" y="5317"/>
                  </a:cubicBezTo>
                  <a:lnTo>
                    <a:pt x="1" y="18851"/>
                  </a:lnTo>
                </a:path>
              </a:pathLst>
            </a:custGeom>
            <a:solidFill>
              <a:schemeClr val="accent6"/>
            </a:solid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8"/>
            <p:cNvSpPr/>
            <p:nvPr/>
          </p:nvSpPr>
          <p:spPr>
            <a:xfrm>
              <a:off x="2823955" y="2548248"/>
              <a:ext cx="447150" cy="606025"/>
            </a:xfrm>
            <a:custGeom>
              <a:rect b="b" l="l" r="r" t="t"/>
              <a:pathLst>
                <a:path extrusionOk="0" h="25660" w="18933">
                  <a:moveTo>
                    <a:pt x="9467" y="0"/>
                  </a:moveTo>
                  <a:cubicBezTo>
                    <a:pt x="4232" y="0"/>
                    <a:pt x="0" y="4231"/>
                    <a:pt x="0" y="9466"/>
                  </a:cubicBezTo>
                  <a:lnTo>
                    <a:pt x="0" y="16193"/>
                  </a:lnTo>
                  <a:cubicBezTo>
                    <a:pt x="0" y="21428"/>
                    <a:pt x="4232" y="25659"/>
                    <a:pt x="9467" y="25659"/>
                  </a:cubicBezTo>
                  <a:cubicBezTo>
                    <a:pt x="14701" y="25659"/>
                    <a:pt x="18933" y="21428"/>
                    <a:pt x="18933" y="16193"/>
                  </a:cubicBezTo>
                  <a:lnTo>
                    <a:pt x="18933" y="9466"/>
                  </a:lnTo>
                  <a:cubicBezTo>
                    <a:pt x="18933" y="4231"/>
                    <a:pt x="14701" y="0"/>
                    <a:pt x="9467" y="0"/>
                  </a:cubicBezTo>
                  <a:close/>
                </a:path>
              </a:pathLst>
            </a:custGeom>
            <a:solidFill>
              <a:schemeClr val="lt1"/>
            </a:solid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8"/>
            <p:cNvSpPr/>
            <p:nvPr/>
          </p:nvSpPr>
          <p:spPr>
            <a:xfrm>
              <a:off x="2823955" y="2548248"/>
              <a:ext cx="447150" cy="606025"/>
            </a:xfrm>
            <a:custGeom>
              <a:rect b="b" l="l" r="r" t="t"/>
              <a:pathLst>
                <a:path extrusionOk="0" fill="none" h="25660" w="18933">
                  <a:moveTo>
                    <a:pt x="9467" y="25659"/>
                  </a:moveTo>
                  <a:lnTo>
                    <a:pt x="9467" y="25659"/>
                  </a:lnTo>
                  <a:cubicBezTo>
                    <a:pt x="4232" y="25659"/>
                    <a:pt x="0" y="21428"/>
                    <a:pt x="0" y="16193"/>
                  </a:cubicBezTo>
                  <a:lnTo>
                    <a:pt x="0" y="9466"/>
                  </a:lnTo>
                  <a:cubicBezTo>
                    <a:pt x="0" y="4231"/>
                    <a:pt x="4232" y="0"/>
                    <a:pt x="9467" y="0"/>
                  </a:cubicBezTo>
                  <a:lnTo>
                    <a:pt x="9467" y="0"/>
                  </a:lnTo>
                  <a:cubicBezTo>
                    <a:pt x="14701" y="0"/>
                    <a:pt x="18933" y="4231"/>
                    <a:pt x="18933" y="9466"/>
                  </a:cubicBezTo>
                  <a:lnTo>
                    <a:pt x="18933" y="16193"/>
                  </a:lnTo>
                  <a:cubicBezTo>
                    <a:pt x="18933" y="21428"/>
                    <a:pt x="14701" y="25659"/>
                    <a:pt x="9467" y="25659"/>
                  </a:cubicBezTo>
                  <a:close/>
                </a:path>
              </a:pathLst>
            </a:custGeom>
            <a:solidFill>
              <a:schemeClr val="dk1"/>
            </a:solid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8"/>
            <p:cNvSpPr/>
            <p:nvPr/>
          </p:nvSpPr>
          <p:spPr>
            <a:xfrm>
              <a:off x="2758610" y="2631518"/>
              <a:ext cx="120449" cy="119812"/>
            </a:xfrm>
            <a:custGeom>
              <a:rect b="b" l="l" r="r" t="t"/>
              <a:pathLst>
                <a:path extrusionOk="0" h="5073" w="5100">
                  <a:moveTo>
                    <a:pt x="2550" y="0"/>
                  </a:moveTo>
                  <a:cubicBezTo>
                    <a:pt x="1140" y="0"/>
                    <a:pt x="1" y="1139"/>
                    <a:pt x="1" y="2523"/>
                  </a:cubicBezTo>
                  <a:cubicBezTo>
                    <a:pt x="1" y="3933"/>
                    <a:pt x="1140" y="5072"/>
                    <a:pt x="2550" y="5072"/>
                  </a:cubicBezTo>
                  <a:cubicBezTo>
                    <a:pt x="3961" y="5072"/>
                    <a:pt x="5100" y="3933"/>
                    <a:pt x="5100" y="2523"/>
                  </a:cubicBezTo>
                  <a:cubicBezTo>
                    <a:pt x="5100" y="1139"/>
                    <a:pt x="3961" y="0"/>
                    <a:pt x="25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8"/>
            <p:cNvSpPr/>
            <p:nvPr/>
          </p:nvSpPr>
          <p:spPr>
            <a:xfrm>
              <a:off x="2756060" y="2680191"/>
              <a:ext cx="121725" cy="120473"/>
            </a:xfrm>
            <a:custGeom>
              <a:rect b="b" l="l" r="r" t="t"/>
              <a:pathLst>
                <a:path extrusionOk="0" h="5101" w="5154">
                  <a:moveTo>
                    <a:pt x="2581" y="0"/>
                  </a:moveTo>
                  <a:cubicBezTo>
                    <a:pt x="1193" y="0"/>
                    <a:pt x="54" y="1102"/>
                    <a:pt x="27" y="2496"/>
                  </a:cubicBezTo>
                  <a:cubicBezTo>
                    <a:pt x="0" y="3906"/>
                    <a:pt x="1112" y="5073"/>
                    <a:pt x="2523" y="5100"/>
                  </a:cubicBezTo>
                  <a:cubicBezTo>
                    <a:pt x="2540" y="5100"/>
                    <a:pt x="2556" y="5100"/>
                    <a:pt x="2573" y="5100"/>
                  </a:cubicBezTo>
                  <a:cubicBezTo>
                    <a:pt x="3960" y="5100"/>
                    <a:pt x="5073" y="3998"/>
                    <a:pt x="5127" y="2605"/>
                  </a:cubicBezTo>
                  <a:cubicBezTo>
                    <a:pt x="5154" y="1194"/>
                    <a:pt x="4042" y="28"/>
                    <a:pt x="2631" y="1"/>
                  </a:cubicBezTo>
                  <a:cubicBezTo>
                    <a:pt x="2614" y="0"/>
                    <a:pt x="2597" y="0"/>
                    <a:pt x="2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8"/>
            <p:cNvSpPr/>
            <p:nvPr/>
          </p:nvSpPr>
          <p:spPr>
            <a:xfrm>
              <a:off x="2713126" y="2687066"/>
              <a:ext cx="102524" cy="102524"/>
            </a:xfrm>
            <a:custGeom>
              <a:rect b="b" l="l" r="r" t="t"/>
              <a:pathLst>
                <a:path extrusionOk="0" h="4341" w="4341">
                  <a:moveTo>
                    <a:pt x="2171" y="1"/>
                  </a:moveTo>
                  <a:cubicBezTo>
                    <a:pt x="977" y="1"/>
                    <a:pt x="1" y="977"/>
                    <a:pt x="1" y="2171"/>
                  </a:cubicBezTo>
                  <a:cubicBezTo>
                    <a:pt x="1" y="3364"/>
                    <a:pt x="977" y="4340"/>
                    <a:pt x="2171" y="4340"/>
                  </a:cubicBezTo>
                  <a:cubicBezTo>
                    <a:pt x="3364" y="4340"/>
                    <a:pt x="4340" y="3364"/>
                    <a:pt x="4340" y="2171"/>
                  </a:cubicBezTo>
                  <a:cubicBezTo>
                    <a:pt x="4340" y="977"/>
                    <a:pt x="3364" y="1"/>
                    <a:pt x="21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8"/>
            <p:cNvSpPr/>
            <p:nvPr/>
          </p:nvSpPr>
          <p:spPr>
            <a:xfrm>
              <a:off x="2756312" y="2760325"/>
              <a:ext cx="102524" cy="102524"/>
            </a:xfrm>
            <a:custGeom>
              <a:rect b="b" l="l" r="r" t="t"/>
              <a:pathLst>
                <a:path extrusionOk="0" h="4341" w="4341">
                  <a:moveTo>
                    <a:pt x="2170" y="1"/>
                  </a:moveTo>
                  <a:cubicBezTo>
                    <a:pt x="950" y="1"/>
                    <a:pt x="0" y="977"/>
                    <a:pt x="0" y="2170"/>
                  </a:cubicBezTo>
                  <a:cubicBezTo>
                    <a:pt x="0" y="3364"/>
                    <a:pt x="977" y="4340"/>
                    <a:pt x="2170" y="4340"/>
                  </a:cubicBezTo>
                  <a:cubicBezTo>
                    <a:pt x="3364" y="4340"/>
                    <a:pt x="4340" y="3364"/>
                    <a:pt x="4340" y="2170"/>
                  </a:cubicBezTo>
                  <a:cubicBezTo>
                    <a:pt x="4340" y="977"/>
                    <a:pt x="3364" y="1"/>
                    <a:pt x="21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8"/>
            <p:cNvSpPr/>
            <p:nvPr/>
          </p:nvSpPr>
          <p:spPr>
            <a:xfrm>
              <a:off x="2809219" y="2608445"/>
              <a:ext cx="67286" cy="66649"/>
            </a:xfrm>
            <a:custGeom>
              <a:rect b="b" l="l" r="r" t="t"/>
              <a:pathLst>
                <a:path extrusionOk="0" h="2822" w="2849">
                  <a:moveTo>
                    <a:pt x="1411" y="1"/>
                  </a:moveTo>
                  <a:cubicBezTo>
                    <a:pt x="651" y="1"/>
                    <a:pt x="0" y="625"/>
                    <a:pt x="0" y="1411"/>
                  </a:cubicBezTo>
                  <a:cubicBezTo>
                    <a:pt x="0" y="2198"/>
                    <a:pt x="651" y="2822"/>
                    <a:pt x="1411" y="2822"/>
                  </a:cubicBezTo>
                  <a:cubicBezTo>
                    <a:pt x="2197" y="2822"/>
                    <a:pt x="2848" y="2198"/>
                    <a:pt x="2848" y="1411"/>
                  </a:cubicBezTo>
                  <a:cubicBezTo>
                    <a:pt x="2848" y="625"/>
                    <a:pt x="2197" y="1"/>
                    <a:pt x="14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8"/>
            <p:cNvSpPr/>
            <p:nvPr/>
          </p:nvSpPr>
          <p:spPr>
            <a:xfrm>
              <a:off x="3264653" y="2709002"/>
              <a:ext cx="121748" cy="119835"/>
            </a:xfrm>
            <a:custGeom>
              <a:rect b="b" l="l" r="r" t="t"/>
              <a:pathLst>
                <a:path extrusionOk="0" h="5074" w="5155">
                  <a:moveTo>
                    <a:pt x="2573" y="1"/>
                  </a:moveTo>
                  <a:cubicBezTo>
                    <a:pt x="2556" y="1"/>
                    <a:pt x="2540" y="1"/>
                    <a:pt x="2523" y="1"/>
                  </a:cubicBezTo>
                  <a:cubicBezTo>
                    <a:pt x="1113" y="28"/>
                    <a:pt x="1" y="1195"/>
                    <a:pt x="28" y="2605"/>
                  </a:cubicBezTo>
                  <a:cubicBezTo>
                    <a:pt x="54" y="3972"/>
                    <a:pt x="1193" y="5074"/>
                    <a:pt x="2581" y="5074"/>
                  </a:cubicBezTo>
                  <a:cubicBezTo>
                    <a:pt x="2598" y="5074"/>
                    <a:pt x="2615" y="5074"/>
                    <a:pt x="2632" y="5073"/>
                  </a:cubicBezTo>
                  <a:cubicBezTo>
                    <a:pt x="4042" y="5046"/>
                    <a:pt x="5154" y="3880"/>
                    <a:pt x="5100" y="2469"/>
                  </a:cubicBezTo>
                  <a:cubicBezTo>
                    <a:pt x="5073" y="1103"/>
                    <a:pt x="3934" y="1"/>
                    <a:pt x="25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8"/>
            <p:cNvSpPr/>
            <p:nvPr/>
          </p:nvSpPr>
          <p:spPr>
            <a:xfrm>
              <a:off x="3246127" y="2746649"/>
              <a:ext cx="121087" cy="120473"/>
            </a:xfrm>
            <a:custGeom>
              <a:rect b="b" l="l" r="r" t="t"/>
              <a:pathLst>
                <a:path extrusionOk="0" h="5101" w="5127">
                  <a:moveTo>
                    <a:pt x="2554" y="0"/>
                  </a:moveTo>
                  <a:cubicBezTo>
                    <a:pt x="1193" y="0"/>
                    <a:pt x="54" y="1102"/>
                    <a:pt x="27" y="2496"/>
                  </a:cubicBezTo>
                  <a:cubicBezTo>
                    <a:pt x="0" y="3906"/>
                    <a:pt x="1112" y="5073"/>
                    <a:pt x="2496" y="5100"/>
                  </a:cubicBezTo>
                  <a:cubicBezTo>
                    <a:pt x="2512" y="5100"/>
                    <a:pt x="2529" y="5100"/>
                    <a:pt x="2546" y="5100"/>
                  </a:cubicBezTo>
                  <a:cubicBezTo>
                    <a:pt x="3934" y="5100"/>
                    <a:pt x="5073" y="3998"/>
                    <a:pt x="5099" y="2604"/>
                  </a:cubicBezTo>
                  <a:cubicBezTo>
                    <a:pt x="5127" y="1194"/>
                    <a:pt x="4014" y="28"/>
                    <a:pt x="2604" y="1"/>
                  </a:cubicBezTo>
                  <a:cubicBezTo>
                    <a:pt x="2587" y="0"/>
                    <a:pt x="2571" y="0"/>
                    <a:pt x="25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8"/>
            <p:cNvSpPr/>
            <p:nvPr/>
          </p:nvSpPr>
          <p:spPr>
            <a:xfrm>
              <a:off x="3315899" y="2685953"/>
              <a:ext cx="66649" cy="66649"/>
            </a:xfrm>
            <a:custGeom>
              <a:rect b="b" l="l" r="r" t="t"/>
              <a:pathLst>
                <a:path extrusionOk="0" h="2822" w="2822">
                  <a:moveTo>
                    <a:pt x="1411" y="1"/>
                  </a:moveTo>
                  <a:cubicBezTo>
                    <a:pt x="651" y="1"/>
                    <a:pt x="0" y="625"/>
                    <a:pt x="0" y="1411"/>
                  </a:cubicBezTo>
                  <a:cubicBezTo>
                    <a:pt x="0" y="2198"/>
                    <a:pt x="651" y="2822"/>
                    <a:pt x="1411" y="2822"/>
                  </a:cubicBezTo>
                  <a:cubicBezTo>
                    <a:pt x="2197" y="2822"/>
                    <a:pt x="2821" y="2198"/>
                    <a:pt x="2821" y="1411"/>
                  </a:cubicBezTo>
                  <a:cubicBezTo>
                    <a:pt x="2821" y="625"/>
                    <a:pt x="2197" y="1"/>
                    <a:pt x="14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8"/>
            <p:cNvSpPr/>
            <p:nvPr/>
          </p:nvSpPr>
          <p:spPr>
            <a:xfrm>
              <a:off x="2785509" y="2847368"/>
              <a:ext cx="46786" cy="24"/>
            </a:xfrm>
            <a:custGeom>
              <a:rect b="b" l="l" r="r" t="t"/>
              <a:pathLst>
                <a:path extrusionOk="0" h="1" w="1981">
                  <a:moveTo>
                    <a:pt x="1981" y="1"/>
                  </a:moveTo>
                  <a:lnTo>
                    <a:pt x="1"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8"/>
            <p:cNvSpPr/>
            <p:nvPr/>
          </p:nvSpPr>
          <p:spPr>
            <a:xfrm>
              <a:off x="3084025" y="2814650"/>
              <a:ext cx="23649" cy="13549"/>
            </a:xfrm>
            <a:custGeom>
              <a:rect b="b" l="l" r="r" t="t"/>
              <a:pathLst>
                <a:path extrusionOk="0" h="1168" w="1167">
                  <a:moveTo>
                    <a:pt x="570" y="1"/>
                  </a:moveTo>
                  <a:cubicBezTo>
                    <a:pt x="245" y="1"/>
                    <a:pt x="1" y="272"/>
                    <a:pt x="1" y="570"/>
                  </a:cubicBezTo>
                  <a:cubicBezTo>
                    <a:pt x="1" y="896"/>
                    <a:pt x="245" y="1167"/>
                    <a:pt x="570" y="1167"/>
                  </a:cubicBezTo>
                  <a:cubicBezTo>
                    <a:pt x="896" y="1167"/>
                    <a:pt x="1167" y="896"/>
                    <a:pt x="1167" y="570"/>
                  </a:cubicBezTo>
                  <a:cubicBezTo>
                    <a:pt x="1167" y="272"/>
                    <a:pt x="896" y="1"/>
                    <a:pt x="570"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8"/>
            <p:cNvSpPr/>
            <p:nvPr/>
          </p:nvSpPr>
          <p:spPr>
            <a:xfrm>
              <a:off x="2969425" y="2814650"/>
              <a:ext cx="23650" cy="13549"/>
            </a:xfrm>
            <a:custGeom>
              <a:rect b="b" l="l" r="r" t="t"/>
              <a:pathLst>
                <a:path extrusionOk="0" h="1168" w="1194">
                  <a:moveTo>
                    <a:pt x="597" y="1"/>
                  </a:moveTo>
                  <a:cubicBezTo>
                    <a:pt x="272" y="1"/>
                    <a:pt x="1" y="272"/>
                    <a:pt x="1" y="570"/>
                  </a:cubicBezTo>
                  <a:cubicBezTo>
                    <a:pt x="1" y="896"/>
                    <a:pt x="272" y="1167"/>
                    <a:pt x="597" y="1167"/>
                  </a:cubicBezTo>
                  <a:cubicBezTo>
                    <a:pt x="923" y="1167"/>
                    <a:pt x="1194" y="896"/>
                    <a:pt x="1194" y="570"/>
                  </a:cubicBezTo>
                  <a:cubicBezTo>
                    <a:pt x="1194" y="272"/>
                    <a:pt x="923" y="1"/>
                    <a:pt x="597"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8"/>
            <p:cNvSpPr/>
            <p:nvPr/>
          </p:nvSpPr>
          <p:spPr>
            <a:xfrm>
              <a:off x="2823318" y="2889665"/>
              <a:ext cx="447788" cy="24"/>
            </a:xfrm>
            <a:custGeom>
              <a:rect b="b" l="l" r="r" t="t"/>
              <a:pathLst>
                <a:path extrusionOk="0" fill="none" h="1" w="18960">
                  <a:moveTo>
                    <a:pt x="0" y="0"/>
                  </a:moveTo>
                  <a:lnTo>
                    <a:pt x="18960" y="0"/>
                  </a:lnTo>
                </a:path>
              </a:pathLst>
            </a:custGeom>
            <a:solidFill>
              <a:schemeClr val="dk2"/>
            </a:solid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8"/>
            <p:cNvSpPr/>
            <p:nvPr/>
          </p:nvSpPr>
          <p:spPr>
            <a:xfrm>
              <a:off x="3016756" y="2824319"/>
              <a:ext cx="17312" cy="65373"/>
            </a:xfrm>
            <a:custGeom>
              <a:rect b="b" l="l" r="r" t="t"/>
              <a:pathLst>
                <a:path extrusionOk="0" fill="none" h="2768" w="733">
                  <a:moveTo>
                    <a:pt x="733" y="0"/>
                  </a:moveTo>
                  <a:lnTo>
                    <a:pt x="1" y="2767"/>
                  </a:lnTo>
                </a:path>
              </a:pathLst>
            </a:custGeom>
            <a:solidFill>
              <a:schemeClr val="dk2"/>
            </a:solid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8"/>
            <p:cNvSpPr/>
            <p:nvPr/>
          </p:nvSpPr>
          <p:spPr>
            <a:xfrm>
              <a:off x="2823955" y="2930662"/>
              <a:ext cx="117899" cy="24"/>
            </a:xfrm>
            <a:custGeom>
              <a:rect b="b" l="l" r="r" t="t"/>
              <a:pathLst>
                <a:path extrusionOk="0" fill="none" h="1" w="4992">
                  <a:moveTo>
                    <a:pt x="0" y="0"/>
                  </a:moveTo>
                  <a:lnTo>
                    <a:pt x="4991" y="0"/>
                  </a:lnTo>
                </a:path>
              </a:pathLst>
            </a:custGeom>
            <a:solidFill>
              <a:schemeClr val="dk2"/>
            </a:solid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8"/>
            <p:cNvSpPr/>
            <p:nvPr/>
          </p:nvSpPr>
          <p:spPr>
            <a:xfrm>
              <a:off x="2882877" y="2954986"/>
              <a:ext cx="58973" cy="24"/>
            </a:xfrm>
            <a:custGeom>
              <a:rect b="b" l="l" r="r" t="t"/>
              <a:pathLst>
                <a:path extrusionOk="0" fill="none" h="1" w="2497">
                  <a:moveTo>
                    <a:pt x="1" y="1"/>
                  </a:moveTo>
                  <a:lnTo>
                    <a:pt x="2496" y="1"/>
                  </a:lnTo>
                </a:path>
              </a:pathLst>
            </a:custGeom>
            <a:solidFill>
              <a:schemeClr val="dk2"/>
            </a:solid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8"/>
            <p:cNvSpPr/>
            <p:nvPr/>
          </p:nvSpPr>
          <p:spPr>
            <a:xfrm>
              <a:off x="3130774" y="3001109"/>
              <a:ext cx="129424" cy="24"/>
            </a:xfrm>
            <a:custGeom>
              <a:rect b="b" l="l" r="r" t="t"/>
              <a:pathLst>
                <a:path extrusionOk="0" fill="none" h="1" w="5480">
                  <a:moveTo>
                    <a:pt x="5480" y="1"/>
                  </a:moveTo>
                  <a:lnTo>
                    <a:pt x="1" y="1"/>
                  </a:lnTo>
                </a:path>
              </a:pathLst>
            </a:custGeom>
            <a:solidFill>
              <a:schemeClr val="dk2"/>
            </a:solid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8"/>
            <p:cNvSpPr/>
            <p:nvPr/>
          </p:nvSpPr>
          <p:spPr>
            <a:xfrm>
              <a:off x="3097475" y="3025457"/>
              <a:ext cx="46786" cy="24"/>
            </a:xfrm>
            <a:custGeom>
              <a:rect b="b" l="l" r="r" t="t"/>
              <a:pathLst>
                <a:path extrusionOk="0" fill="none" h="1" w="1981">
                  <a:moveTo>
                    <a:pt x="0" y="0"/>
                  </a:moveTo>
                  <a:lnTo>
                    <a:pt x="1980" y="0"/>
                  </a:lnTo>
                </a:path>
              </a:pathLst>
            </a:custGeom>
            <a:solidFill>
              <a:schemeClr val="dk2"/>
            </a:solid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8"/>
            <p:cNvSpPr/>
            <p:nvPr/>
          </p:nvSpPr>
          <p:spPr>
            <a:xfrm>
              <a:off x="3283238" y="2641744"/>
              <a:ext cx="121725" cy="120473"/>
            </a:xfrm>
            <a:custGeom>
              <a:rect b="b" l="l" r="r" t="t"/>
              <a:pathLst>
                <a:path extrusionOk="0" h="5101" w="5154">
                  <a:moveTo>
                    <a:pt x="2581" y="1"/>
                  </a:moveTo>
                  <a:cubicBezTo>
                    <a:pt x="1193" y="1"/>
                    <a:pt x="54" y="1103"/>
                    <a:pt x="27" y="2497"/>
                  </a:cubicBezTo>
                  <a:cubicBezTo>
                    <a:pt x="0" y="3907"/>
                    <a:pt x="1112" y="5073"/>
                    <a:pt x="2523" y="5100"/>
                  </a:cubicBezTo>
                  <a:cubicBezTo>
                    <a:pt x="2539" y="5101"/>
                    <a:pt x="2556" y="5101"/>
                    <a:pt x="2572" y="5101"/>
                  </a:cubicBezTo>
                  <a:cubicBezTo>
                    <a:pt x="3960" y="5101"/>
                    <a:pt x="5100" y="3972"/>
                    <a:pt x="5127" y="2605"/>
                  </a:cubicBezTo>
                  <a:cubicBezTo>
                    <a:pt x="5154" y="1195"/>
                    <a:pt x="4014" y="28"/>
                    <a:pt x="2631" y="1"/>
                  </a:cubicBezTo>
                  <a:cubicBezTo>
                    <a:pt x="2614" y="1"/>
                    <a:pt x="2597" y="1"/>
                    <a:pt x="2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8"/>
            <p:cNvSpPr/>
            <p:nvPr/>
          </p:nvSpPr>
          <p:spPr>
            <a:xfrm>
              <a:off x="3221105" y="2645593"/>
              <a:ext cx="121087" cy="119835"/>
            </a:xfrm>
            <a:custGeom>
              <a:rect b="b" l="l" r="r" t="t"/>
              <a:pathLst>
                <a:path extrusionOk="0" h="5074" w="5127">
                  <a:moveTo>
                    <a:pt x="2554" y="0"/>
                  </a:moveTo>
                  <a:cubicBezTo>
                    <a:pt x="1193" y="0"/>
                    <a:pt x="54" y="1103"/>
                    <a:pt x="27" y="2496"/>
                  </a:cubicBezTo>
                  <a:cubicBezTo>
                    <a:pt x="0" y="3907"/>
                    <a:pt x="1112" y="5046"/>
                    <a:pt x="2523" y="5073"/>
                  </a:cubicBezTo>
                  <a:cubicBezTo>
                    <a:pt x="2539" y="5073"/>
                    <a:pt x="2556" y="5074"/>
                    <a:pt x="2573" y="5074"/>
                  </a:cubicBezTo>
                  <a:cubicBezTo>
                    <a:pt x="3961" y="5074"/>
                    <a:pt x="5099" y="3971"/>
                    <a:pt x="5099" y="2578"/>
                  </a:cubicBezTo>
                  <a:cubicBezTo>
                    <a:pt x="5126" y="1194"/>
                    <a:pt x="4014" y="28"/>
                    <a:pt x="2604" y="1"/>
                  </a:cubicBezTo>
                  <a:cubicBezTo>
                    <a:pt x="2587" y="1"/>
                    <a:pt x="2571" y="0"/>
                    <a:pt x="25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8"/>
            <p:cNvSpPr/>
            <p:nvPr/>
          </p:nvSpPr>
          <p:spPr>
            <a:xfrm>
              <a:off x="3230388" y="2599483"/>
              <a:ext cx="102524" cy="102524"/>
            </a:xfrm>
            <a:custGeom>
              <a:rect b="b" l="l" r="r" t="t"/>
              <a:pathLst>
                <a:path extrusionOk="0" h="4341" w="4341">
                  <a:moveTo>
                    <a:pt x="2170" y="0"/>
                  </a:moveTo>
                  <a:cubicBezTo>
                    <a:pt x="977" y="0"/>
                    <a:pt x="0" y="977"/>
                    <a:pt x="0" y="2170"/>
                  </a:cubicBezTo>
                  <a:cubicBezTo>
                    <a:pt x="0" y="3364"/>
                    <a:pt x="977" y="4340"/>
                    <a:pt x="2170" y="4340"/>
                  </a:cubicBezTo>
                  <a:cubicBezTo>
                    <a:pt x="3364" y="4340"/>
                    <a:pt x="4340" y="3364"/>
                    <a:pt x="4340" y="2170"/>
                  </a:cubicBezTo>
                  <a:cubicBezTo>
                    <a:pt x="4340" y="977"/>
                    <a:pt x="3364" y="0"/>
                    <a:pt x="21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8"/>
            <p:cNvSpPr/>
            <p:nvPr/>
          </p:nvSpPr>
          <p:spPr>
            <a:xfrm>
              <a:off x="3229475" y="2718000"/>
              <a:ext cx="101247" cy="78796"/>
            </a:xfrm>
            <a:custGeom>
              <a:rect b="b" l="l" r="r" t="t"/>
              <a:pathLst>
                <a:path extrusionOk="0" h="3066" w="3066">
                  <a:moveTo>
                    <a:pt x="1519" y="1"/>
                  </a:moveTo>
                  <a:cubicBezTo>
                    <a:pt x="678" y="1"/>
                    <a:pt x="0" y="706"/>
                    <a:pt x="0" y="1547"/>
                  </a:cubicBezTo>
                  <a:cubicBezTo>
                    <a:pt x="0" y="2387"/>
                    <a:pt x="678" y="3066"/>
                    <a:pt x="1519" y="3066"/>
                  </a:cubicBezTo>
                  <a:cubicBezTo>
                    <a:pt x="2360" y="3066"/>
                    <a:pt x="3065" y="2387"/>
                    <a:pt x="3065" y="1547"/>
                  </a:cubicBezTo>
                  <a:cubicBezTo>
                    <a:pt x="3065" y="679"/>
                    <a:pt x="2360" y="1"/>
                    <a:pt x="15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8"/>
            <p:cNvSpPr/>
            <p:nvPr/>
          </p:nvSpPr>
          <p:spPr>
            <a:xfrm>
              <a:off x="2761184" y="2696108"/>
              <a:ext cx="113411" cy="102713"/>
            </a:xfrm>
            <a:custGeom>
              <a:rect b="b" l="l" r="r" t="t"/>
              <a:pathLst>
                <a:path extrusionOk="0" h="4349" w="4802">
                  <a:moveTo>
                    <a:pt x="2401" y="1"/>
                  </a:moveTo>
                  <a:cubicBezTo>
                    <a:pt x="2236" y="1"/>
                    <a:pt x="2067" y="20"/>
                    <a:pt x="1899" y="59"/>
                  </a:cubicBezTo>
                  <a:cubicBezTo>
                    <a:pt x="732" y="357"/>
                    <a:pt x="0" y="1524"/>
                    <a:pt x="299" y="2690"/>
                  </a:cubicBezTo>
                  <a:cubicBezTo>
                    <a:pt x="531" y="3688"/>
                    <a:pt x="1438" y="4348"/>
                    <a:pt x="2408" y="4348"/>
                  </a:cubicBezTo>
                  <a:cubicBezTo>
                    <a:pt x="2572" y="4348"/>
                    <a:pt x="2738" y="4329"/>
                    <a:pt x="2902" y="4290"/>
                  </a:cubicBezTo>
                  <a:cubicBezTo>
                    <a:pt x="4069" y="3992"/>
                    <a:pt x="4801" y="2826"/>
                    <a:pt x="4503" y="1659"/>
                  </a:cubicBezTo>
                  <a:cubicBezTo>
                    <a:pt x="4271" y="661"/>
                    <a:pt x="3383" y="1"/>
                    <a:pt x="24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8"/>
            <p:cNvSpPr/>
            <p:nvPr/>
          </p:nvSpPr>
          <p:spPr>
            <a:xfrm>
              <a:off x="2784233" y="2637186"/>
              <a:ext cx="112774" cy="102689"/>
            </a:xfrm>
            <a:custGeom>
              <a:rect b="b" l="l" r="r" t="t"/>
              <a:pathLst>
                <a:path extrusionOk="0" h="4348" w="4775">
                  <a:moveTo>
                    <a:pt x="2375" y="1"/>
                  </a:moveTo>
                  <a:cubicBezTo>
                    <a:pt x="2209" y="1"/>
                    <a:pt x="2041" y="19"/>
                    <a:pt x="1872" y="59"/>
                  </a:cubicBezTo>
                  <a:cubicBezTo>
                    <a:pt x="706" y="357"/>
                    <a:pt x="1" y="1523"/>
                    <a:pt x="272" y="2690"/>
                  </a:cubicBezTo>
                  <a:cubicBezTo>
                    <a:pt x="527" y="3688"/>
                    <a:pt x="1418" y="4348"/>
                    <a:pt x="2400" y="4348"/>
                  </a:cubicBezTo>
                  <a:cubicBezTo>
                    <a:pt x="2566" y="4348"/>
                    <a:pt x="2734" y="4329"/>
                    <a:pt x="2903" y="4290"/>
                  </a:cubicBezTo>
                  <a:cubicBezTo>
                    <a:pt x="4069" y="3992"/>
                    <a:pt x="4774" y="2825"/>
                    <a:pt x="4503" y="1659"/>
                  </a:cubicBezTo>
                  <a:cubicBezTo>
                    <a:pt x="4248" y="661"/>
                    <a:pt x="3357" y="1"/>
                    <a:pt x="23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8"/>
            <p:cNvSpPr/>
            <p:nvPr/>
          </p:nvSpPr>
          <p:spPr>
            <a:xfrm>
              <a:off x="2747723" y="2625614"/>
              <a:ext cx="73049" cy="66908"/>
            </a:xfrm>
            <a:custGeom>
              <a:rect b="b" l="l" r="r" t="t"/>
              <a:pathLst>
                <a:path extrusionOk="0" h="2833" w="3093">
                  <a:moveTo>
                    <a:pt x="1528" y="1"/>
                  </a:moveTo>
                  <a:cubicBezTo>
                    <a:pt x="1426" y="1"/>
                    <a:pt x="1324" y="11"/>
                    <a:pt x="1221" y="33"/>
                  </a:cubicBezTo>
                  <a:cubicBezTo>
                    <a:pt x="462" y="223"/>
                    <a:pt x="1" y="983"/>
                    <a:pt x="190" y="1742"/>
                  </a:cubicBezTo>
                  <a:cubicBezTo>
                    <a:pt x="331" y="2399"/>
                    <a:pt x="918" y="2832"/>
                    <a:pt x="1566" y="2832"/>
                  </a:cubicBezTo>
                  <a:cubicBezTo>
                    <a:pt x="1667" y="2832"/>
                    <a:pt x="1769" y="2822"/>
                    <a:pt x="1872" y="2800"/>
                  </a:cubicBezTo>
                  <a:cubicBezTo>
                    <a:pt x="2632" y="2610"/>
                    <a:pt x="3093" y="1851"/>
                    <a:pt x="2930" y="1091"/>
                  </a:cubicBezTo>
                  <a:cubicBezTo>
                    <a:pt x="2766" y="434"/>
                    <a:pt x="2176" y="1"/>
                    <a:pt x="15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29"/>
          <p:cNvSpPr txBox="1"/>
          <p:nvPr>
            <p:ph type="title"/>
          </p:nvPr>
        </p:nvSpPr>
        <p:spPr>
          <a:xfrm>
            <a:off x="1561675" y="621500"/>
            <a:ext cx="4589100" cy="61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rgbClr val="023330"/>
                </a:solidFill>
              </a:rPr>
              <a:t>INTRODUCTION</a:t>
            </a:r>
            <a:endParaRPr sz="3300">
              <a:solidFill>
                <a:srgbClr val="023330"/>
              </a:solidFill>
            </a:endParaRPr>
          </a:p>
        </p:txBody>
      </p:sp>
      <p:sp>
        <p:nvSpPr>
          <p:cNvPr id="730" name="Google Shape;730;p29"/>
          <p:cNvSpPr txBox="1"/>
          <p:nvPr>
            <p:ph idx="1" type="subTitle"/>
          </p:nvPr>
        </p:nvSpPr>
        <p:spPr>
          <a:xfrm>
            <a:off x="2637000" y="1836250"/>
            <a:ext cx="5787000" cy="2411700"/>
          </a:xfrm>
          <a:prstGeom prst="rect">
            <a:avLst/>
          </a:prstGeom>
          <a:solidFill>
            <a:schemeClr val="accent3"/>
          </a:solidFill>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dk1"/>
                </a:solidFill>
              </a:rPr>
              <a:t>Dementia can be caused by many conditions such as primary neurologic, neuropsychiatric, and medical conditions.</a:t>
            </a:r>
            <a:endParaRPr sz="1500">
              <a:solidFill>
                <a:schemeClr val="dk1"/>
              </a:solidFill>
            </a:endParaRPr>
          </a:p>
          <a:p>
            <a:pPr indent="0" lvl="0" marL="0" rtl="0" algn="l">
              <a:lnSpc>
                <a:spcPct val="115000"/>
              </a:lnSpc>
              <a:spcBef>
                <a:spcPts val="0"/>
              </a:spcBef>
              <a:spcAft>
                <a:spcPts val="0"/>
              </a:spcAft>
              <a:buNone/>
            </a:pPr>
            <a:r>
              <a:t/>
            </a:r>
            <a:endParaRPr sz="1500">
              <a:solidFill>
                <a:schemeClr val="dk1"/>
              </a:solidFill>
            </a:endParaRPr>
          </a:p>
          <a:p>
            <a:pPr indent="0" lvl="0" marL="0" rtl="0" algn="l">
              <a:lnSpc>
                <a:spcPct val="115000"/>
              </a:lnSpc>
              <a:spcBef>
                <a:spcPts val="0"/>
              </a:spcBef>
              <a:spcAft>
                <a:spcPts val="0"/>
              </a:spcAft>
              <a:buNone/>
            </a:pPr>
            <a:r>
              <a:rPr lang="en" sz="1500">
                <a:solidFill>
                  <a:schemeClr val="dk1"/>
                </a:solidFill>
              </a:rPr>
              <a:t>A person diagnosed with dementia may struggle to remember recent events, but they can easily recall past events.</a:t>
            </a:r>
            <a:endParaRPr sz="1500">
              <a:solidFill>
                <a:schemeClr val="dk1"/>
              </a:solidFill>
            </a:endParaRPr>
          </a:p>
          <a:p>
            <a:pPr indent="0" lvl="0" marL="0" rtl="0" algn="l">
              <a:lnSpc>
                <a:spcPct val="115000"/>
              </a:lnSpc>
              <a:spcBef>
                <a:spcPts val="0"/>
              </a:spcBef>
              <a:spcAft>
                <a:spcPts val="0"/>
              </a:spcAft>
              <a:buNone/>
            </a:pPr>
            <a:r>
              <a:t/>
            </a:r>
            <a:endParaRPr sz="1500">
              <a:solidFill>
                <a:schemeClr val="dk1"/>
              </a:solidFill>
            </a:endParaRPr>
          </a:p>
          <a:p>
            <a:pPr indent="0" lvl="0" marL="0" rtl="0" algn="l">
              <a:lnSpc>
                <a:spcPct val="115000"/>
              </a:lnSpc>
              <a:spcBef>
                <a:spcPts val="0"/>
              </a:spcBef>
              <a:spcAft>
                <a:spcPts val="0"/>
              </a:spcAft>
              <a:buNone/>
            </a:pPr>
            <a:r>
              <a:rPr lang="en" sz="1500">
                <a:solidFill>
                  <a:schemeClr val="dk1"/>
                </a:solidFill>
              </a:rPr>
              <a:t>They tend to forget the names of friends or everyday objects, lose thread of what they are saying and feel confused even when they are in a familiar environment.</a:t>
            </a:r>
            <a:endParaRPr sz="1500">
              <a:solidFill>
                <a:srgbClr val="24292E"/>
              </a:solidFill>
              <a:highlight>
                <a:srgbClr val="FFFFFF"/>
              </a:highlight>
              <a:latin typeface="Arial"/>
              <a:ea typeface="Arial"/>
              <a:cs typeface="Arial"/>
              <a:sym typeface="Arial"/>
            </a:endParaRPr>
          </a:p>
        </p:txBody>
      </p:sp>
      <p:grpSp>
        <p:nvGrpSpPr>
          <p:cNvPr id="731" name="Google Shape;731;p29"/>
          <p:cNvGrpSpPr/>
          <p:nvPr/>
        </p:nvGrpSpPr>
        <p:grpSpPr>
          <a:xfrm>
            <a:off x="1029744" y="0"/>
            <a:ext cx="1349412" cy="2269919"/>
            <a:chOff x="1258344" y="0"/>
            <a:chExt cx="1349412" cy="2269919"/>
          </a:xfrm>
        </p:grpSpPr>
        <p:sp>
          <p:nvSpPr>
            <p:cNvPr id="732" name="Google Shape;732;p29"/>
            <p:cNvSpPr/>
            <p:nvPr/>
          </p:nvSpPr>
          <p:spPr>
            <a:xfrm>
              <a:off x="1328130" y="1819332"/>
              <a:ext cx="558337" cy="450587"/>
            </a:xfrm>
            <a:custGeom>
              <a:rect b="b" l="l" r="r" t="t"/>
              <a:pathLst>
                <a:path extrusionOk="0" h="19964" w="24738">
                  <a:moveTo>
                    <a:pt x="24737" y="19963"/>
                  </a:moveTo>
                  <a:lnTo>
                    <a:pt x="0" y="19963"/>
                  </a:lnTo>
                  <a:lnTo>
                    <a:pt x="7053" y="0"/>
                  </a:lnTo>
                  <a:lnTo>
                    <a:pt x="158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9"/>
            <p:cNvSpPr/>
            <p:nvPr/>
          </p:nvSpPr>
          <p:spPr>
            <a:xfrm>
              <a:off x="1258344" y="1754443"/>
              <a:ext cx="652002" cy="158577"/>
            </a:xfrm>
            <a:custGeom>
              <a:rect b="b" l="l" r="r" t="t"/>
              <a:pathLst>
                <a:path extrusionOk="0" h="7026" w="28888">
                  <a:moveTo>
                    <a:pt x="9683" y="0"/>
                  </a:moveTo>
                  <a:lnTo>
                    <a:pt x="733" y="5452"/>
                  </a:lnTo>
                  <a:cubicBezTo>
                    <a:pt x="0" y="5886"/>
                    <a:pt x="326" y="7025"/>
                    <a:pt x="1167" y="7025"/>
                  </a:cubicBezTo>
                  <a:lnTo>
                    <a:pt x="27721" y="7025"/>
                  </a:lnTo>
                  <a:cubicBezTo>
                    <a:pt x="28589" y="7025"/>
                    <a:pt x="28887" y="5886"/>
                    <a:pt x="28155" y="5452"/>
                  </a:cubicBezTo>
                  <a:lnTo>
                    <a:pt x="19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9"/>
            <p:cNvSpPr/>
            <p:nvPr/>
          </p:nvSpPr>
          <p:spPr>
            <a:xfrm>
              <a:off x="1584856" y="0"/>
              <a:ext cx="1022900" cy="1707758"/>
            </a:xfrm>
            <a:custGeom>
              <a:rect b="b" l="l" r="r" t="t"/>
              <a:pathLst>
                <a:path extrusionOk="0" fill="none" h="48661" w="1">
                  <a:moveTo>
                    <a:pt x="0" y="48660"/>
                  </a:moveTo>
                  <a:lnTo>
                    <a:pt x="0" y="0"/>
                  </a:lnTo>
                </a:path>
              </a:pathLst>
            </a:custGeom>
            <a:no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9"/>
            <p:cNvSpPr/>
            <p:nvPr/>
          </p:nvSpPr>
          <p:spPr>
            <a:xfrm>
              <a:off x="1535352" y="1706685"/>
              <a:ext cx="98586" cy="47781"/>
            </a:xfrm>
            <a:custGeom>
              <a:rect b="b" l="l" r="r" t="t"/>
              <a:pathLst>
                <a:path extrusionOk="0" h="2117" w="4368">
                  <a:moveTo>
                    <a:pt x="0" y="1"/>
                  </a:moveTo>
                  <a:lnTo>
                    <a:pt x="0" y="2116"/>
                  </a:lnTo>
                  <a:lnTo>
                    <a:pt x="4367" y="2116"/>
                  </a:lnTo>
                  <a:lnTo>
                    <a:pt x="4367" y="1"/>
                  </a:lnTo>
                  <a:close/>
                </a:path>
              </a:pathLst>
            </a:custGeom>
            <a:solidFill>
              <a:srgbClr val="77D4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9"/>
            <p:cNvSpPr/>
            <p:nvPr/>
          </p:nvSpPr>
          <p:spPr>
            <a:xfrm>
              <a:off x="1546676" y="1658927"/>
              <a:ext cx="75925" cy="47781"/>
            </a:xfrm>
            <a:custGeom>
              <a:rect b="b" l="l" r="r" t="t"/>
              <a:pathLst>
                <a:path extrusionOk="0" h="2117" w="3364">
                  <a:moveTo>
                    <a:pt x="1" y="1"/>
                  </a:moveTo>
                  <a:lnTo>
                    <a:pt x="1" y="2117"/>
                  </a:lnTo>
                  <a:lnTo>
                    <a:pt x="3364" y="2117"/>
                  </a:lnTo>
                  <a:lnTo>
                    <a:pt x="3364" y="1"/>
                  </a:lnTo>
                  <a:close/>
                </a:path>
              </a:pathLst>
            </a:custGeom>
            <a:solidFill>
              <a:srgbClr val="015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7" name="Google Shape;737;p29"/>
          <p:cNvGrpSpPr/>
          <p:nvPr/>
        </p:nvGrpSpPr>
        <p:grpSpPr>
          <a:xfrm flipH="1">
            <a:off x="336947" y="2388870"/>
            <a:ext cx="2098365" cy="2456158"/>
            <a:chOff x="2062979" y="2548248"/>
            <a:chExt cx="1979403" cy="2316912"/>
          </a:xfrm>
        </p:grpSpPr>
        <p:sp>
          <p:nvSpPr>
            <p:cNvPr id="738" name="Google Shape;738;p29"/>
            <p:cNvSpPr/>
            <p:nvPr/>
          </p:nvSpPr>
          <p:spPr>
            <a:xfrm>
              <a:off x="2651630" y="3220832"/>
              <a:ext cx="1214601" cy="1643778"/>
            </a:xfrm>
            <a:custGeom>
              <a:rect b="b" l="l" r="r" t="t"/>
              <a:pathLst>
                <a:path extrusionOk="0" h="69600" w="51428">
                  <a:moveTo>
                    <a:pt x="5697" y="0"/>
                  </a:moveTo>
                  <a:cubicBezTo>
                    <a:pt x="2551" y="0"/>
                    <a:pt x="1" y="2577"/>
                    <a:pt x="1" y="5723"/>
                  </a:cubicBezTo>
                  <a:lnTo>
                    <a:pt x="1" y="63877"/>
                  </a:lnTo>
                  <a:cubicBezTo>
                    <a:pt x="1" y="67050"/>
                    <a:pt x="2551" y="69600"/>
                    <a:pt x="5697" y="69600"/>
                  </a:cubicBezTo>
                  <a:lnTo>
                    <a:pt x="45705" y="69600"/>
                  </a:lnTo>
                  <a:cubicBezTo>
                    <a:pt x="48878" y="69600"/>
                    <a:pt x="51428" y="67050"/>
                    <a:pt x="51428" y="63877"/>
                  </a:cubicBezTo>
                  <a:lnTo>
                    <a:pt x="51428" y="5723"/>
                  </a:lnTo>
                  <a:cubicBezTo>
                    <a:pt x="51428" y="2577"/>
                    <a:pt x="48878" y="0"/>
                    <a:pt x="457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9"/>
            <p:cNvSpPr/>
            <p:nvPr/>
          </p:nvSpPr>
          <p:spPr>
            <a:xfrm>
              <a:off x="2770796" y="3220832"/>
              <a:ext cx="1215215" cy="1643778"/>
            </a:xfrm>
            <a:custGeom>
              <a:rect b="b" l="l" r="r" t="t"/>
              <a:pathLst>
                <a:path extrusionOk="0" h="69600" w="51454">
                  <a:moveTo>
                    <a:pt x="5723" y="0"/>
                  </a:moveTo>
                  <a:cubicBezTo>
                    <a:pt x="2577" y="0"/>
                    <a:pt x="0" y="2577"/>
                    <a:pt x="0" y="5723"/>
                  </a:cubicBezTo>
                  <a:lnTo>
                    <a:pt x="0" y="63877"/>
                  </a:lnTo>
                  <a:cubicBezTo>
                    <a:pt x="0" y="67050"/>
                    <a:pt x="2577" y="69600"/>
                    <a:pt x="5723" y="69600"/>
                  </a:cubicBezTo>
                  <a:lnTo>
                    <a:pt x="45731" y="69600"/>
                  </a:lnTo>
                  <a:cubicBezTo>
                    <a:pt x="48904" y="69600"/>
                    <a:pt x="51454" y="67050"/>
                    <a:pt x="51454" y="63877"/>
                  </a:cubicBezTo>
                  <a:lnTo>
                    <a:pt x="51454" y="5723"/>
                  </a:lnTo>
                  <a:cubicBezTo>
                    <a:pt x="51454" y="2577"/>
                    <a:pt x="48904" y="0"/>
                    <a:pt x="4573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9"/>
            <p:cNvSpPr/>
            <p:nvPr/>
          </p:nvSpPr>
          <p:spPr>
            <a:xfrm>
              <a:off x="2174422" y="3924801"/>
              <a:ext cx="1369626" cy="939764"/>
            </a:xfrm>
            <a:custGeom>
              <a:rect b="b" l="l" r="r" t="t"/>
              <a:pathLst>
                <a:path extrusionOk="0" h="39791" w="57992">
                  <a:moveTo>
                    <a:pt x="5724" y="0"/>
                  </a:moveTo>
                  <a:cubicBezTo>
                    <a:pt x="2577" y="0"/>
                    <a:pt x="1" y="2550"/>
                    <a:pt x="1" y="5696"/>
                  </a:cubicBezTo>
                  <a:lnTo>
                    <a:pt x="1" y="34068"/>
                  </a:lnTo>
                  <a:cubicBezTo>
                    <a:pt x="1" y="37241"/>
                    <a:pt x="2577" y="39791"/>
                    <a:pt x="5724" y="39791"/>
                  </a:cubicBezTo>
                  <a:lnTo>
                    <a:pt x="52268" y="39791"/>
                  </a:lnTo>
                  <a:cubicBezTo>
                    <a:pt x="55442" y="39791"/>
                    <a:pt x="57992" y="37241"/>
                    <a:pt x="57992" y="34068"/>
                  </a:cubicBezTo>
                  <a:lnTo>
                    <a:pt x="57992" y="5696"/>
                  </a:lnTo>
                  <a:cubicBezTo>
                    <a:pt x="57992" y="2550"/>
                    <a:pt x="55442" y="0"/>
                    <a:pt x="5226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9"/>
            <p:cNvSpPr/>
            <p:nvPr/>
          </p:nvSpPr>
          <p:spPr>
            <a:xfrm>
              <a:off x="2264116" y="4303365"/>
              <a:ext cx="1206901" cy="280600"/>
            </a:xfrm>
            <a:custGeom>
              <a:rect b="b" l="l" r="r" t="t"/>
              <a:pathLst>
                <a:path extrusionOk="0" h="11881" w="51102">
                  <a:moveTo>
                    <a:pt x="3228" y="0"/>
                  </a:moveTo>
                  <a:cubicBezTo>
                    <a:pt x="1438" y="0"/>
                    <a:pt x="0" y="1438"/>
                    <a:pt x="0" y="3201"/>
                  </a:cubicBezTo>
                  <a:lnTo>
                    <a:pt x="0" y="8680"/>
                  </a:lnTo>
                  <a:cubicBezTo>
                    <a:pt x="0" y="10443"/>
                    <a:pt x="1438" y="11881"/>
                    <a:pt x="3228" y="11881"/>
                  </a:cubicBezTo>
                  <a:lnTo>
                    <a:pt x="47874" y="11881"/>
                  </a:lnTo>
                  <a:cubicBezTo>
                    <a:pt x="49664" y="11881"/>
                    <a:pt x="51101" y="10443"/>
                    <a:pt x="51101" y="8680"/>
                  </a:cubicBezTo>
                  <a:lnTo>
                    <a:pt x="51101" y="3201"/>
                  </a:lnTo>
                  <a:cubicBezTo>
                    <a:pt x="51101" y="1438"/>
                    <a:pt x="49664" y="0"/>
                    <a:pt x="47874" y="0"/>
                  </a:cubicBezTo>
                  <a:close/>
                </a:path>
              </a:pathLst>
            </a:custGeom>
            <a:solidFill>
              <a:srgbClr val="01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9"/>
            <p:cNvSpPr/>
            <p:nvPr/>
          </p:nvSpPr>
          <p:spPr>
            <a:xfrm>
              <a:off x="2255779" y="4583923"/>
              <a:ext cx="1206901" cy="281237"/>
            </a:xfrm>
            <a:custGeom>
              <a:rect b="b" l="l" r="r" t="t"/>
              <a:pathLst>
                <a:path extrusionOk="0" h="11908" w="51102">
                  <a:moveTo>
                    <a:pt x="2333" y="1"/>
                  </a:moveTo>
                  <a:cubicBezTo>
                    <a:pt x="1058" y="1"/>
                    <a:pt x="0" y="1058"/>
                    <a:pt x="0" y="2333"/>
                  </a:cubicBezTo>
                  <a:lnTo>
                    <a:pt x="0" y="9575"/>
                  </a:lnTo>
                  <a:cubicBezTo>
                    <a:pt x="0" y="10877"/>
                    <a:pt x="1058" y="11908"/>
                    <a:pt x="2333" y="11908"/>
                  </a:cubicBezTo>
                  <a:lnTo>
                    <a:pt x="48769" y="11908"/>
                  </a:lnTo>
                  <a:cubicBezTo>
                    <a:pt x="50071" y="11908"/>
                    <a:pt x="51102" y="10877"/>
                    <a:pt x="51102" y="9575"/>
                  </a:cubicBezTo>
                  <a:lnTo>
                    <a:pt x="51102" y="2333"/>
                  </a:lnTo>
                  <a:cubicBezTo>
                    <a:pt x="51102" y="1058"/>
                    <a:pt x="50071" y="1"/>
                    <a:pt x="487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9"/>
            <p:cNvSpPr/>
            <p:nvPr/>
          </p:nvSpPr>
          <p:spPr>
            <a:xfrm>
              <a:off x="2794483" y="3391859"/>
              <a:ext cx="134549" cy="128786"/>
            </a:xfrm>
            <a:custGeom>
              <a:rect b="b" l="l" r="r" t="t"/>
              <a:pathLst>
                <a:path extrusionOk="0" h="5453" w="5697">
                  <a:moveTo>
                    <a:pt x="1" y="0"/>
                  </a:moveTo>
                  <a:lnTo>
                    <a:pt x="5697" y="5452"/>
                  </a:lnTo>
                </a:path>
              </a:pathLst>
            </a:custGeom>
            <a:solidFill>
              <a:srgbClr val="01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9"/>
            <p:cNvSpPr/>
            <p:nvPr/>
          </p:nvSpPr>
          <p:spPr>
            <a:xfrm>
              <a:off x="2794483" y="3391859"/>
              <a:ext cx="134549" cy="128786"/>
            </a:xfrm>
            <a:custGeom>
              <a:rect b="b" l="l" r="r" t="t"/>
              <a:pathLst>
                <a:path extrusionOk="0" fill="none" h="5453" w="5697">
                  <a:moveTo>
                    <a:pt x="1" y="0"/>
                  </a:moveTo>
                  <a:lnTo>
                    <a:pt x="5697" y="5452"/>
                  </a:lnTo>
                </a:path>
              </a:pathLst>
            </a:custGeom>
            <a:no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9"/>
            <p:cNvSpPr/>
            <p:nvPr/>
          </p:nvSpPr>
          <p:spPr>
            <a:xfrm>
              <a:off x="2797694" y="3389285"/>
              <a:ext cx="128786" cy="133911"/>
            </a:xfrm>
            <a:custGeom>
              <a:rect b="b" l="l" r="r" t="t"/>
              <a:pathLst>
                <a:path extrusionOk="0" h="5670" w="5453">
                  <a:moveTo>
                    <a:pt x="5452" y="1"/>
                  </a:moveTo>
                  <a:lnTo>
                    <a:pt x="0" y="5670"/>
                  </a:lnTo>
                </a:path>
              </a:pathLst>
            </a:custGeom>
            <a:solidFill>
              <a:srgbClr val="01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9"/>
            <p:cNvSpPr/>
            <p:nvPr/>
          </p:nvSpPr>
          <p:spPr>
            <a:xfrm>
              <a:off x="2797694" y="3389285"/>
              <a:ext cx="128786" cy="133911"/>
            </a:xfrm>
            <a:custGeom>
              <a:rect b="b" l="l" r="r" t="t"/>
              <a:pathLst>
                <a:path extrusionOk="0" fill="none" h="5670" w="5453">
                  <a:moveTo>
                    <a:pt x="5452" y="1"/>
                  </a:moveTo>
                  <a:lnTo>
                    <a:pt x="0" y="5670"/>
                  </a:lnTo>
                </a:path>
              </a:pathLst>
            </a:custGeom>
            <a:no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9"/>
            <p:cNvSpPr/>
            <p:nvPr/>
          </p:nvSpPr>
          <p:spPr>
            <a:xfrm>
              <a:off x="2822680" y="3416821"/>
              <a:ext cx="78174" cy="78198"/>
            </a:xfrm>
            <a:custGeom>
              <a:rect b="b" l="l" r="r" t="t"/>
              <a:pathLst>
                <a:path extrusionOk="0" h="3311" w="3310">
                  <a:moveTo>
                    <a:pt x="1655" y="1"/>
                  </a:moveTo>
                  <a:cubicBezTo>
                    <a:pt x="732" y="1"/>
                    <a:pt x="0" y="760"/>
                    <a:pt x="0" y="1656"/>
                  </a:cubicBezTo>
                  <a:cubicBezTo>
                    <a:pt x="0" y="2578"/>
                    <a:pt x="732" y="3310"/>
                    <a:pt x="1655" y="3310"/>
                  </a:cubicBezTo>
                  <a:cubicBezTo>
                    <a:pt x="2577" y="3310"/>
                    <a:pt x="3309" y="2578"/>
                    <a:pt x="3309" y="1656"/>
                  </a:cubicBezTo>
                  <a:cubicBezTo>
                    <a:pt x="3309" y="760"/>
                    <a:pt x="2577" y="1"/>
                    <a:pt x="1655" y="1"/>
                  </a:cubicBezTo>
                  <a:close/>
                </a:path>
              </a:pathLst>
            </a:custGeom>
            <a:solidFill>
              <a:srgbClr val="015B5B"/>
            </a:solid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9"/>
            <p:cNvSpPr/>
            <p:nvPr/>
          </p:nvSpPr>
          <p:spPr>
            <a:xfrm>
              <a:off x="3194844" y="3391859"/>
              <a:ext cx="133888" cy="128786"/>
            </a:xfrm>
            <a:custGeom>
              <a:rect b="b" l="l" r="r" t="t"/>
              <a:pathLst>
                <a:path extrusionOk="0" h="5453" w="5669">
                  <a:moveTo>
                    <a:pt x="0" y="0"/>
                  </a:moveTo>
                  <a:lnTo>
                    <a:pt x="5669" y="5452"/>
                  </a:lnTo>
                </a:path>
              </a:pathLst>
            </a:custGeom>
            <a:solidFill>
              <a:srgbClr val="01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9"/>
            <p:cNvSpPr/>
            <p:nvPr/>
          </p:nvSpPr>
          <p:spPr>
            <a:xfrm>
              <a:off x="3194844" y="3391859"/>
              <a:ext cx="133888" cy="128786"/>
            </a:xfrm>
            <a:custGeom>
              <a:rect b="b" l="l" r="r" t="t"/>
              <a:pathLst>
                <a:path extrusionOk="0" fill="none" h="5453" w="5669">
                  <a:moveTo>
                    <a:pt x="0" y="0"/>
                  </a:moveTo>
                  <a:lnTo>
                    <a:pt x="5669" y="5452"/>
                  </a:lnTo>
                </a:path>
              </a:pathLst>
            </a:custGeom>
            <a:no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9"/>
            <p:cNvSpPr/>
            <p:nvPr/>
          </p:nvSpPr>
          <p:spPr>
            <a:xfrm>
              <a:off x="3197394" y="3389285"/>
              <a:ext cx="128786" cy="133911"/>
            </a:xfrm>
            <a:custGeom>
              <a:rect b="b" l="l" r="r" t="t"/>
              <a:pathLst>
                <a:path extrusionOk="0" h="5670" w="5453">
                  <a:moveTo>
                    <a:pt x="5452" y="1"/>
                  </a:moveTo>
                  <a:lnTo>
                    <a:pt x="1" y="5670"/>
                  </a:lnTo>
                </a:path>
              </a:pathLst>
            </a:custGeom>
            <a:solidFill>
              <a:srgbClr val="01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9"/>
            <p:cNvSpPr/>
            <p:nvPr/>
          </p:nvSpPr>
          <p:spPr>
            <a:xfrm>
              <a:off x="3197394" y="3389285"/>
              <a:ext cx="128786" cy="133911"/>
            </a:xfrm>
            <a:custGeom>
              <a:rect b="b" l="l" r="r" t="t"/>
              <a:pathLst>
                <a:path extrusionOk="0" fill="none" h="5670" w="5453">
                  <a:moveTo>
                    <a:pt x="5452" y="1"/>
                  </a:moveTo>
                  <a:lnTo>
                    <a:pt x="1" y="5670"/>
                  </a:lnTo>
                </a:path>
              </a:pathLst>
            </a:custGeom>
            <a:no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9"/>
            <p:cNvSpPr/>
            <p:nvPr/>
          </p:nvSpPr>
          <p:spPr>
            <a:xfrm>
              <a:off x="3222380" y="3416821"/>
              <a:ext cx="78174" cy="78198"/>
            </a:xfrm>
            <a:custGeom>
              <a:rect b="b" l="l" r="r" t="t"/>
              <a:pathLst>
                <a:path extrusionOk="0" h="3311" w="3310">
                  <a:moveTo>
                    <a:pt x="1655" y="1"/>
                  </a:moveTo>
                  <a:cubicBezTo>
                    <a:pt x="760" y="1"/>
                    <a:pt x="0" y="760"/>
                    <a:pt x="0" y="1656"/>
                  </a:cubicBezTo>
                  <a:cubicBezTo>
                    <a:pt x="0" y="2578"/>
                    <a:pt x="760" y="3310"/>
                    <a:pt x="1655" y="3310"/>
                  </a:cubicBezTo>
                  <a:cubicBezTo>
                    <a:pt x="2577" y="3310"/>
                    <a:pt x="3309" y="2578"/>
                    <a:pt x="3309" y="1656"/>
                  </a:cubicBezTo>
                  <a:cubicBezTo>
                    <a:pt x="3309" y="760"/>
                    <a:pt x="2577" y="1"/>
                    <a:pt x="1655" y="1"/>
                  </a:cubicBezTo>
                  <a:close/>
                </a:path>
              </a:pathLst>
            </a:custGeom>
            <a:solidFill>
              <a:srgbClr val="015B5B"/>
            </a:solid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9"/>
            <p:cNvSpPr/>
            <p:nvPr/>
          </p:nvSpPr>
          <p:spPr>
            <a:xfrm>
              <a:off x="3594544" y="3391859"/>
              <a:ext cx="133911" cy="128786"/>
            </a:xfrm>
            <a:custGeom>
              <a:rect b="b" l="l" r="r" t="t"/>
              <a:pathLst>
                <a:path extrusionOk="0" h="5453" w="5670">
                  <a:moveTo>
                    <a:pt x="0" y="0"/>
                  </a:moveTo>
                  <a:lnTo>
                    <a:pt x="5669" y="5452"/>
                  </a:lnTo>
                </a:path>
              </a:pathLst>
            </a:custGeom>
            <a:solidFill>
              <a:srgbClr val="01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9"/>
            <p:cNvSpPr/>
            <p:nvPr/>
          </p:nvSpPr>
          <p:spPr>
            <a:xfrm>
              <a:off x="3597094" y="3389285"/>
              <a:ext cx="128786" cy="133911"/>
            </a:xfrm>
            <a:custGeom>
              <a:rect b="b" l="l" r="r" t="t"/>
              <a:pathLst>
                <a:path extrusionOk="0" h="5670" w="5453">
                  <a:moveTo>
                    <a:pt x="5453" y="1"/>
                  </a:moveTo>
                  <a:lnTo>
                    <a:pt x="1" y="5670"/>
                  </a:lnTo>
                </a:path>
              </a:pathLst>
            </a:custGeom>
            <a:solidFill>
              <a:srgbClr val="01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9"/>
            <p:cNvSpPr/>
            <p:nvPr/>
          </p:nvSpPr>
          <p:spPr>
            <a:xfrm>
              <a:off x="2794483" y="3731338"/>
              <a:ext cx="134549" cy="128786"/>
            </a:xfrm>
            <a:custGeom>
              <a:rect b="b" l="l" r="r" t="t"/>
              <a:pathLst>
                <a:path extrusionOk="0" h="5453" w="5697">
                  <a:moveTo>
                    <a:pt x="1" y="1"/>
                  </a:moveTo>
                  <a:lnTo>
                    <a:pt x="5697" y="5453"/>
                  </a:lnTo>
                </a:path>
              </a:pathLst>
            </a:custGeom>
            <a:solidFill>
              <a:srgbClr val="01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9"/>
            <p:cNvSpPr/>
            <p:nvPr/>
          </p:nvSpPr>
          <p:spPr>
            <a:xfrm>
              <a:off x="2794483" y="3731338"/>
              <a:ext cx="134549" cy="128786"/>
            </a:xfrm>
            <a:custGeom>
              <a:rect b="b" l="l" r="r" t="t"/>
              <a:pathLst>
                <a:path extrusionOk="0" fill="none" h="5453" w="5697">
                  <a:moveTo>
                    <a:pt x="1" y="1"/>
                  </a:moveTo>
                  <a:lnTo>
                    <a:pt x="5697" y="5453"/>
                  </a:lnTo>
                </a:path>
              </a:pathLst>
            </a:custGeom>
            <a:no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9"/>
            <p:cNvSpPr/>
            <p:nvPr/>
          </p:nvSpPr>
          <p:spPr>
            <a:xfrm>
              <a:off x="2797694" y="3728788"/>
              <a:ext cx="128786" cy="134549"/>
            </a:xfrm>
            <a:custGeom>
              <a:rect b="b" l="l" r="r" t="t"/>
              <a:pathLst>
                <a:path extrusionOk="0" h="5697" w="5453">
                  <a:moveTo>
                    <a:pt x="5452" y="0"/>
                  </a:moveTo>
                  <a:lnTo>
                    <a:pt x="0" y="5696"/>
                  </a:lnTo>
                </a:path>
              </a:pathLst>
            </a:custGeom>
            <a:solidFill>
              <a:srgbClr val="01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9"/>
            <p:cNvSpPr/>
            <p:nvPr/>
          </p:nvSpPr>
          <p:spPr>
            <a:xfrm>
              <a:off x="2797694" y="3728788"/>
              <a:ext cx="128786" cy="134549"/>
            </a:xfrm>
            <a:custGeom>
              <a:rect b="b" l="l" r="r" t="t"/>
              <a:pathLst>
                <a:path extrusionOk="0" fill="none" h="5697" w="5453">
                  <a:moveTo>
                    <a:pt x="5452" y="0"/>
                  </a:moveTo>
                  <a:lnTo>
                    <a:pt x="0" y="5696"/>
                  </a:lnTo>
                </a:path>
              </a:pathLst>
            </a:custGeom>
            <a:no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9"/>
            <p:cNvSpPr/>
            <p:nvPr/>
          </p:nvSpPr>
          <p:spPr>
            <a:xfrm>
              <a:off x="2822680" y="3756962"/>
              <a:ext cx="78174" cy="78174"/>
            </a:xfrm>
            <a:custGeom>
              <a:rect b="b" l="l" r="r" t="t"/>
              <a:pathLst>
                <a:path extrusionOk="0" h="3310" w="3310">
                  <a:moveTo>
                    <a:pt x="1655" y="1"/>
                  </a:moveTo>
                  <a:cubicBezTo>
                    <a:pt x="760" y="1"/>
                    <a:pt x="0" y="733"/>
                    <a:pt x="0" y="1655"/>
                  </a:cubicBezTo>
                  <a:cubicBezTo>
                    <a:pt x="0" y="2577"/>
                    <a:pt x="760" y="3310"/>
                    <a:pt x="1655" y="3310"/>
                  </a:cubicBezTo>
                  <a:cubicBezTo>
                    <a:pt x="2577" y="3310"/>
                    <a:pt x="3309" y="2577"/>
                    <a:pt x="3309" y="1655"/>
                  </a:cubicBezTo>
                  <a:cubicBezTo>
                    <a:pt x="3309" y="733"/>
                    <a:pt x="2577" y="1"/>
                    <a:pt x="1655" y="1"/>
                  </a:cubicBezTo>
                  <a:close/>
                </a:path>
              </a:pathLst>
            </a:custGeom>
            <a:solidFill>
              <a:srgbClr val="015B5B"/>
            </a:solid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9"/>
            <p:cNvSpPr/>
            <p:nvPr/>
          </p:nvSpPr>
          <p:spPr>
            <a:xfrm>
              <a:off x="3194844" y="3731338"/>
              <a:ext cx="133888" cy="128786"/>
            </a:xfrm>
            <a:custGeom>
              <a:rect b="b" l="l" r="r" t="t"/>
              <a:pathLst>
                <a:path extrusionOk="0" h="5453" w="5669">
                  <a:moveTo>
                    <a:pt x="0" y="1"/>
                  </a:moveTo>
                  <a:lnTo>
                    <a:pt x="5669" y="5453"/>
                  </a:lnTo>
                </a:path>
              </a:pathLst>
            </a:custGeom>
            <a:solidFill>
              <a:srgbClr val="01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9"/>
            <p:cNvSpPr/>
            <p:nvPr/>
          </p:nvSpPr>
          <p:spPr>
            <a:xfrm>
              <a:off x="3194844" y="3731338"/>
              <a:ext cx="133888" cy="128786"/>
            </a:xfrm>
            <a:custGeom>
              <a:rect b="b" l="l" r="r" t="t"/>
              <a:pathLst>
                <a:path extrusionOk="0" fill="none" h="5453" w="5669">
                  <a:moveTo>
                    <a:pt x="0" y="1"/>
                  </a:moveTo>
                  <a:lnTo>
                    <a:pt x="5669" y="5453"/>
                  </a:lnTo>
                </a:path>
              </a:pathLst>
            </a:custGeom>
            <a:no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9"/>
            <p:cNvSpPr/>
            <p:nvPr/>
          </p:nvSpPr>
          <p:spPr>
            <a:xfrm>
              <a:off x="3197394" y="3728788"/>
              <a:ext cx="128786" cy="134549"/>
            </a:xfrm>
            <a:custGeom>
              <a:rect b="b" l="l" r="r" t="t"/>
              <a:pathLst>
                <a:path extrusionOk="0" h="5697" w="5453">
                  <a:moveTo>
                    <a:pt x="5452" y="0"/>
                  </a:moveTo>
                  <a:lnTo>
                    <a:pt x="1" y="5696"/>
                  </a:lnTo>
                </a:path>
              </a:pathLst>
            </a:custGeom>
            <a:solidFill>
              <a:srgbClr val="01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9"/>
            <p:cNvSpPr/>
            <p:nvPr/>
          </p:nvSpPr>
          <p:spPr>
            <a:xfrm>
              <a:off x="3197394" y="3728788"/>
              <a:ext cx="128786" cy="134549"/>
            </a:xfrm>
            <a:custGeom>
              <a:rect b="b" l="l" r="r" t="t"/>
              <a:pathLst>
                <a:path extrusionOk="0" fill="none" h="5697" w="5453">
                  <a:moveTo>
                    <a:pt x="5452" y="0"/>
                  </a:moveTo>
                  <a:lnTo>
                    <a:pt x="1" y="5696"/>
                  </a:lnTo>
                </a:path>
              </a:pathLst>
            </a:custGeom>
            <a:no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9"/>
            <p:cNvSpPr/>
            <p:nvPr/>
          </p:nvSpPr>
          <p:spPr>
            <a:xfrm>
              <a:off x="3222380" y="3756962"/>
              <a:ext cx="78174" cy="78174"/>
            </a:xfrm>
            <a:custGeom>
              <a:rect b="b" l="l" r="r" t="t"/>
              <a:pathLst>
                <a:path extrusionOk="0" h="3310" w="3310">
                  <a:moveTo>
                    <a:pt x="1655" y="1"/>
                  </a:moveTo>
                  <a:cubicBezTo>
                    <a:pt x="760" y="1"/>
                    <a:pt x="0" y="733"/>
                    <a:pt x="0" y="1655"/>
                  </a:cubicBezTo>
                  <a:cubicBezTo>
                    <a:pt x="0" y="2577"/>
                    <a:pt x="760" y="3310"/>
                    <a:pt x="1655" y="3310"/>
                  </a:cubicBezTo>
                  <a:cubicBezTo>
                    <a:pt x="2577" y="3310"/>
                    <a:pt x="3309" y="2577"/>
                    <a:pt x="3309" y="1655"/>
                  </a:cubicBezTo>
                  <a:cubicBezTo>
                    <a:pt x="3309" y="733"/>
                    <a:pt x="2577" y="1"/>
                    <a:pt x="1655" y="1"/>
                  </a:cubicBezTo>
                  <a:close/>
                </a:path>
              </a:pathLst>
            </a:custGeom>
            <a:solidFill>
              <a:srgbClr val="015B5B"/>
            </a:solid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9"/>
            <p:cNvSpPr/>
            <p:nvPr/>
          </p:nvSpPr>
          <p:spPr>
            <a:xfrm>
              <a:off x="3594544" y="3731338"/>
              <a:ext cx="133911" cy="128786"/>
            </a:xfrm>
            <a:custGeom>
              <a:rect b="b" l="l" r="r" t="t"/>
              <a:pathLst>
                <a:path extrusionOk="0" h="5453" w="5670">
                  <a:moveTo>
                    <a:pt x="0" y="1"/>
                  </a:moveTo>
                  <a:lnTo>
                    <a:pt x="5669" y="5453"/>
                  </a:lnTo>
                </a:path>
              </a:pathLst>
            </a:custGeom>
            <a:solidFill>
              <a:srgbClr val="01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9"/>
            <p:cNvSpPr/>
            <p:nvPr/>
          </p:nvSpPr>
          <p:spPr>
            <a:xfrm>
              <a:off x="3597094" y="3728788"/>
              <a:ext cx="128786" cy="134549"/>
            </a:xfrm>
            <a:custGeom>
              <a:rect b="b" l="l" r="r" t="t"/>
              <a:pathLst>
                <a:path extrusionOk="0" h="5697" w="5453">
                  <a:moveTo>
                    <a:pt x="5453" y="0"/>
                  </a:moveTo>
                  <a:lnTo>
                    <a:pt x="1" y="5696"/>
                  </a:lnTo>
                </a:path>
              </a:pathLst>
            </a:custGeom>
            <a:solidFill>
              <a:srgbClr val="01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9"/>
            <p:cNvSpPr/>
            <p:nvPr/>
          </p:nvSpPr>
          <p:spPr>
            <a:xfrm>
              <a:off x="2418470" y="4596085"/>
              <a:ext cx="344036" cy="24"/>
            </a:xfrm>
            <a:custGeom>
              <a:rect b="b" l="l" r="r" t="t"/>
              <a:pathLst>
                <a:path extrusionOk="0" fill="none" h="1" w="14567">
                  <a:moveTo>
                    <a:pt x="1" y="1"/>
                  </a:moveTo>
                  <a:lnTo>
                    <a:pt x="14566" y="1"/>
                  </a:lnTo>
                </a:path>
              </a:pathLst>
            </a:custGeom>
            <a:no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9"/>
            <p:cNvSpPr/>
            <p:nvPr/>
          </p:nvSpPr>
          <p:spPr>
            <a:xfrm>
              <a:off x="2228881" y="3557761"/>
              <a:ext cx="724538" cy="474617"/>
            </a:xfrm>
            <a:custGeom>
              <a:rect b="b" l="l" r="r" t="t"/>
              <a:pathLst>
                <a:path extrusionOk="0" h="20096" w="30678">
                  <a:moveTo>
                    <a:pt x="30677" y="0"/>
                  </a:moveTo>
                  <a:lnTo>
                    <a:pt x="20804" y="54"/>
                  </a:lnTo>
                  <a:lnTo>
                    <a:pt x="20804" y="8354"/>
                  </a:lnTo>
                  <a:lnTo>
                    <a:pt x="21781" y="8354"/>
                  </a:lnTo>
                  <a:lnTo>
                    <a:pt x="21781" y="8544"/>
                  </a:lnTo>
                  <a:lnTo>
                    <a:pt x="8626" y="8544"/>
                  </a:lnTo>
                  <a:cubicBezTo>
                    <a:pt x="7134" y="8544"/>
                    <a:pt x="5723" y="9114"/>
                    <a:pt x="4666" y="10172"/>
                  </a:cubicBezTo>
                  <a:lnTo>
                    <a:pt x="3364" y="11474"/>
                  </a:lnTo>
                  <a:lnTo>
                    <a:pt x="461" y="14376"/>
                  </a:lnTo>
                  <a:cubicBezTo>
                    <a:pt x="0" y="14837"/>
                    <a:pt x="0" y="15569"/>
                    <a:pt x="461" y="16030"/>
                  </a:cubicBezTo>
                  <a:cubicBezTo>
                    <a:pt x="692" y="16261"/>
                    <a:pt x="990" y="16376"/>
                    <a:pt x="1289" y="16376"/>
                  </a:cubicBezTo>
                  <a:cubicBezTo>
                    <a:pt x="1587" y="16376"/>
                    <a:pt x="1885" y="16261"/>
                    <a:pt x="2116" y="16030"/>
                  </a:cubicBezTo>
                  <a:lnTo>
                    <a:pt x="4747" y="13399"/>
                  </a:lnTo>
                  <a:lnTo>
                    <a:pt x="4801" y="13454"/>
                  </a:lnTo>
                  <a:lnTo>
                    <a:pt x="4910" y="13535"/>
                  </a:lnTo>
                  <a:lnTo>
                    <a:pt x="4964" y="13589"/>
                  </a:lnTo>
                  <a:lnTo>
                    <a:pt x="2333" y="16247"/>
                  </a:lnTo>
                  <a:cubicBezTo>
                    <a:pt x="1872" y="16708"/>
                    <a:pt x="1872" y="17441"/>
                    <a:pt x="2306" y="17902"/>
                  </a:cubicBezTo>
                  <a:cubicBezTo>
                    <a:pt x="2536" y="18132"/>
                    <a:pt x="2841" y="18248"/>
                    <a:pt x="3147" y="18248"/>
                  </a:cubicBezTo>
                  <a:cubicBezTo>
                    <a:pt x="3452" y="18248"/>
                    <a:pt x="3757" y="18132"/>
                    <a:pt x="3987" y="17902"/>
                  </a:cubicBezTo>
                  <a:lnTo>
                    <a:pt x="6700" y="15162"/>
                  </a:lnTo>
                  <a:lnTo>
                    <a:pt x="6754" y="15217"/>
                  </a:lnTo>
                  <a:lnTo>
                    <a:pt x="6863" y="15325"/>
                  </a:lnTo>
                  <a:lnTo>
                    <a:pt x="6917" y="15379"/>
                  </a:lnTo>
                  <a:lnTo>
                    <a:pt x="4177" y="18092"/>
                  </a:lnTo>
                  <a:cubicBezTo>
                    <a:pt x="3716" y="18553"/>
                    <a:pt x="3716" y="19312"/>
                    <a:pt x="4177" y="19746"/>
                  </a:cubicBezTo>
                  <a:cubicBezTo>
                    <a:pt x="4411" y="19980"/>
                    <a:pt x="4715" y="20096"/>
                    <a:pt x="5018" y="20096"/>
                  </a:cubicBezTo>
                  <a:cubicBezTo>
                    <a:pt x="5312" y="20096"/>
                    <a:pt x="5605" y="19987"/>
                    <a:pt x="5832" y="19773"/>
                  </a:cubicBezTo>
                  <a:lnTo>
                    <a:pt x="7839" y="17766"/>
                  </a:lnTo>
                  <a:cubicBezTo>
                    <a:pt x="8436" y="17170"/>
                    <a:pt x="9168" y="16736"/>
                    <a:pt x="9955" y="16491"/>
                  </a:cubicBezTo>
                  <a:cubicBezTo>
                    <a:pt x="10443" y="16356"/>
                    <a:pt x="10931" y="16275"/>
                    <a:pt x="11419" y="16275"/>
                  </a:cubicBezTo>
                  <a:lnTo>
                    <a:pt x="23842" y="16275"/>
                  </a:lnTo>
                  <a:cubicBezTo>
                    <a:pt x="23875" y="16275"/>
                    <a:pt x="23907" y="16275"/>
                    <a:pt x="23940" y="16275"/>
                  </a:cubicBezTo>
                  <a:cubicBezTo>
                    <a:pt x="25720" y="16275"/>
                    <a:pt x="27392" y="15546"/>
                    <a:pt x="28670" y="14294"/>
                  </a:cubicBezTo>
                  <a:cubicBezTo>
                    <a:pt x="29972" y="13020"/>
                    <a:pt x="30677" y="11311"/>
                    <a:pt x="30677" y="9466"/>
                  </a:cubicBezTo>
                  <a:lnTo>
                    <a:pt x="306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9"/>
            <p:cNvSpPr/>
            <p:nvPr/>
          </p:nvSpPr>
          <p:spPr>
            <a:xfrm>
              <a:off x="2228881" y="3759536"/>
              <a:ext cx="328638" cy="272900"/>
            </a:xfrm>
            <a:custGeom>
              <a:rect b="b" l="l" r="r" t="t"/>
              <a:pathLst>
                <a:path extrusionOk="0" h="11555" w="13915">
                  <a:moveTo>
                    <a:pt x="8626" y="0"/>
                  </a:moveTo>
                  <a:cubicBezTo>
                    <a:pt x="7134" y="0"/>
                    <a:pt x="5723" y="570"/>
                    <a:pt x="4666" y="1628"/>
                  </a:cubicBezTo>
                  <a:lnTo>
                    <a:pt x="3364" y="2930"/>
                  </a:lnTo>
                  <a:lnTo>
                    <a:pt x="461" y="5832"/>
                  </a:lnTo>
                  <a:cubicBezTo>
                    <a:pt x="0" y="6293"/>
                    <a:pt x="0" y="7025"/>
                    <a:pt x="461" y="7486"/>
                  </a:cubicBezTo>
                  <a:cubicBezTo>
                    <a:pt x="692" y="7717"/>
                    <a:pt x="990" y="7832"/>
                    <a:pt x="1289" y="7832"/>
                  </a:cubicBezTo>
                  <a:cubicBezTo>
                    <a:pt x="1587" y="7832"/>
                    <a:pt x="1885" y="7717"/>
                    <a:pt x="2116" y="7486"/>
                  </a:cubicBezTo>
                  <a:lnTo>
                    <a:pt x="4747" y="4855"/>
                  </a:lnTo>
                  <a:lnTo>
                    <a:pt x="4801" y="4910"/>
                  </a:lnTo>
                  <a:lnTo>
                    <a:pt x="4910" y="5018"/>
                  </a:lnTo>
                  <a:lnTo>
                    <a:pt x="4964" y="5072"/>
                  </a:lnTo>
                  <a:lnTo>
                    <a:pt x="2333" y="7703"/>
                  </a:lnTo>
                  <a:cubicBezTo>
                    <a:pt x="1872" y="8164"/>
                    <a:pt x="1872" y="8897"/>
                    <a:pt x="2306" y="9358"/>
                  </a:cubicBezTo>
                  <a:cubicBezTo>
                    <a:pt x="2536" y="9588"/>
                    <a:pt x="2841" y="9704"/>
                    <a:pt x="3147" y="9704"/>
                  </a:cubicBezTo>
                  <a:cubicBezTo>
                    <a:pt x="3452" y="9704"/>
                    <a:pt x="3757" y="9588"/>
                    <a:pt x="3987" y="9358"/>
                  </a:cubicBezTo>
                  <a:lnTo>
                    <a:pt x="6700" y="6618"/>
                  </a:lnTo>
                  <a:lnTo>
                    <a:pt x="6754" y="6673"/>
                  </a:lnTo>
                  <a:lnTo>
                    <a:pt x="6863" y="6781"/>
                  </a:lnTo>
                  <a:lnTo>
                    <a:pt x="6917" y="6835"/>
                  </a:lnTo>
                  <a:lnTo>
                    <a:pt x="4177" y="9548"/>
                  </a:lnTo>
                  <a:cubicBezTo>
                    <a:pt x="3716" y="10009"/>
                    <a:pt x="3716" y="10768"/>
                    <a:pt x="4177" y="11229"/>
                  </a:cubicBezTo>
                  <a:cubicBezTo>
                    <a:pt x="4408" y="11446"/>
                    <a:pt x="4706" y="11555"/>
                    <a:pt x="5005" y="11555"/>
                  </a:cubicBezTo>
                  <a:cubicBezTo>
                    <a:pt x="5303" y="11555"/>
                    <a:pt x="5601" y="11446"/>
                    <a:pt x="5832" y="11229"/>
                  </a:cubicBezTo>
                  <a:lnTo>
                    <a:pt x="7839" y="9222"/>
                  </a:lnTo>
                  <a:cubicBezTo>
                    <a:pt x="8436" y="8626"/>
                    <a:pt x="9168" y="8192"/>
                    <a:pt x="9955" y="7947"/>
                  </a:cubicBezTo>
                  <a:cubicBezTo>
                    <a:pt x="10443" y="7812"/>
                    <a:pt x="10931" y="7731"/>
                    <a:pt x="11419" y="7731"/>
                  </a:cubicBezTo>
                  <a:lnTo>
                    <a:pt x="13915" y="7731"/>
                  </a:lnTo>
                  <a:lnTo>
                    <a:pt x="1112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9"/>
            <p:cNvSpPr/>
            <p:nvPr/>
          </p:nvSpPr>
          <p:spPr>
            <a:xfrm>
              <a:off x="2226307" y="3827432"/>
              <a:ext cx="116623" cy="122362"/>
            </a:xfrm>
            <a:custGeom>
              <a:rect b="b" l="l" r="r" t="t"/>
              <a:pathLst>
                <a:path extrusionOk="0" fill="none" h="5181" w="4938">
                  <a:moveTo>
                    <a:pt x="4937" y="2062"/>
                  </a:moveTo>
                  <a:lnTo>
                    <a:pt x="2306" y="4693"/>
                  </a:lnTo>
                  <a:cubicBezTo>
                    <a:pt x="1791" y="5181"/>
                    <a:pt x="1004" y="5181"/>
                    <a:pt x="489" y="4693"/>
                  </a:cubicBezTo>
                  <a:lnTo>
                    <a:pt x="489" y="4693"/>
                  </a:lnTo>
                  <a:cubicBezTo>
                    <a:pt x="1" y="4177"/>
                    <a:pt x="1" y="3391"/>
                    <a:pt x="489" y="2875"/>
                  </a:cubicBezTo>
                  <a:lnTo>
                    <a:pt x="3391" y="0"/>
                  </a:lnTo>
                </a:path>
              </a:pathLst>
            </a:custGeom>
            <a:no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9"/>
            <p:cNvSpPr/>
            <p:nvPr/>
          </p:nvSpPr>
          <p:spPr>
            <a:xfrm>
              <a:off x="2269878" y="3877380"/>
              <a:ext cx="119174" cy="116623"/>
            </a:xfrm>
            <a:custGeom>
              <a:rect b="b" l="l" r="r" t="t"/>
              <a:pathLst>
                <a:path extrusionOk="0" fill="none" h="4938" w="5046">
                  <a:moveTo>
                    <a:pt x="5045" y="1710"/>
                  </a:moveTo>
                  <a:lnTo>
                    <a:pt x="2306" y="4449"/>
                  </a:lnTo>
                  <a:cubicBezTo>
                    <a:pt x="1817" y="4938"/>
                    <a:pt x="1004" y="4938"/>
                    <a:pt x="515" y="4422"/>
                  </a:cubicBezTo>
                  <a:lnTo>
                    <a:pt x="515" y="4422"/>
                  </a:lnTo>
                  <a:cubicBezTo>
                    <a:pt x="0" y="3934"/>
                    <a:pt x="0" y="3120"/>
                    <a:pt x="515" y="2632"/>
                  </a:cubicBezTo>
                  <a:lnTo>
                    <a:pt x="3147" y="1"/>
                  </a:lnTo>
                </a:path>
              </a:pathLst>
            </a:custGeom>
            <a:no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9"/>
            <p:cNvSpPr/>
            <p:nvPr/>
          </p:nvSpPr>
          <p:spPr>
            <a:xfrm>
              <a:off x="2306388" y="3756962"/>
              <a:ext cx="456125" cy="70498"/>
            </a:xfrm>
            <a:custGeom>
              <a:rect b="b" l="l" r="r" t="t"/>
              <a:pathLst>
                <a:path extrusionOk="0" fill="none" h="2985" w="19313">
                  <a:moveTo>
                    <a:pt x="0" y="2984"/>
                  </a:moveTo>
                  <a:lnTo>
                    <a:pt x="1302" y="1655"/>
                  </a:lnTo>
                  <a:cubicBezTo>
                    <a:pt x="2387" y="597"/>
                    <a:pt x="3825" y="1"/>
                    <a:pt x="5344" y="1"/>
                  </a:cubicBezTo>
                  <a:lnTo>
                    <a:pt x="19312" y="1"/>
                  </a:lnTo>
                </a:path>
              </a:pathLst>
            </a:custGeom>
            <a:no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9"/>
            <p:cNvSpPr/>
            <p:nvPr/>
          </p:nvSpPr>
          <p:spPr>
            <a:xfrm>
              <a:off x="2314063" y="3781310"/>
              <a:ext cx="641900" cy="256250"/>
            </a:xfrm>
            <a:custGeom>
              <a:rect b="b" l="l" r="r" t="t"/>
              <a:pathLst>
                <a:path extrusionOk="0" fill="none" h="10850" w="27179">
                  <a:moveTo>
                    <a:pt x="27179" y="0"/>
                  </a:moveTo>
                  <a:cubicBezTo>
                    <a:pt x="27179" y="3825"/>
                    <a:pt x="24060" y="6917"/>
                    <a:pt x="20235" y="6917"/>
                  </a:cubicBezTo>
                  <a:lnTo>
                    <a:pt x="7812" y="6917"/>
                  </a:lnTo>
                  <a:cubicBezTo>
                    <a:pt x="7351" y="6917"/>
                    <a:pt x="6863" y="6971"/>
                    <a:pt x="6402" y="7107"/>
                  </a:cubicBezTo>
                  <a:lnTo>
                    <a:pt x="6402" y="7107"/>
                  </a:lnTo>
                  <a:cubicBezTo>
                    <a:pt x="5615" y="7351"/>
                    <a:pt x="4883" y="7785"/>
                    <a:pt x="4313" y="8355"/>
                  </a:cubicBezTo>
                  <a:lnTo>
                    <a:pt x="2306" y="10362"/>
                  </a:lnTo>
                  <a:cubicBezTo>
                    <a:pt x="1791" y="10850"/>
                    <a:pt x="977" y="10850"/>
                    <a:pt x="489" y="10362"/>
                  </a:cubicBezTo>
                  <a:lnTo>
                    <a:pt x="489" y="10362"/>
                  </a:lnTo>
                  <a:cubicBezTo>
                    <a:pt x="1" y="9873"/>
                    <a:pt x="1" y="9060"/>
                    <a:pt x="489" y="8544"/>
                  </a:cubicBezTo>
                  <a:lnTo>
                    <a:pt x="3228" y="5832"/>
                  </a:lnTo>
                </a:path>
              </a:pathLst>
            </a:custGeom>
            <a:no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9"/>
            <p:cNvSpPr/>
            <p:nvPr/>
          </p:nvSpPr>
          <p:spPr>
            <a:xfrm>
              <a:off x="2717613" y="3556462"/>
              <a:ext cx="24" cy="199261"/>
            </a:xfrm>
            <a:custGeom>
              <a:rect b="b" l="l" r="r" t="t"/>
              <a:pathLst>
                <a:path extrusionOk="0" fill="none" h="8437" w="1">
                  <a:moveTo>
                    <a:pt x="1" y="8436"/>
                  </a:moveTo>
                  <a:lnTo>
                    <a:pt x="1" y="1"/>
                  </a:lnTo>
                </a:path>
              </a:pathLst>
            </a:custGeom>
            <a:no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9"/>
            <p:cNvSpPr/>
            <p:nvPr/>
          </p:nvSpPr>
          <p:spPr>
            <a:xfrm>
              <a:off x="2442818" y="3929288"/>
              <a:ext cx="78812" cy="75127"/>
            </a:xfrm>
            <a:custGeom>
              <a:rect b="b" l="l" r="r" t="t"/>
              <a:pathLst>
                <a:path extrusionOk="0" h="3181" w="3337">
                  <a:moveTo>
                    <a:pt x="706" y="0"/>
                  </a:moveTo>
                  <a:lnTo>
                    <a:pt x="380" y="922"/>
                  </a:lnTo>
                  <a:lnTo>
                    <a:pt x="245" y="1438"/>
                  </a:lnTo>
                  <a:cubicBezTo>
                    <a:pt x="1" y="2143"/>
                    <a:pt x="407" y="2902"/>
                    <a:pt x="1113" y="3119"/>
                  </a:cubicBezTo>
                  <a:cubicBezTo>
                    <a:pt x="1247" y="3160"/>
                    <a:pt x="1383" y="3180"/>
                    <a:pt x="1516" y="3180"/>
                  </a:cubicBezTo>
                  <a:cubicBezTo>
                    <a:pt x="2087" y="3180"/>
                    <a:pt x="2619" y="2823"/>
                    <a:pt x="2794" y="2251"/>
                  </a:cubicBezTo>
                  <a:lnTo>
                    <a:pt x="3337" y="298"/>
                  </a:lnTo>
                  <a:lnTo>
                    <a:pt x="70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9"/>
            <p:cNvSpPr/>
            <p:nvPr/>
          </p:nvSpPr>
          <p:spPr>
            <a:xfrm>
              <a:off x="2442818" y="3929288"/>
              <a:ext cx="78812" cy="78812"/>
            </a:xfrm>
            <a:custGeom>
              <a:rect b="b" l="l" r="r" t="t"/>
              <a:pathLst>
                <a:path extrusionOk="0" fill="none" h="3337" w="3337">
                  <a:moveTo>
                    <a:pt x="3337" y="298"/>
                  </a:moveTo>
                  <a:lnTo>
                    <a:pt x="2794" y="2251"/>
                  </a:lnTo>
                  <a:cubicBezTo>
                    <a:pt x="2577" y="2957"/>
                    <a:pt x="1818" y="3336"/>
                    <a:pt x="1113" y="3119"/>
                  </a:cubicBezTo>
                  <a:lnTo>
                    <a:pt x="1113" y="3119"/>
                  </a:lnTo>
                  <a:cubicBezTo>
                    <a:pt x="407" y="2902"/>
                    <a:pt x="1" y="2143"/>
                    <a:pt x="245" y="1438"/>
                  </a:cubicBezTo>
                  <a:lnTo>
                    <a:pt x="380" y="922"/>
                  </a:lnTo>
                  <a:lnTo>
                    <a:pt x="706" y="0"/>
                  </a:lnTo>
                </a:path>
              </a:pathLst>
            </a:custGeom>
            <a:no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9"/>
            <p:cNvSpPr/>
            <p:nvPr/>
          </p:nvSpPr>
          <p:spPr>
            <a:xfrm>
              <a:off x="2423594" y="3917078"/>
              <a:ext cx="40386" cy="49384"/>
            </a:xfrm>
            <a:custGeom>
              <a:rect b="b" l="l" r="r" t="t"/>
              <a:pathLst>
                <a:path extrusionOk="0" h="2091" w="1710">
                  <a:moveTo>
                    <a:pt x="1411" y="0"/>
                  </a:moveTo>
                  <a:cubicBezTo>
                    <a:pt x="1362" y="0"/>
                    <a:pt x="1311" y="20"/>
                    <a:pt x="1276" y="56"/>
                  </a:cubicBezTo>
                  <a:lnTo>
                    <a:pt x="1" y="2090"/>
                  </a:lnTo>
                  <a:lnTo>
                    <a:pt x="1" y="2090"/>
                  </a:lnTo>
                  <a:lnTo>
                    <a:pt x="1140" y="1656"/>
                  </a:lnTo>
                  <a:lnTo>
                    <a:pt x="1710" y="626"/>
                  </a:lnTo>
                  <a:lnTo>
                    <a:pt x="1547" y="110"/>
                  </a:lnTo>
                  <a:cubicBezTo>
                    <a:pt x="1532" y="34"/>
                    <a:pt x="1473" y="0"/>
                    <a:pt x="1411"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9"/>
            <p:cNvSpPr/>
            <p:nvPr/>
          </p:nvSpPr>
          <p:spPr>
            <a:xfrm>
              <a:off x="2702239" y="3197759"/>
              <a:ext cx="823188" cy="996800"/>
            </a:xfrm>
            <a:custGeom>
              <a:rect b="b" l="l" r="r" t="t"/>
              <a:pathLst>
                <a:path extrusionOk="0" h="42206" w="34855">
                  <a:moveTo>
                    <a:pt x="17414" y="1"/>
                  </a:moveTo>
                  <a:cubicBezTo>
                    <a:pt x="7812" y="1"/>
                    <a:pt x="1" y="7812"/>
                    <a:pt x="1" y="17441"/>
                  </a:cubicBezTo>
                  <a:lnTo>
                    <a:pt x="1" y="42205"/>
                  </a:lnTo>
                  <a:lnTo>
                    <a:pt x="34855" y="42205"/>
                  </a:lnTo>
                  <a:lnTo>
                    <a:pt x="34855" y="17441"/>
                  </a:lnTo>
                  <a:cubicBezTo>
                    <a:pt x="34855" y="7812"/>
                    <a:pt x="27043" y="1"/>
                    <a:pt x="174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9"/>
            <p:cNvSpPr/>
            <p:nvPr/>
          </p:nvSpPr>
          <p:spPr>
            <a:xfrm>
              <a:off x="3012907" y="3062605"/>
              <a:ext cx="186437" cy="242812"/>
            </a:xfrm>
            <a:custGeom>
              <a:rect b="b" l="l" r="r" t="t"/>
              <a:pathLst>
                <a:path extrusionOk="0" h="10281" w="7894">
                  <a:moveTo>
                    <a:pt x="1" y="1"/>
                  </a:moveTo>
                  <a:lnTo>
                    <a:pt x="1" y="6320"/>
                  </a:lnTo>
                  <a:cubicBezTo>
                    <a:pt x="1" y="8517"/>
                    <a:pt x="1764" y="10280"/>
                    <a:pt x="3934" y="10280"/>
                  </a:cubicBezTo>
                  <a:cubicBezTo>
                    <a:pt x="6131" y="10280"/>
                    <a:pt x="7894" y="8517"/>
                    <a:pt x="7894" y="6320"/>
                  </a:cubicBezTo>
                  <a:lnTo>
                    <a:pt x="7894" y="1"/>
                  </a:lnTo>
                  <a:close/>
                </a:path>
              </a:pathLst>
            </a:custGeom>
            <a:solidFill>
              <a:srgbClr val="FFFFFF"/>
            </a:solid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9"/>
            <p:cNvSpPr/>
            <p:nvPr/>
          </p:nvSpPr>
          <p:spPr>
            <a:xfrm>
              <a:off x="3012907" y="3062605"/>
              <a:ext cx="186437" cy="156962"/>
            </a:xfrm>
            <a:custGeom>
              <a:rect b="b" l="l" r="r" t="t"/>
              <a:pathLst>
                <a:path extrusionOk="0" h="6646" w="7894">
                  <a:moveTo>
                    <a:pt x="1" y="1"/>
                  </a:moveTo>
                  <a:lnTo>
                    <a:pt x="1" y="6646"/>
                  </a:lnTo>
                  <a:lnTo>
                    <a:pt x="7894" y="3879"/>
                  </a:lnTo>
                  <a:lnTo>
                    <a:pt x="7894"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9"/>
            <p:cNvSpPr/>
            <p:nvPr/>
          </p:nvSpPr>
          <p:spPr>
            <a:xfrm>
              <a:off x="2843816" y="3968986"/>
              <a:ext cx="167850" cy="167873"/>
            </a:xfrm>
            <a:custGeom>
              <a:rect b="b" l="l" r="r" t="t"/>
              <a:pathLst>
                <a:path extrusionOk="0" fill="none" h="7108" w="7107">
                  <a:moveTo>
                    <a:pt x="7107" y="3554"/>
                  </a:moveTo>
                  <a:cubicBezTo>
                    <a:pt x="7107" y="5534"/>
                    <a:pt x="5506" y="7107"/>
                    <a:pt x="3553" y="7107"/>
                  </a:cubicBezTo>
                  <a:cubicBezTo>
                    <a:pt x="1573" y="7107"/>
                    <a:pt x="0" y="5534"/>
                    <a:pt x="0" y="3554"/>
                  </a:cubicBezTo>
                  <a:cubicBezTo>
                    <a:pt x="0" y="1601"/>
                    <a:pt x="1573" y="1"/>
                    <a:pt x="3553" y="1"/>
                  </a:cubicBezTo>
                  <a:cubicBezTo>
                    <a:pt x="5506" y="1"/>
                    <a:pt x="7107" y="1601"/>
                    <a:pt x="7107" y="3554"/>
                  </a:cubicBezTo>
                  <a:close/>
                </a:path>
              </a:pathLst>
            </a:custGeom>
            <a:noFill/>
            <a:ln cap="flat" cmpd="sng" w="8825">
              <a:solidFill>
                <a:srgbClr val="FFFFF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9"/>
            <p:cNvSpPr/>
            <p:nvPr/>
          </p:nvSpPr>
          <p:spPr>
            <a:xfrm>
              <a:off x="2294840" y="4546137"/>
              <a:ext cx="164024" cy="153112"/>
            </a:xfrm>
            <a:custGeom>
              <a:rect b="b" l="l" r="r" t="t"/>
              <a:pathLst>
                <a:path extrusionOk="0" h="6483" w="6945">
                  <a:moveTo>
                    <a:pt x="1" y="0"/>
                  </a:moveTo>
                  <a:lnTo>
                    <a:pt x="1" y="6483"/>
                  </a:lnTo>
                  <a:lnTo>
                    <a:pt x="6945" y="6483"/>
                  </a:lnTo>
                  <a:lnTo>
                    <a:pt x="69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9"/>
            <p:cNvSpPr/>
            <p:nvPr/>
          </p:nvSpPr>
          <p:spPr>
            <a:xfrm>
              <a:off x="2066804" y="4689604"/>
              <a:ext cx="387587" cy="151223"/>
            </a:xfrm>
            <a:custGeom>
              <a:rect b="b" l="l" r="r" t="t"/>
              <a:pathLst>
                <a:path extrusionOk="0" h="6403" w="16411">
                  <a:moveTo>
                    <a:pt x="6402" y="1"/>
                  </a:moveTo>
                  <a:cubicBezTo>
                    <a:pt x="2876" y="1"/>
                    <a:pt x="1" y="2876"/>
                    <a:pt x="1" y="6402"/>
                  </a:cubicBezTo>
                  <a:lnTo>
                    <a:pt x="16411" y="6402"/>
                  </a:lnTo>
                  <a:lnTo>
                    <a:pt x="164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9"/>
            <p:cNvSpPr/>
            <p:nvPr/>
          </p:nvSpPr>
          <p:spPr>
            <a:xfrm>
              <a:off x="2294840" y="4685141"/>
              <a:ext cx="164024" cy="41024"/>
            </a:xfrm>
            <a:custGeom>
              <a:rect b="b" l="l" r="r" t="t"/>
              <a:pathLst>
                <a:path extrusionOk="0" h="1737" w="6945">
                  <a:moveTo>
                    <a:pt x="1" y="0"/>
                  </a:moveTo>
                  <a:cubicBezTo>
                    <a:pt x="1" y="949"/>
                    <a:pt x="760" y="1736"/>
                    <a:pt x="1737" y="1736"/>
                  </a:cubicBezTo>
                  <a:lnTo>
                    <a:pt x="6945" y="1736"/>
                  </a:lnTo>
                  <a:lnTo>
                    <a:pt x="69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9"/>
            <p:cNvSpPr/>
            <p:nvPr/>
          </p:nvSpPr>
          <p:spPr>
            <a:xfrm>
              <a:off x="2062979" y="4840794"/>
              <a:ext cx="395900" cy="23712"/>
            </a:xfrm>
            <a:custGeom>
              <a:rect b="b" l="l" r="r" t="t"/>
              <a:pathLst>
                <a:path extrusionOk="0" h="1004" w="16763">
                  <a:moveTo>
                    <a:pt x="0" y="0"/>
                  </a:moveTo>
                  <a:lnTo>
                    <a:pt x="0" y="1004"/>
                  </a:lnTo>
                  <a:lnTo>
                    <a:pt x="16763" y="1004"/>
                  </a:lnTo>
                  <a:lnTo>
                    <a:pt x="167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9"/>
            <p:cNvSpPr/>
            <p:nvPr/>
          </p:nvSpPr>
          <p:spPr>
            <a:xfrm>
              <a:off x="2626030" y="4545500"/>
              <a:ext cx="164638" cy="153112"/>
            </a:xfrm>
            <a:custGeom>
              <a:rect b="b" l="l" r="r" t="t"/>
              <a:pathLst>
                <a:path extrusionOk="0" h="6483" w="6971">
                  <a:moveTo>
                    <a:pt x="0" y="0"/>
                  </a:moveTo>
                  <a:lnTo>
                    <a:pt x="0" y="6483"/>
                  </a:lnTo>
                  <a:lnTo>
                    <a:pt x="6971" y="6483"/>
                  </a:lnTo>
                  <a:lnTo>
                    <a:pt x="69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9"/>
            <p:cNvSpPr/>
            <p:nvPr/>
          </p:nvSpPr>
          <p:spPr>
            <a:xfrm>
              <a:off x="2403096" y="4689604"/>
              <a:ext cx="387587" cy="151223"/>
            </a:xfrm>
            <a:custGeom>
              <a:rect b="b" l="l" r="r" t="t"/>
              <a:pathLst>
                <a:path extrusionOk="0" h="6403" w="16411">
                  <a:moveTo>
                    <a:pt x="6402" y="1"/>
                  </a:moveTo>
                  <a:cubicBezTo>
                    <a:pt x="2849" y="1"/>
                    <a:pt x="1" y="2876"/>
                    <a:pt x="1" y="6402"/>
                  </a:cubicBezTo>
                  <a:lnTo>
                    <a:pt x="16411" y="6402"/>
                  </a:lnTo>
                  <a:lnTo>
                    <a:pt x="1641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9"/>
            <p:cNvSpPr/>
            <p:nvPr/>
          </p:nvSpPr>
          <p:spPr>
            <a:xfrm>
              <a:off x="2626030" y="4684480"/>
              <a:ext cx="164000" cy="41024"/>
            </a:xfrm>
            <a:custGeom>
              <a:rect b="b" l="l" r="r" t="t"/>
              <a:pathLst>
                <a:path extrusionOk="0" h="1737" w="6944">
                  <a:moveTo>
                    <a:pt x="0" y="1"/>
                  </a:moveTo>
                  <a:cubicBezTo>
                    <a:pt x="0" y="950"/>
                    <a:pt x="787" y="1737"/>
                    <a:pt x="1736" y="1737"/>
                  </a:cubicBezTo>
                  <a:lnTo>
                    <a:pt x="6944" y="1737"/>
                  </a:lnTo>
                  <a:lnTo>
                    <a:pt x="694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9"/>
            <p:cNvSpPr/>
            <p:nvPr/>
          </p:nvSpPr>
          <p:spPr>
            <a:xfrm>
              <a:off x="2398632" y="4840794"/>
              <a:ext cx="395900" cy="24350"/>
            </a:xfrm>
            <a:custGeom>
              <a:rect b="b" l="l" r="r" t="t"/>
              <a:pathLst>
                <a:path extrusionOk="0" h="1031" w="16763">
                  <a:moveTo>
                    <a:pt x="0" y="0"/>
                  </a:moveTo>
                  <a:lnTo>
                    <a:pt x="0" y="1031"/>
                  </a:lnTo>
                  <a:lnTo>
                    <a:pt x="16763" y="1031"/>
                  </a:lnTo>
                  <a:lnTo>
                    <a:pt x="1676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9"/>
            <p:cNvSpPr/>
            <p:nvPr/>
          </p:nvSpPr>
          <p:spPr>
            <a:xfrm>
              <a:off x="2230156" y="4050981"/>
              <a:ext cx="791163" cy="584250"/>
            </a:xfrm>
            <a:custGeom>
              <a:rect b="b" l="l" r="r" t="t"/>
              <a:pathLst>
                <a:path extrusionOk="0" h="24738" w="33499">
                  <a:moveTo>
                    <a:pt x="5751" y="1"/>
                  </a:moveTo>
                  <a:cubicBezTo>
                    <a:pt x="2577" y="1"/>
                    <a:pt x="0" y="2577"/>
                    <a:pt x="0" y="5751"/>
                  </a:cubicBezTo>
                  <a:lnTo>
                    <a:pt x="0" y="15000"/>
                  </a:lnTo>
                  <a:lnTo>
                    <a:pt x="0" y="24737"/>
                  </a:lnTo>
                  <a:lnTo>
                    <a:pt x="15515" y="24737"/>
                  </a:lnTo>
                  <a:lnTo>
                    <a:pt x="15515" y="15000"/>
                  </a:lnTo>
                  <a:lnTo>
                    <a:pt x="33498" y="15000"/>
                  </a:lnTo>
                  <a:lnTo>
                    <a:pt x="334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9"/>
            <p:cNvSpPr/>
            <p:nvPr/>
          </p:nvSpPr>
          <p:spPr>
            <a:xfrm>
              <a:off x="2467166" y="4050981"/>
              <a:ext cx="791163" cy="584250"/>
            </a:xfrm>
            <a:custGeom>
              <a:rect b="b" l="l" r="r" t="t"/>
              <a:pathLst>
                <a:path extrusionOk="0" h="24738" w="33499">
                  <a:moveTo>
                    <a:pt x="5723" y="1"/>
                  </a:moveTo>
                  <a:cubicBezTo>
                    <a:pt x="2550" y="1"/>
                    <a:pt x="0" y="2577"/>
                    <a:pt x="0" y="5751"/>
                  </a:cubicBezTo>
                  <a:lnTo>
                    <a:pt x="0" y="15000"/>
                  </a:lnTo>
                  <a:lnTo>
                    <a:pt x="0" y="24737"/>
                  </a:lnTo>
                  <a:lnTo>
                    <a:pt x="15515" y="24737"/>
                  </a:lnTo>
                  <a:lnTo>
                    <a:pt x="15515" y="15000"/>
                  </a:lnTo>
                  <a:lnTo>
                    <a:pt x="33498" y="15000"/>
                  </a:lnTo>
                  <a:lnTo>
                    <a:pt x="3349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9"/>
            <p:cNvSpPr/>
            <p:nvPr/>
          </p:nvSpPr>
          <p:spPr>
            <a:xfrm>
              <a:off x="2674703" y="4263005"/>
              <a:ext cx="583612" cy="370936"/>
            </a:xfrm>
            <a:custGeom>
              <a:rect b="b" l="l" r="r" t="t"/>
              <a:pathLst>
                <a:path extrusionOk="0" fill="none" h="15706" w="24711">
                  <a:moveTo>
                    <a:pt x="0" y="15705"/>
                  </a:moveTo>
                  <a:lnTo>
                    <a:pt x="0" y="3120"/>
                  </a:lnTo>
                  <a:cubicBezTo>
                    <a:pt x="0" y="1384"/>
                    <a:pt x="1384" y="1"/>
                    <a:pt x="3093" y="1"/>
                  </a:cubicBezTo>
                  <a:lnTo>
                    <a:pt x="24710" y="1"/>
                  </a:lnTo>
                </a:path>
              </a:pathLst>
            </a:custGeom>
            <a:noFill/>
            <a:ln cap="flat" cmpd="sng" w="8825">
              <a:solidFill>
                <a:schemeClr val="lt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9"/>
            <p:cNvSpPr/>
            <p:nvPr/>
          </p:nvSpPr>
          <p:spPr>
            <a:xfrm>
              <a:off x="2827805" y="3924801"/>
              <a:ext cx="1214577" cy="939764"/>
            </a:xfrm>
            <a:custGeom>
              <a:rect b="b" l="l" r="r" t="t"/>
              <a:pathLst>
                <a:path extrusionOk="0" h="39791" w="51427">
                  <a:moveTo>
                    <a:pt x="5723" y="0"/>
                  </a:moveTo>
                  <a:cubicBezTo>
                    <a:pt x="2550" y="0"/>
                    <a:pt x="0" y="2550"/>
                    <a:pt x="0" y="5696"/>
                  </a:cubicBezTo>
                  <a:lnTo>
                    <a:pt x="0" y="34068"/>
                  </a:lnTo>
                  <a:cubicBezTo>
                    <a:pt x="0" y="37241"/>
                    <a:pt x="2550" y="39791"/>
                    <a:pt x="5723" y="39791"/>
                  </a:cubicBezTo>
                  <a:lnTo>
                    <a:pt x="45731" y="39791"/>
                  </a:lnTo>
                  <a:cubicBezTo>
                    <a:pt x="48877" y="39791"/>
                    <a:pt x="51427" y="37241"/>
                    <a:pt x="51427" y="34068"/>
                  </a:cubicBezTo>
                  <a:lnTo>
                    <a:pt x="51427" y="5696"/>
                  </a:lnTo>
                  <a:cubicBezTo>
                    <a:pt x="51427" y="2550"/>
                    <a:pt x="48877" y="0"/>
                    <a:pt x="457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9"/>
            <p:cNvSpPr/>
            <p:nvPr/>
          </p:nvSpPr>
          <p:spPr>
            <a:xfrm>
              <a:off x="2884152" y="3972836"/>
              <a:ext cx="181312" cy="843688"/>
            </a:xfrm>
            <a:custGeom>
              <a:rect b="b" l="l" r="r" t="t"/>
              <a:pathLst>
                <a:path extrusionOk="0" h="35723" w="7677">
                  <a:moveTo>
                    <a:pt x="3853" y="0"/>
                  </a:moveTo>
                  <a:cubicBezTo>
                    <a:pt x="1737" y="0"/>
                    <a:pt x="1" y="1709"/>
                    <a:pt x="1" y="3825"/>
                  </a:cubicBezTo>
                  <a:lnTo>
                    <a:pt x="1" y="31898"/>
                  </a:lnTo>
                  <a:cubicBezTo>
                    <a:pt x="1" y="34014"/>
                    <a:pt x="1737" y="35722"/>
                    <a:pt x="3853" y="35722"/>
                  </a:cubicBezTo>
                  <a:cubicBezTo>
                    <a:pt x="5968" y="35722"/>
                    <a:pt x="7677" y="34014"/>
                    <a:pt x="7677" y="31898"/>
                  </a:cubicBezTo>
                  <a:lnTo>
                    <a:pt x="7677" y="3825"/>
                  </a:lnTo>
                  <a:cubicBezTo>
                    <a:pt x="7677" y="1709"/>
                    <a:pt x="5968" y="0"/>
                    <a:pt x="38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9"/>
            <p:cNvSpPr/>
            <p:nvPr/>
          </p:nvSpPr>
          <p:spPr>
            <a:xfrm>
              <a:off x="3137811" y="4065080"/>
              <a:ext cx="782212" cy="445237"/>
            </a:xfrm>
            <a:custGeom>
              <a:rect b="b" l="l" r="r" t="t"/>
              <a:pathLst>
                <a:path extrusionOk="0" fill="none" h="18852" w="33120">
                  <a:moveTo>
                    <a:pt x="33119" y="0"/>
                  </a:moveTo>
                  <a:lnTo>
                    <a:pt x="5317" y="0"/>
                  </a:lnTo>
                  <a:cubicBezTo>
                    <a:pt x="2361" y="0"/>
                    <a:pt x="1" y="2387"/>
                    <a:pt x="1" y="5317"/>
                  </a:cubicBezTo>
                  <a:lnTo>
                    <a:pt x="1" y="18851"/>
                  </a:lnTo>
                </a:path>
              </a:pathLst>
            </a:custGeom>
            <a:solidFill>
              <a:schemeClr val="accent6"/>
            </a:solid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9"/>
            <p:cNvSpPr/>
            <p:nvPr/>
          </p:nvSpPr>
          <p:spPr>
            <a:xfrm>
              <a:off x="2711850" y="3584660"/>
              <a:ext cx="725175" cy="474617"/>
            </a:xfrm>
            <a:custGeom>
              <a:rect b="b" l="l" r="r" t="t"/>
              <a:pathLst>
                <a:path extrusionOk="0" h="20096" w="30705">
                  <a:moveTo>
                    <a:pt x="30705" y="0"/>
                  </a:moveTo>
                  <a:lnTo>
                    <a:pt x="20805" y="55"/>
                  </a:lnTo>
                  <a:lnTo>
                    <a:pt x="20805" y="8355"/>
                  </a:lnTo>
                  <a:lnTo>
                    <a:pt x="21781" y="8355"/>
                  </a:lnTo>
                  <a:lnTo>
                    <a:pt x="21781" y="8544"/>
                  </a:lnTo>
                  <a:lnTo>
                    <a:pt x="8626" y="8544"/>
                  </a:lnTo>
                  <a:cubicBezTo>
                    <a:pt x="7134" y="8544"/>
                    <a:pt x="5724" y="9114"/>
                    <a:pt x="4666" y="10172"/>
                  </a:cubicBezTo>
                  <a:lnTo>
                    <a:pt x="3364" y="11474"/>
                  </a:lnTo>
                  <a:lnTo>
                    <a:pt x="462" y="14376"/>
                  </a:lnTo>
                  <a:cubicBezTo>
                    <a:pt x="1" y="14837"/>
                    <a:pt x="1" y="15569"/>
                    <a:pt x="462" y="16031"/>
                  </a:cubicBezTo>
                  <a:cubicBezTo>
                    <a:pt x="692" y="16261"/>
                    <a:pt x="991" y="16376"/>
                    <a:pt x="1289" y="16376"/>
                  </a:cubicBezTo>
                  <a:cubicBezTo>
                    <a:pt x="1587" y="16376"/>
                    <a:pt x="1886" y="16261"/>
                    <a:pt x="2116" y="16031"/>
                  </a:cubicBezTo>
                  <a:lnTo>
                    <a:pt x="4774" y="13400"/>
                  </a:lnTo>
                  <a:lnTo>
                    <a:pt x="4829" y="13454"/>
                  </a:lnTo>
                  <a:lnTo>
                    <a:pt x="4910" y="13535"/>
                  </a:lnTo>
                  <a:lnTo>
                    <a:pt x="4964" y="13617"/>
                  </a:lnTo>
                  <a:lnTo>
                    <a:pt x="2333" y="16248"/>
                  </a:lnTo>
                  <a:cubicBezTo>
                    <a:pt x="1872" y="16709"/>
                    <a:pt x="1872" y="17441"/>
                    <a:pt x="2333" y="17902"/>
                  </a:cubicBezTo>
                  <a:cubicBezTo>
                    <a:pt x="2564" y="18133"/>
                    <a:pt x="2862" y="18248"/>
                    <a:pt x="3161" y="18248"/>
                  </a:cubicBezTo>
                  <a:cubicBezTo>
                    <a:pt x="3459" y="18248"/>
                    <a:pt x="3757" y="18133"/>
                    <a:pt x="3988" y="17902"/>
                  </a:cubicBezTo>
                  <a:lnTo>
                    <a:pt x="6727" y="15163"/>
                  </a:lnTo>
                  <a:lnTo>
                    <a:pt x="6782" y="15217"/>
                  </a:lnTo>
                  <a:lnTo>
                    <a:pt x="6863" y="15325"/>
                  </a:lnTo>
                  <a:lnTo>
                    <a:pt x="6917" y="15380"/>
                  </a:lnTo>
                  <a:lnTo>
                    <a:pt x="4178" y="18092"/>
                  </a:lnTo>
                  <a:cubicBezTo>
                    <a:pt x="3744" y="18553"/>
                    <a:pt x="3744" y="19313"/>
                    <a:pt x="4178" y="19747"/>
                  </a:cubicBezTo>
                  <a:cubicBezTo>
                    <a:pt x="4412" y="19981"/>
                    <a:pt x="4723" y="20096"/>
                    <a:pt x="5029" y="20096"/>
                  </a:cubicBezTo>
                  <a:cubicBezTo>
                    <a:pt x="5326" y="20096"/>
                    <a:pt x="5619" y="19987"/>
                    <a:pt x="5832" y="19774"/>
                  </a:cubicBezTo>
                  <a:lnTo>
                    <a:pt x="7867" y="17767"/>
                  </a:lnTo>
                  <a:cubicBezTo>
                    <a:pt x="8436" y="17170"/>
                    <a:pt x="9196" y="16736"/>
                    <a:pt x="9982" y="16492"/>
                  </a:cubicBezTo>
                  <a:cubicBezTo>
                    <a:pt x="10443" y="16356"/>
                    <a:pt x="10959" y="16275"/>
                    <a:pt x="11447" y="16275"/>
                  </a:cubicBezTo>
                  <a:lnTo>
                    <a:pt x="23870" y="16275"/>
                  </a:lnTo>
                  <a:cubicBezTo>
                    <a:pt x="23902" y="16275"/>
                    <a:pt x="23935" y="16275"/>
                    <a:pt x="23967" y="16275"/>
                  </a:cubicBezTo>
                  <a:cubicBezTo>
                    <a:pt x="25748" y="16275"/>
                    <a:pt x="27419" y="15547"/>
                    <a:pt x="28671" y="14295"/>
                  </a:cubicBezTo>
                  <a:cubicBezTo>
                    <a:pt x="29972" y="13020"/>
                    <a:pt x="30678" y="11311"/>
                    <a:pt x="30678" y="9467"/>
                  </a:cubicBezTo>
                  <a:lnTo>
                    <a:pt x="307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9"/>
            <p:cNvSpPr/>
            <p:nvPr/>
          </p:nvSpPr>
          <p:spPr>
            <a:xfrm>
              <a:off x="2711850" y="3786435"/>
              <a:ext cx="328661" cy="272924"/>
            </a:xfrm>
            <a:custGeom>
              <a:rect b="b" l="l" r="r" t="t"/>
              <a:pathLst>
                <a:path extrusionOk="0" h="11556" w="13916">
                  <a:moveTo>
                    <a:pt x="8626" y="0"/>
                  </a:moveTo>
                  <a:cubicBezTo>
                    <a:pt x="7134" y="0"/>
                    <a:pt x="5724" y="570"/>
                    <a:pt x="4666" y="1628"/>
                  </a:cubicBezTo>
                  <a:lnTo>
                    <a:pt x="3364" y="2930"/>
                  </a:lnTo>
                  <a:lnTo>
                    <a:pt x="462" y="5832"/>
                  </a:lnTo>
                  <a:cubicBezTo>
                    <a:pt x="1" y="6293"/>
                    <a:pt x="1" y="7025"/>
                    <a:pt x="462" y="7487"/>
                  </a:cubicBezTo>
                  <a:cubicBezTo>
                    <a:pt x="692" y="7717"/>
                    <a:pt x="991" y="7832"/>
                    <a:pt x="1289" y="7832"/>
                  </a:cubicBezTo>
                  <a:cubicBezTo>
                    <a:pt x="1587" y="7832"/>
                    <a:pt x="1886" y="7717"/>
                    <a:pt x="2116" y="7487"/>
                  </a:cubicBezTo>
                  <a:lnTo>
                    <a:pt x="4774" y="4856"/>
                  </a:lnTo>
                  <a:lnTo>
                    <a:pt x="4829" y="4910"/>
                  </a:lnTo>
                  <a:lnTo>
                    <a:pt x="4910" y="5018"/>
                  </a:lnTo>
                  <a:lnTo>
                    <a:pt x="4964" y="5073"/>
                  </a:lnTo>
                  <a:lnTo>
                    <a:pt x="2333" y="7704"/>
                  </a:lnTo>
                  <a:cubicBezTo>
                    <a:pt x="1872" y="8165"/>
                    <a:pt x="1872" y="8897"/>
                    <a:pt x="2333" y="9358"/>
                  </a:cubicBezTo>
                  <a:cubicBezTo>
                    <a:pt x="2564" y="9589"/>
                    <a:pt x="2862" y="9704"/>
                    <a:pt x="3161" y="9704"/>
                  </a:cubicBezTo>
                  <a:cubicBezTo>
                    <a:pt x="3459" y="9704"/>
                    <a:pt x="3757" y="9589"/>
                    <a:pt x="3988" y="9358"/>
                  </a:cubicBezTo>
                  <a:lnTo>
                    <a:pt x="6727" y="6619"/>
                  </a:lnTo>
                  <a:lnTo>
                    <a:pt x="6782" y="6673"/>
                  </a:lnTo>
                  <a:lnTo>
                    <a:pt x="6863" y="6781"/>
                  </a:lnTo>
                  <a:lnTo>
                    <a:pt x="6917" y="6836"/>
                  </a:lnTo>
                  <a:lnTo>
                    <a:pt x="4178" y="9548"/>
                  </a:lnTo>
                  <a:cubicBezTo>
                    <a:pt x="3744" y="10009"/>
                    <a:pt x="3744" y="10769"/>
                    <a:pt x="4178" y="11230"/>
                  </a:cubicBezTo>
                  <a:cubicBezTo>
                    <a:pt x="4408" y="11447"/>
                    <a:pt x="4713" y="11555"/>
                    <a:pt x="5015" y="11555"/>
                  </a:cubicBezTo>
                  <a:cubicBezTo>
                    <a:pt x="5317" y="11555"/>
                    <a:pt x="5615" y="11447"/>
                    <a:pt x="5832" y="11230"/>
                  </a:cubicBezTo>
                  <a:lnTo>
                    <a:pt x="7867" y="9223"/>
                  </a:lnTo>
                  <a:cubicBezTo>
                    <a:pt x="8436" y="8626"/>
                    <a:pt x="9196" y="8192"/>
                    <a:pt x="9982" y="7948"/>
                  </a:cubicBezTo>
                  <a:cubicBezTo>
                    <a:pt x="10443" y="7812"/>
                    <a:pt x="10959" y="7731"/>
                    <a:pt x="11447" y="7731"/>
                  </a:cubicBezTo>
                  <a:lnTo>
                    <a:pt x="13915" y="7731"/>
                  </a:lnTo>
                  <a:lnTo>
                    <a:pt x="1350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9"/>
            <p:cNvSpPr/>
            <p:nvPr/>
          </p:nvSpPr>
          <p:spPr>
            <a:xfrm>
              <a:off x="2759885" y="3782184"/>
              <a:ext cx="101248" cy="74749"/>
            </a:xfrm>
            <a:custGeom>
              <a:rect b="b" l="l" r="r" t="t"/>
              <a:pathLst>
                <a:path extrusionOk="0" h="3165" w="4287">
                  <a:moveTo>
                    <a:pt x="3112" y="1"/>
                  </a:moveTo>
                  <a:cubicBezTo>
                    <a:pt x="3034" y="1"/>
                    <a:pt x="2956" y="6"/>
                    <a:pt x="2876" y="18"/>
                  </a:cubicBezTo>
                  <a:lnTo>
                    <a:pt x="1384" y="235"/>
                  </a:lnTo>
                  <a:cubicBezTo>
                    <a:pt x="543" y="370"/>
                    <a:pt x="1" y="1157"/>
                    <a:pt x="109" y="1971"/>
                  </a:cubicBezTo>
                  <a:cubicBezTo>
                    <a:pt x="218" y="2540"/>
                    <a:pt x="625" y="3001"/>
                    <a:pt x="1140" y="3164"/>
                  </a:cubicBezTo>
                  <a:lnTo>
                    <a:pt x="4286" y="560"/>
                  </a:lnTo>
                  <a:cubicBezTo>
                    <a:pt x="4007" y="210"/>
                    <a:pt x="3586" y="1"/>
                    <a:pt x="31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9"/>
            <p:cNvSpPr/>
            <p:nvPr/>
          </p:nvSpPr>
          <p:spPr>
            <a:xfrm>
              <a:off x="2709300" y="3854331"/>
              <a:ext cx="117237" cy="122386"/>
            </a:xfrm>
            <a:custGeom>
              <a:rect b="b" l="l" r="r" t="t"/>
              <a:pathLst>
                <a:path extrusionOk="0" fill="none" h="5182" w="4964">
                  <a:moveTo>
                    <a:pt x="4964" y="2062"/>
                  </a:moveTo>
                  <a:lnTo>
                    <a:pt x="2306" y="4693"/>
                  </a:lnTo>
                  <a:cubicBezTo>
                    <a:pt x="1817" y="5181"/>
                    <a:pt x="1004" y="5181"/>
                    <a:pt x="515" y="4693"/>
                  </a:cubicBezTo>
                  <a:lnTo>
                    <a:pt x="515" y="4693"/>
                  </a:lnTo>
                  <a:cubicBezTo>
                    <a:pt x="0" y="4178"/>
                    <a:pt x="0" y="3364"/>
                    <a:pt x="515" y="2876"/>
                  </a:cubicBezTo>
                  <a:lnTo>
                    <a:pt x="3391" y="1"/>
                  </a:lnTo>
                </a:path>
              </a:pathLst>
            </a:custGeom>
            <a:no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9"/>
            <p:cNvSpPr/>
            <p:nvPr/>
          </p:nvSpPr>
          <p:spPr>
            <a:xfrm>
              <a:off x="2753485" y="3904302"/>
              <a:ext cx="119174" cy="116600"/>
            </a:xfrm>
            <a:custGeom>
              <a:rect b="b" l="l" r="r" t="t"/>
              <a:pathLst>
                <a:path extrusionOk="0" fill="none" h="4937" w="5046">
                  <a:moveTo>
                    <a:pt x="5046" y="1709"/>
                  </a:moveTo>
                  <a:lnTo>
                    <a:pt x="2306" y="4448"/>
                  </a:lnTo>
                  <a:cubicBezTo>
                    <a:pt x="1791" y="4937"/>
                    <a:pt x="977" y="4937"/>
                    <a:pt x="489" y="4421"/>
                  </a:cubicBezTo>
                  <a:lnTo>
                    <a:pt x="489" y="4421"/>
                  </a:lnTo>
                  <a:cubicBezTo>
                    <a:pt x="1" y="3933"/>
                    <a:pt x="1" y="3119"/>
                    <a:pt x="489" y="2631"/>
                  </a:cubicBezTo>
                  <a:lnTo>
                    <a:pt x="3147" y="0"/>
                  </a:lnTo>
                </a:path>
              </a:pathLst>
            </a:custGeom>
            <a:no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9"/>
            <p:cNvSpPr/>
            <p:nvPr/>
          </p:nvSpPr>
          <p:spPr>
            <a:xfrm>
              <a:off x="2789996" y="3783860"/>
              <a:ext cx="456125" cy="70498"/>
            </a:xfrm>
            <a:custGeom>
              <a:rect b="b" l="l" r="r" t="t"/>
              <a:pathLst>
                <a:path extrusionOk="0" fill="none" h="2985" w="19313">
                  <a:moveTo>
                    <a:pt x="1" y="2985"/>
                  </a:moveTo>
                  <a:lnTo>
                    <a:pt x="1303" y="1655"/>
                  </a:lnTo>
                  <a:cubicBezTo>
                    <a:pt x="2360" y="598"/>
                    <a:pt x="3825" y="1"/>
                    <a:pt x="5344" y="1"/>
                  </a:cubicBezTo>
                  <a:lnTo>
                    <a:pt x="19313" y="1"/>
                  </a:lnTo>
                </a:path>
              </a:pathLst>
            </a:custGeom>
            <a:no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9"/>
            <p:cNvSpPr/>
            <p:nvPr/>
          </p:nvSpPr>
          <p:spPr>
            <a:xfrm>
              <a:off x="2797057" y="3582085"/>
              <a:ext cx="642538" cy="482411"/>
            </a:xfrm>
            <a:custGeom>
              <a:rect b="b" l="l" r="r" t="t"/>
              <a:pathLst>
                <a:path extrusionOk="0" fill="none" h="20426" w="27206">
                  <a:moveTo>
                    <a:pt x="27205" y="1"/>
                  </a:moveTo>
                  <a:lnTo>
                    <a:pt x="27178" y="9576"/>
                  </a:lnTo>
                  <a:cubicBezTo>
                    <a:pt x="27178" y="13400"/>
                    <a:pt x="24086" y="16492"/>
                    <a:pt x="20262" y="16492"/>
                  </a:cubicBezTo>
                  <a:lnTo>
                    <a:pt x="7839" y="16492"/>
                  </a:lnTo>
                  <a:cubicBezTo>
                    <a:pt x="7351" y="16492"/>
                    <a:pt x="6862" y="16546"/>
                    <a:pt x="6401" y="16682"/>
                  </a:cubicBezTo>
                  <a:lnTo>
                    <a:pt x="6401" y="16682"/>
                  </a:lnTo>
                  <a:cubicBezTo>
                    <a:pt x="5615" y="16926"/>
                    <a:pt x="4910" y="17360"/>
                    <a:pt x="4313" y="17930"/>
                  </a:cubicBezTo>
                  <a:lnTo>
                    <a:pt x="2306" y="19937"/>
                  </a:lnTo>
                  <a:cubicBezTo>
                    <a:pt x="1817" y="20425"/>
                    <a:pt x="1004" y="20425"/>
                    <a:pt x="515" y="19937"/>
                  </a:cubicBezTo>
                  <a:lnTo>
                    <a:pt x="515" y="19937"/>
                  </a:lnTo>
                  <a:cubicBezTo>
                    <a:pt x="0" y="19449"/>
                    <a:pt x="0" y="18635"/>
                    <a:pt x="515" y="18120"/>
                  </a:cubicBezTo>
                  <a:lnTo>
                    <a:pt x="3255" y="15407"/>
                  </a:lnTo>
                </a:path>
              </a:pathLst>
            </a:custGeom>
            <a:no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9"/>
            <p:cNvSpPr/>
            <p:nvPr/>
          </p:nvSpPr>
          <p:spPr>
            <a:xfrm>
              <a:off x="3200606" y="3583384"/>
              <a:ext cx="24" cy="199237"/>
            </a:xfrm>
            <a:custGeom>
              <a:rect b="b" l="l" r="r" t="t"/>
              <a:pathLst>
                <a:path extrusionOk="0" fill="none" h="8436" w="1">
                  <a:moveTo>
                    <a:pt x="0" y="8436"/>
                  </a:moveTo>
                  <a:lnTo>
                    <a:pt x="0" y="0"/>
                  </a:lnTo>
                </a:path>
              </a:pathLst>
            </a:custGeom>
            <a:no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9"/>
            <p:cNvSpPr/>
            <p:nvPr/>
          </p:nvSpPr>
          <p:spPr>
            <a:xfrm>
              <a:off x="3436955" y="3581448"/>
              <a:ext cx="33986" cy="162111"/>
            </a:xfrm>
            <a:custGeom>
              <a:rect b="b" l="l" r="r" t="t"/>
              <a:pathLst>
                <a:path extrusionOk="0" h="6864" w="1439">
                  <a:moveTo>
                    <a:pt x="1" y="1"/>
                  </a:moveTo>
                  <a:lnTo>
                    <a:pt x="1" y="6863"/>
                  </a:lnTo>
                  <a:lnTo>
                    <a:pt x="1438" y="55"/>
                  </a:lnTo>
                  <a:lnTo>
                    <a:pt x="1"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9"/>
            <p:cNvSpPr/>
            <p:nvPr/>
          </p:nvSpPr>
          <p:spPr>
            <a:xfrm rot="10800000">
              <a:off x="3137811" y="4341155"/>
              <a:ext cx="782212" cy="445237"/>
            </a:xfrm>
            <a:custGeom>
              <a:rect b="b" l="l" r="r" t="t"/>
              <a:pathLst>
                <a:path extrusionOk="0" fill="none" h="18852" w="33120">
                  <a:moveTo>
                    <a:pt x="33119" y="0"/>
                  </a:moveTo>
                  <a:lnTo>
                    <a:pt x="5317" y="0"/>
                  </a:lnTo>
                  <a:cubicBezTo>
                    <a:pt x="2361" y="0"/>
                    <a:pt x="1" y="2387"/>
                    <a:pt x="1" y="5317"/>
                  </a:cubicBezTo>
                  <a:lnTo>
                    <a:pt x="1" y="18851"/>
                  </a:lnTo>
                </a:path>
              </a:pathLst>
            </a:custGeom>
            <a:solidFill>
              <a:schemeClr val="accent6"/>
            </a:solid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9"/>
            <p:cNvSpPr/>
            <p:nvPr/>
          </p:nvSpPr>
          <p:spPr>
            <a:xfrm>
              <a:off x="2823955" y="2548248"/>
              <a:ext cx="447150" cy="606025"/>
            </a:xfrm>
            <a:custGeom>
              <a:rect b="b" l="l" r="r" t="t"/>
              <a:pathLst>
                <a:path extrusionOk="0" h="25660" w="18933">
                  <a:moveTo>
                    <a:pt x="9467" y="0"/>
                  </a:moveTo>
                  <a:cubicBezTo>
                    <a:pt x="4232" y="0"/>
                    <a:pt x="0" y="4231"/>
                    <a:pt x="0" y="9466"/>
                  </a:cubicBezTo>
                  <a:lnTo>
                    <a:pt x="0" y="16193"/>
                  </a:lnTo>
                  <a:cubicBezTo>
                    <a:pt x="0" y="21428"/>
                    <a:pt x="4232" y="25659"/>
                    <a:pt x="9467" y="25659"/>
                  </a:cubicBezTo>
                  <a:cubicBezTo>
                    <a:pt x="14701" y="25659"/>
                    <a:pt x="18933" y="21428"/>
                    <a:pt x="18933" y="16193"/>
                  </a:cubicBezTo>
                  <a:lnTo>
                    <a:pt x="18933" y="9466"/>
                  </a:lnTo>
                  <a:cubicBezTo>
                    <a:pt x="18933" y="4231"/>
                    <a:pt x="14701" y="0"/>
                    <a:pt x="9467" y="0"/>
                  </a:cubicBezTo>
                  <a:close/>
                </a:path>
              </a:pathLst>
            </a:custGeom>
            <a:solidFill>
              <a:schemeClr val="lt1"/>
            </a:solidFill>
            <a:ln cap="flat" cmpd="sng" w="8825">
              <a:solidFill>
                <a:srgbClr val="023330"/>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9"/>
            <p:cNvSpPr/>
            <p:nvPr/>
          </p:nvSpPr>
          <p:spPr>
            <a:xfrm>
              <a:off x="2823955" y="2548248"/>
              <a:ext cx="447150" cy="606025"/>
            </a:xfrm>
            <a:custGeom>
              <a:rect b="b" l="l" r="r" t="t"/>
              <a:pathLst>
                <a:path extrusionOk="0" fill="none" h="25660" w="18933">
                  <a:moveTo>
                    <a:pt x="9467" y="25659"/>
                  </a:moveTo>
                  <a:lnTo>
                    <a:pt x="9467" y="25659"/>
                  </a:lnTo>
                  <a:cubicBezTo>
                    <a:pt x="4232" y="25659"/>
                    <a:pt x="0" y="21428"/>
                    <a:pt x="0" y="16193"/>
                  </a:cubicBezTo>
                  <a:lnTo>
                    <a:pt x="0" y="9466"/>
                  </a:lnTo>
                  <a:cubicBezTo>
                    <a:pt x="0" y="4231"/>
                    <a:pt x="4232" y="0"/>
                    <a:pt x="9467" y="0"/>
                  </a:cubicBezTo>
                  <a:lnTo>
                    <a:pt x="9467" y="0"/>
                  </a:lnTo>
                  <a:cubicBezTo>
                    <a:pt x="14701" y="0"/>
                    <a:pt x="18933" y="4231"/>
                    <a:pt x="18933" y="9466"/>
                  </a:cubicBezTo>
                  <a:lnTo>
                    <a:pt x="18933" y="16193"/>
                  </a:lnTo>
                  <a:cubicBezTo>
                    <a:pt x="18933" y="21428"/>
                    <a:pt x="14701" y="25659"/>
                    <a:pt x="9467" y="25659"/>
                  </a:cubicBezTo>
                  <a:close/>
                </a:path>
              </a:pathLst>
            </a:custGeom>
            <a:solidFill>
              <a:schemeClr val="dk1"/>
            </a:solid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9"/>
            <p:cNvSpPr/>
            <p:nvPr/>
          </p:nvSpPr>
          <p:spPr>
            <a:xfrm>
              <a:off x="2758610" y="2631518"/>
              <a:ext cx="120449" cy="119812"/>
            </a:xfrm>
            <a:custGeom>
              <a:rect b="b" l="l" r="r" t="t"/>
              <a:pathLst>
                <a:path extrusionOk="0" h="5073" w="5100">
                  <a:moveTo>
                    <a:pt x="2550" y="0"/>
                  </a:moveTo>
                  <a:cubicBezTo>
                    <a:pt x="1140" y="0"/>
                    <a:pt x="1" y="1139"/>
                    <a:pt x="1" y="2523"/>
                  </a:cubicBezTo>
                  <a:cubicBezTo>
                    <a:pt x="1" y="3933"/>
                    <a:pt x="1140" y="5072"/>
                    <a:pt x="2550" y="5072"/>
                  </a:cubicBezTo>
                  <a:cubicBezTo>
                    <a:pt x="3961" y="5072"/>
                    <a:pt x="5100" y="3933"/>
                    <a:pt x="5100" y="2523"/>
                  </a:cubicBezTo>
                  <a:cubicBezTo>
                    <a:pt x="5100" y="1139"/>
                    <a:pt x="3961" y="0"/>
                    <a:pt x="25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9"/>
            <p:cNvSpPr/>
            <p:nvPr/>
          </p:nvSpPr>
          <p:spPr>
            <a:xfrm>
              <a:off x="2756060" y="2680191"/>
              <a:ext cx="121725" cy="120473"/>
            </a:xfrm>
            <a:custGeom>
              <a:rect b="b" l="l" r="r" t="t"/>
              <a:pathLst>
                <a:path extrusionOk="0" h="5101" w="5154">
                  <a:moveTo>
                    <a:pt x="2581" y="0"/>
                  </a:moveTo>
                  <a:cubicBezTo>
                    <a:pt x="1193" y="0"/>
                    <a:pt x="54" y="1102"/>
                    <a:pt x="27" y="2496"/>
                  </a:cubicBezTo>
                  <a:cubicBezTo>
                    <a:pt x="0" y="3906"/>
                    <a:pt x="1112" y="5073"/>
                    <a:pt x="2523" y="5100"/>
                  </a:cubicBezTo>
                  <a:cubicBezTo>
                    <a:pt x="2540" y="5100"/>
                    <a:pt x="2556" y="5100"/>
                    <a:pt x="2573" y="5100"/>
                  </a:cubicBezTo>
                  <a:cubicBezTo>
                    <a:pt x="3960" y="5100"/>
                    <a:pt x="5073" y="3998"/>
                    <a:pt x="5127" y="2605"/>
                  </a:cubicBezTo>
                  <a:cubicBezTo>
                    <a:pt x="5154" y="1194"/>
                    <a:pt x="4042" y="28"/>
                    <a:pt x="2631" y="1"/>
                  </a:cubicBezTo>
                  <a:cubicBezTo>
                    <a:pt x="2614" y="0"/>
                    <a:pt x="2597" y="0"/>
                    <a:pt x="2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9"/>
            <p:cNvSpPr/>
            <p:nvPr/>
          </p:nvSpPr>
          <p:spPr>
            <a:xfrm>
              <a:off x="2713126" y="2687066"/>
              <a:ext cx="102524" cy="102524"/>
            </a:xfrm>
            <a:custGeom>
              <a:rect b="b" l="l" r="r" t="t"/>
              <a:pathLst>
                <a:path extrusionOk="0" h="4341" w="4341">
                  <a:moveTo>
                    <a:pt x="2171" y="1"/>
                  </a:moveTo>
                  <a:cubicBezTo>
                    <a:pt x="977" y="1"/>
                    <a:pt x="1" y="977"/>
                    <a:pt x="1" y="2171"/>
                  </a:cubicBezTo>
                  <a:cubicBezTo>
                    <a:pt x="1" y="3364"/>
                    <a:pt x="977" y="4340"/>
                    <a:pt x="2171" y="4340"/>
                  </a:cubicBezTo>
                  <a:cubicBezTo>
                    <a:pt x="3364" y="4340"/>
                    <a:pt x="4340" y="3364"/>
                    <a:pt x="4340" y="2171"/>
                  </a:cubicBezTo>
                  <a:cubicBezTo>
                    <a:pt x="4340" y="977"/>
                    <a:pt x="3364" y="1"/>
                    <a:pt x="21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9"/>
            <p:cNvSpPr/>
            <p:nvPr/>
          </p:nvSpPr>
          <p:spPr>
            <a:xfrm>
              <a:off x="2756312" y="2760325"/>
              <a:ext cx="102524" cy="102524"/>
            </a:xfrm>
            <a:custGeom>
              <a:rect b="b" l="l" r="r" t="t"/>
              <a:pathLst>
                <a:path extrusionOk="0" h="4341" w="4341">
                  <a:moveTo>
                    <a:pt x="2170" y="1"/>
                  </a:moveTo>
                  <a:cubicBezTo>
                    <a:pt x="950" y="1"/>
                    <a:pt x="0" y="977"/>
                    <a:pt x="0" y="2170"/>
                  </a:cubicBezTo>
                  <a:cubicBezTo>
                    <a:pt x="0" y="3364"/>
                    <a:pt x="977" y="4340"/>
                    <a:pt x="2170" y="4340"/>
                  </a:cubicBezTo>
                  <a:cubicBezTo>
                    <a:pt x="3364" y="4340"/>
                    <a:pt x="4340" y="3364"/>
                    <a:pt x="4340" y="2170"/>
                  </a:cubicBezTo>
                  <a:cubicBezTo>
                    <a:pt x="4340" y="977"/>
                    <a:pt x="3364" y="1"/>
                    <a:pt x="21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9"/>
            <p:cNvSpPr/>
            <p:nvPr/>
          </p:nvSpPr>
          <p:spPr>
            <a:xfrm>
              <a:off x="2809219" y="2608445"/>
              <a:ext cx="67286" cy="66649"/>
            </a:xfrm>
            <a:custGeom>
              <a:rect b="b" l="l" r="r" t="t"/>
              <a:pathLst>
                <a:path extrusionOk="0" h="2822" w="2849">
                  <a:moveTo>
                    <a:pt x="1411" y="1"/>
                  </a:moveTo>
                  <a:cubicBezTo>
                    <a:pt x="651" y="1"/>
                    <a:pt x="0" y="625"/>
                    <a:pt x="0" y="1411"/>
                  </a:cubicBezTo>
                  <a:cubicBezTo>
                    <a:pt x="0" y="2198"/>
                    <a:pt x="651" y="2822"/>
                    <a:pt x="1411" y="2822"/>
                  </a:cubicBezTo>
                  <a:cubicBezTo>
                    <a:pt x="2197" y="2822"/>
                    <a:pt x="2848" y="2198"/>
                    <a:pt x="2848" y="1411"/>
                  </a:cubicBezTo>
                  <a:cubicBezTo>
                    <a:pt x="2848" y="625"/>
                    <a:pt x="2197" y="1"/>
                    <a:pt x="14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9"/>
            <p:cNvSpPr/>
            <p:nvPr/>
          </p:nvSpPr>
          <p:spPr>
            <a:xfrm>
              <a:off x="3264653" y="2709002"/>
              <a:ext cx="121748" cy="119835"/>
            </a:xfrm>
            <a:custGeom>
              <a:rect b="b" l="l" r="r" t="t"/>
              <a:pathLst>
                <a:path extrusionOk="0" h="5074" w="5155">
                  <a:moveTo>
                    <a:pt x="2573" y="1"/>
                  </a:moveTo>
                  <a:cubicBezTo>
                    <a:pt x="2556" y="1"/>
                    <a:pt x="2540" y="1"/>
                    <a:pt x="2523" y="1"/>
                  </a:cubicBezTo>
                  <a:cubicBezTo>
                    <a:pt x="1113" y="28"/>
                    <a:pt x="1" y="1195"/>
                    <a:pt x="28" y="2605"/>
                  </a:cubicBezTo>
                  <a:cubicBezTo>
                    <a:pt x="54" y="3972"/>
                    <a:pt x="1193" y="5074"/>
                    <a:pt x="2581" y="5074"/>
                  </a:cubicBezTo>
                  <a:cubicBezTo>
                    <a:pt x="2598" y="5074"/>
                    <a:pt x="2615" y="5074"/>
                    <a:pt x="2632" y="5073"/>
                  </a:cubicBezTo>
                  <a:cubicBezTo>
                    <a:pt x="4042" y="5046"/>
                    <a:pt x="5154" y="3880"/>
                    <a:pt x="5100" y="2469"/>
                  </a:cubicBezTo>
                  <a:cubicBezTo>
                    <a:pt x="5073" y="1103"/>
                    <a:pt x="3934" y="1"/>
                    <a:pt x="25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9"/>
            <p:cNvSpPr/>
            <p:nvPr/>
          </p:nvSpPr>
          <p:spPr>
            <a:xfrm>
              <a:off x="3246127" y="2746649"/>
              <a:ext cx="121087" cy="120473"/>
            </a:xfrm>
            <a:custGeom>
              <a:rect b="b" l="l" r="r" t="t"/>
              <a:pathLst>
                <a:path extrusionOk="0" h="5101" w="5127">
                  <a:moveTo>
                    <a:pt x="2554" y="0"/>
                  </a:moveTo>
                  <a:cubicBezTo>
                    <a:pt x="1193" y="0"/>
                    <a:pt x="54" y="1102"/>
                    <a:pt x="27" y="2496"/>
                  </a:cubicBezTo>
                  <a:cubicBezTo>
                    <a:pt x="0" y="3906"/>
                    <a:pt x="1112" y="5073"/>
                    <a:pt x="2496" y="5100"/>
                  </a:cubicBezTo>
                  <a:cubicBezTo>
                    <a:pt x="2512" y="5100"/>
                    <a:pt x="2529" y="5100"/>
                    <a:pt x="2546" y="5100"/>
                  </a:cubicBezTo>
                  <a:cubicBezTo>
                    <a:pt x="3934" y="5100"/>
                    <a:pt x="5073" y="3998"/>
                    <a:pt x="5099" y="2604"/>
                  </a:cubicBezTo>
                  <a:cubicBezTo>
                    <a:pt x="5127" y="1194"/>
                    <a:pt x="4014" y="28"/>
                    <a:pt x="2604" y="1"/>
                  </a:cubicBezTo>
                  <a:cubicBezTo>
                    <a:pt x="2587" y="0"/>
                    <a:pt x="2571" y="0"/>
                    <a:pt x="25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9"/>
            <p:cNvSpPr/>
            <p:nvPr/>
          </p:nvSpPr>
          <p:spPr>
            <a:xfrm>
              <a:off x="3315899" y="2685953"/>
              <a:ext cx="66649" cy="66649"/>
            </a:xfrm>
            <a:custGeom>
              <a:rect b="b" l="l" r="r" t="t"/>
              <a:pathLst>
                <a:path extrusionOk="0" h="2822" w="2822">
                  <a:moveTo>
                    <a:pt x="1411" y="1"/>
                  </a:moveTo>
                  <a:cubicBezTo>
                    <a:pt x="651" y="1"/>
                    <a:pt x="0" y="625"/>
                    <a:pt x="0" y="1411"/>
                  </a:cubicBezTo>
                  <a:cubicBezTo>
                    <a:pt x="0" y="2198"/>
                    <a:pt x="651" y="2822"/>
                    <a:pt x="1411" y="2822"/>
                  </a:cubicBezTo>
                  <a:cubicBezTo>
                    <a:pt x="2197" y="2822"/>
                    <a:pt x="2821" y="2198"/>
                    <a:pt x="2821" y="1411"/>
                  </a:cubicBezTo>
                  <a:cubicBezTo>
                    <a:pt x="2821" y="625"/>
                    <a:pt x="2197" y="1"/>
                    <a:pt x="14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9"/>
            <p:cNvSpPr/>
            <p:nvPr/>
          </p:nvSpPr>
          <p:spPr>
            <a:xfrm>
              <a:off x="2785509" y="2847368"/>
              <a:ext cx="46786" cy="24"/>
            </a:xfrm>
            <a:custGeom>
              <a:rect b="b" l="l" r="r" t="t"/>
              <a:pathLst>
                <a:path extrusionOk="0" h="1" w="1981">
                  <a:moveTo>
                    <a:pt x="1981" y="1"/>
                  </a:moveTo>
                  <a:lnTo>
                    <a:pt x="1"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9"/>
            <p:cNvSpPr/>
            <p:nvPr/>
          </p:nvSpPr>
          <p:spPr>
            <a:xfrm>
              <a:off x="3084025" y="2814650"/>
              <a:ext cx="23649" cy="13549"/>
            </a:xfrm>
            <a:custGeom>
              <a:rect b="b" l="l" r="r" t="t"/>
              <a:pathLst>
                <a:path extrusionOk="0" h="1168" w="1167">
                  <a:moveTo>
                    <a:pt x="570" y="1"/>
                  </a:moveTo>
                  <a:cubicBezTo>
                    <a:pt x="245" y="1"/>
                    <a:pt x="1" y="272"/>
                    <a:pt x="1" y="570"/>
                  </a:cubicBezTo>
                  <a:cubicBezTo>
                    <a:pt x="1" y="896"/>
                    <a:pt x="245" y="1167"/>
                    <a:pt x="570" y="1167"/>
                  </a:cubicBezTo>
                  <a:cubicBezTo>
                    <a:pt x="896" y="1167"/>
                    <a:pt x="1167" y="896"/>
                    <a:pt x="1167" y="570"/>
                  </a:cubicBezTo>
                  <a:cubicBezTo>
                    <a:pt x="1167" y="272"/>
                    <a:pt x="896" y="1"/>
                    <a:pt x="570"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9"/>
            <p:cNvSpPr/>
            <p:nvPr/>
          </p:nvSpPr>
          <p:spPr>
            <a:xfrm>
              <a:off x="2969425" y="2814650"/>
              <a:ext cx="23650" cy="13549"/>
            </a:xfrm>
            <a:custGeom>
              <a:rect b="b" l="l" r="r" t="t"/>
              <a:pathLst>
                <a:path extrusionOk="0" h="1168" w="1194">
                  <a:moveTo>
                    <a:pt x="597" y="1"/>
                  </a:moveTo>
                  <a:cubicBezTo>
                    <a:pt x="272" y="1"/>
                    <a:pt x="1" y="272"/>
                    <a:pt x="1" y="570"/>
                  </a:cubicBezTo>
                  <a:cubicBezTo>
                    <a:pt x="1" y="896"/>
                    <a:pt x="272" y="1167"/>
                    <a:pt x="597" y="1167"/>
                  </a:cubicBezTo>
                  <a:cubicBezTo>
                    <a:pt x="923" y="1167"/>
                    <a:pt x="1194" y="896"/>
                    <a:pt x="1194" y="570"/>
                  </a:cubicBezTo>
                  <a:cubicBezTo>
                    <a:pt x="1194" y="272"/>
                    <a:pt x="923" y="1"/>
                    <a:pt x="597"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9"/>
            <p:cNvSpPr/>
            <p:nvPr/>
          </p:nvSpPr>
          <p:spPr>
            <a:xfrm>
              <a:off x="2823318" y="2889665"/>
              <a:ext cx="447788" cy="24"/>
            </a:xfrm>
            <a:custGeom>
              <a:rect b="b" l="l" r="r" t="t"/>
              <a:pathLst>
                <a:path extrusionOk="0" fill="none" h="1" w="18960">
                  <a:moveTo>
                    <a:pt x="0" y="0"/>
                  </a:moveTo>
                  <a:lnTo>
                    <a:pt x="18960" y="0"/>
                  </a:lnTo>
                </a:path>
              </a:pathLst>
            </a:custGeom>
            <a:solidFill>
              <a:schemeClr val="dk2"/>
            </a:solid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9"/>
            <p:cNvSpPr/>
            <p:nvPr/>
          </p:nvSpPr>
          <p:spPr>
            <a:xfrm>
              <a:off x="3016756" y="2824319"/>
              <a:ext cx="17312" cy="65373"/>
            </a:xfrm>
            <a:custGeom>
              <a:rect b="b" l="l" r="r" t="t"/>
              <a:pathLst>
                <a:path extrusionOk="0" fill="none" h="2768" w="733">
                  <a:moveTo>
                    <a:pt x="733" y="0"/>
                  </a:moveTo>
                  <a:lnTo>
                    <a:pt x="1" y="2767"/>
                  </a:lnTo>
                </a:path>
              </a:pathLst>
            </a:custGeom>
            <a:solidFill>
              <a:schemeClr val="dk2"/>
            </a:solid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9"/>
            <p:cNvSpPr/>
            <p:nvPr/>
          </p:nvSpPr>
          <p:spPr>
            <a:xfrm>
              <a:off x="2823955" y="2930662"/>
              <a:ext cx="117899" cy="24"/>
            </a:xfrm>
            <a:custGeom>
              <a:rect b="b" l="l" r="r" t="t"/>
              <a:pathLst>
                <a:path extrusionOk="0" fill="none" h="1" w="4992">
                  <a:moveTo>
                    <a:pt x="0" y="0"/>
                  </a:moveTo>
                  <a:lnTo>
                    <a:pt x="4991" y="0"/>
                  </a:lnTo>
                </a:path>
              </a:pathLst>
            </a:custGeom>
            <a:solidFill>
              <a:schemeClr val="dk2"/>
            </a:solid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9"/>
            <p:cNvSpPr/>
            <p:nvPr/>
          </p:nvSpPr>
          <p:spPr>
            <a:xfrm>
              <a:off x="2882877" y="2954986"/>
              <a:ext cx="58973" cy="24"/>
            </a:xfrm>
            <a:custGeom>
              <a:rect b="b" l="l" r="r" t="t"/>
              <a:pathLst>
                <a:path extrusionOk="0" fill="none" h="1" w="2497">
                  <a:moveTo>
                    <a:pt x="1" y="1"/>
                  </a:moveTo>
                  <a:lnTo>
                    <a:pt x="2496" y="1"/>
                  </a:lnTo>
                </a:path>
              </a:pathLst>
            </a:custGeom>
            <a:solidFill>
              <a:schemeClr val="dk2"/>
            </a:solid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9"/>
            <p:cNvSpPr/>
            <p:nvPr/>
          </p:nvSpPr>
          <p:spPr>
            <a:xfrm>
              <a:off x="3130774" y="3001109"/>
              <a:ext cx="129424" cy="24"/>
            </a:xfrm>
            <a:custGeom>
              <a:rect b="b" l="l" r="r" t="t"/>
              <a:pathLst>
                <a:path extrusionOk="0" fill="none" h="1" w="5480">
                  <a:moveTo>
                    <a:pt x="5480" y="1"/>
                  </a:moveTo>
                  <a:lnTo>
                    <a:pt x="1" y="1"/>
                  </a:lnTo>
                </a:path>
              </a:pathLst>
            </a:custGeom>
            <a:solidFill>
              <a:schemeClr val="dk2"/>
            </a:solid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9"/>
            <p:cNvSpPr/>
            <p:nvPr/>
          </p:nvSpPr>
          <p:spPr>
            <a:xfrm>
              <a:off x="3097475" y="3025457"/>
              <a:ext cx="46786" cy="24"/>
            </a:xfrm>
            <a:custGeom>
              <a:rect b="b" l="l" r="r" t="t"/>
              <a:pathLst>
                <a:path extrusionOk="0" fill="none" h="1" w="1981">
                  <a:moveTo>
                    <a:pt x="0" y="0"/>
                  </a:moveTo>
                  <a:lnTo>
                    <a:pt x="1980" y="0"/>
                  </a:lnTo>
                </a:path>
              </a:pathLst>
            </a:custGeom>
            <a:solidFill>
              <a:schemeClr val="dk2"/>
            </a:solidFill>
            <a:ln cap="flat" cmpd="sng" w="8825">
              <a:solidFill>
                <a:schemeClr val="dk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9"/>
            <p:cNvSpPr/>
            <p:nvPr/>
          </p:nvSpPr>
          <p:spPr>
            <a:xfrm>
              <a:off x="3283238" y="2641744"/>
              <a:ext cx="121725" cy="120473"/>
            </a:xfrm>
            <a:custGeom>
              <a:rect b="b" l="l" r="r" t="t"/>
              <a:pathLst>
                <a:path extrusionOk="0" h="5101" w="5154">
                  <a:moveTo>
                    <a:pt x="2581" y="1"/>
                  </a:moveTo>
                  <a:cubicBezTo>
                    <a:pt x="1193" y="1"/>
                    <a:pt x="54" y="1103"/>
                    <a:pt x="27" y="2497"/>
                  </a:cubicBezTo>
                  <a:cubicBezTo>
                    <a:pt x="0" y="3907"/>
                    <a:pt x="1112" y="5073"/>
                    <a:pt x="2523" y="5100"/>
                  </a:cubicBezTo>
                  <a:cubicBezTo>
                    <a:pt x="2539" y="5101"/>
                    <a:pt x="2556" y="5101"/>
                    <a:pt x="2572" y="5101"/>
                  </a:cubicBezTo>
                  <a:cubicBezTo>
                    <a:pt x="3960" y="5101"/>
                    <a:pt x="5100" y="3972"/>
                    <a:pt x="5127" y="2605"/>
                  </a:cubicBezTo>
                  <a:cubicBezTo>
                    <a:pt x="5154" y="1195"/>
                    <a:pt x="4014" y="28"/>
                    <a:pt x="2631" y="1"/>
                  </a:cubicBezTo>
                  <a:cubicBezTo>
                    <a:pt x="2614" y="1"/>
                    <a:pt x="2597" y="1"/>
                    <a:pt x="2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9"/>
            <p:cNvSpPr/>
            <p:nvPr/>
          </p:nvSpPr>
          <p:spPr>
            <a:xfrm>
              <a:off x="3221105" y="2645593"/>
              <a:ext cx="121087" cy="119835"/>
            </a:xfrm>
            <a:custGeom>
              <a:rect b="b" l="l" r="r" t="t"/>
              <a:pathLst>
                <a:path extrusionOk="0" h="5074" w="5127">
                  <a:moveTo>
                    <a:pt x="2554" y="0"/>
                  </a:moveTo>
                  <a:cubicBezTo>
                    <a:pt x="1193" y="0"/>
                    <a:pt x="54" y="1103"/>
                    <a:pt x="27" y="2496"/>
                  </a:cubicBezTo>
                  <a:cubicBezTo>
                    <a:pt x="0" y="3907"/>
                    <a:pt x="1112" y="5046"/>
                    <a:pt x="2523" y="5073"/>
                  </a:cubicBezTo>
                  <a:cubicBezTo>
                    <a:pt x="2539" y="5073"/>
                    <a:pt x="2556" y="5074"/>
                    <a:pt x="2573" y="5074"/>
                  </a:cubicBezTo>
                  <a:cubicBezTo>
                    <a:pt x="3961" y="5074"/>
                    <a:pt x="5099" y="3971"/>
                    <a:pt x="5099" y="2578"/>
                  </a:cubicBezTo>
                  <a:cubicBezTo>
                    <a:pt x="5126" y="1194"/>
                    <a:pt x="4014" y="28"/>
                    <a:pt x="2604" y="1"/>
                  </a:cubicBezTo>
                  <a:cubicBezTo>
                    <a:pt x="2587" y="1"/>
                    <a:pt x="2571" y="0"/>
                    <a:pt x="25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9"/>
            <p:cNvSpPr/>
            <p:nvPr/>
          </p:nvSpPr>
          <p:spPr>
            <a:xfrm>
              <a:off x="3230388" y="2599483"/>
              <a:ext cx="102524" cy="102524"/>
            </a:xfrm>
            <a:custGeom>
              <a:rect b="b" l="l" r="r" t="t"/>
              <a:pathLst>
                <a:path extrusionOk="0" h="4341" w="4341">
                  <a:moveTo>
                    <a:pt x="2170" y="0"/>
                  </a:moveTo>
                  <a:cubicBezTo>
                    <a:pt x="977" y="0"/>
                    <a:pt x="0" y="977"/>
                    <a:pt x="0" y="2170"/>
                  </a:cubicBezTo>
                  <a:cubicBezTo>
                    <a:pt x="0" y="3364"/>
                    <a:pt x="977" y="4340"/>
                    <a:pt x="2170" y="4340"/>
                  </a:cubicBezTo>
                  <a:cubicBezTo>
                    <a:pt x="3364" y="4340"/>
                    <a:pt x="4340" y="3364"/>
                    <a:pt x="4340" y="2170"/>
                  </a:cubicBezTo>
                  <a:cubicBezTo>
                    <a:pt x="4340" y="977"/>
                    <a:pt x="3364" y="0"/>
                    <a:pt x="21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9"/>
            <p:cNvSpPr/>
            <p:nvPr/>
          </p:nvSpPr>
          <p:spPr>
            <a:xfrm>
              <a:off x="3229475" y="2718000"/>
              <a:ext cx="101247" cy="78796"/>
            </a:xfrm>
            <a:custGeom>
              <a:rect b="b" l="l" r="r" t="t"/>
              <a:pathLst>
                <a:path extrusionOk="0" h="3066" w="3066">
                  <a:moveTo>
                    <a:pt x="1519" y="1"/>
                  </a:moveTo>
                  <a:cubicBezTo>
                    <a:pt x="678" y="1"/>
                    <a:pt x="0" y="706"/>
                    <a:pt x="0" y="1547"/>
                  </a:cubicBezTo>
                  <a:cubicBezTo>
                    <a:pt x="0" y="2387"/>
                    <a:pt x="678" y="3066"/>
                    <a:pt x="1519" y="3066"/>
                  </a:cubicBezTo>
                  <a:cubicBezTo>
                    <a:pt x="2360" y="3066"/>
                    <a:pt x="3065" y="2387"/>
                    <a:pt x="3065" y="1547"/>
                  </a:cubicBezTo>
                  <a:cubicBezTo>
                    <a:pt x="3065" y="679"/>
                    <a:pt x="2360" y="1"/>
                    <a:pt x="15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9"/>
            <p:cNvSpPr/>
            <p:nvPr/>
          </p:nvSpPr>
          <p:spPr>
            <a:xfrm>
              <a:off x="2761184" y="2696108"/>
              <a:ext cx="113411" cy="102713"/>
            </a:xfrm>
            <a:custGeom>
              <a:rect b="b" l="l" r="r" t="t"/>
              <a:pathLst>
                <a:path extrusionOk="0" h="4349" w="4802">
                  <a:moveTo>
                    <a:pt x="2401" y="1"/>
                  </a:moveTo>
                  <a:cubicBezTo>
                    <a:pt x="2236" y="1"/>
                    <a:pt x="2067" y="20"/>
                    <a:pt x="1899" y="59"/>
                  </a:cubicBezTo>
                  <a:cubicBezTo>
                    <a:pt x="732" y="357"/>
                    <a:pt x="0" y="1524"/>
                    <a:pt x="299" y="2690"/>
                  </a:cubicBezTo>
                  <a:cubicBezTo>
                    <a:pt x="531" y="3688"/>
                    <a:pt x="1438" y="4348"/>
                    <a:pt x="2408" y="4348"/>
                  </a:cubicBezTo>
                  <a:cubicBezTo>
                    <a:pt x="2572" y="4348"/>
                    <a:pt x="2738" y="4329"/>
                    <a:pt x="2902" y="4290"/>
                  </a:cubicBezTo>
                  <a:cubicBezTo>
                    <a:pt x="4069" y="3992"/>
                    <a:pt x="4801" y="2826"/>
                    <a:pt x="4503" y="1659"/>
                  </a:cubicBezTo>
                  <a:cubicBezTo>
                    <a:pt x="4271" y="661"/>
                    <a:pt x="3383" y="1"/>
                    <a:pt x="24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9"/>
            <p:cNvSpPr/>
            <p:nvPr/>
          </p:nvSpPr>
          <p:spPr>
            <a:xfrm>
              <a:off x="2784233" y="2637186"/>
              <a:ext cx="112774" cy="102689"/>
            </a:xfrm>
            <a:custGeom>
              <a:rect b="b" l="l" r="r" t="t"/>
              <a:pathLst>
                <a:path extrusionOk="0" h="4348" w="4775">
                  <a:moveTo>
                    <a:pt x="2375" y="1"/>
                  </a:moveTo>
                  <a:cubicBezTo>
                    <a:pt x="2209" y="1"/>
                    <a:pt x="2041" y="19"/>
                    <a:pt x="1872" y="59"/>
                  </a:cubicBezTo>
                  <a:cubicBezTo>
                    <a:pt x="706" y="357"/>
                    <a:pt x="1" y="1523"/>
                    <a:pt x="272" y="2690"/>
                  </a:cubicBezTo>
                  <a:cubicBezTo>
                    <a:pt x="527" y="3688"/>
                    <a:pt x="1418" y="4348"/>
                    <a:pt x="2400" y="4348"/>
                  </a:cubicBezTo>
                  <a:cubicBezTo>
                    <a:pt x="2566" y="4348"/>
                    <a:pt x="2734" y="4329"/>
                    <a:pt x="2903" y="4290"/>
                  </a:cubicBezTo>
                  <a:cubicBezTo>
                    <a:pt x="4069" y="3992"/>
                    <a:pt x="4774" y="2825"/>
                    <a:pt x="4503" y="1659"/>
                  </a:cubicBezTo>
                  <a:cubicBezTo>
                    <a:pt x="4248" y="661"/>
                    <a:pt x="3357" y="1"/>
                    <a:pt x="23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9"/>
            <p:cNvSpPr/>
            <p:nvPr/>
          </p:nvSpPr>
          <p:spPr>
            <a:xfrm>
              <a:off x="2747723" y="2625614"/>
              <a:ext cx="73049" cy="66908"/>
            </a:xfrm>
            <a:custGeom>
              <a:rect b="b" l="l" r="r" t="t"/>
              <a:pathLst>
                <a:path extrusionOk="0" h="2833" w="3093">
                  <a:moveTo>
                    <a:pt x="1528" y="1"/>
                  </a:moveTo>
                  <a:cubicBezTo>
                    <a:pt x="1426" y="1"/>
                    <a:pt x="1324" y="11"/>
                    <a:pt x="1221" y="33"/>
                  </a:cubicBezTo>
                  <a:cubicBezTo>
                    <a:pt x="462" y="223"/>
                    <a:pt x="1" y="983"/>
                    <a:pt x="190" y="1742"/>
                  </a:cubicBezTo>
                  <a:cubicBezTo>
                    <a:pt x="331" y="2399"/>
                    <a:pt x="918" y="2832"/>
                    <a:pt x="1566" y="2832"/>
                  </a:cubicBezTo>
                  <a:cubicBezTo>
                    <a:pt x="1667" y="2832"/>
                    <a:pt x="1769" y="2822"/>
                    <a:pt x="1872" y="2800"/>
                  </a:cubicBezTo>
                  <a:cubicBezTo>
                    <a:pt x="2632" y="2610"/>
                    <a:pt x="3093" y="1851"/>
                    <a:pt x="2930" y="1091"/>
                  </a:cubicBezTo>
                  <a:cubicBezTo>
                    <a:pt x="2766" y="434"/>
                    <a:pt x="2176" y="1"/>
                    <a:pt x="15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30"/>
          <p:cNvSpPr txBox="1"/>
          <p:nvPr/>
        </p:nvSpPr>
        <p:spPr>
          <a:xfrm>
            <a:off x="2369863" y="0"/>
            <a:ext cx="44043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300">
                <a:solidFill>
                  <a:srgbClr val="023330"/>
                </a:solidFill>
                <a:latin typeface="Marvel"/>
                <a:ea typeface="Marvel"/>
                <a:cs typeface="Marvel"/>
                <a:sym typeface="Marvel"/>
              </a:rPr>
              <a:t>LITERATURE</a:t>
            </a:r>
            <a:r>
              <a:rPr lang="en" sz="1500">
                <a:solidFill>
                  <a:srgbClr val="023330"/>
                </a:solidFill>
                <a:latin typeface="Comfortaa"/>
                <a:ea typeface="Comfortaa"/>
                <a:cs typeface="Comfortaa"/>
                <a:sym typeface="Comfortaa"/>
              </a:rPr>
              <a:t> </a:t>
            </a:r>
            <a:r>
              <a:rPr b="1" lang="en" sz="3300">
                <a:solidFill>
                  <a:srgbClr val="023330"/>
                </a:solidFill>
                <a:latin typeface="Marvel"/>
                <a:ea typeface="Marvel"/>
                <a:cs typeface="Marvel"/>
                <a:sym typeface="Marvel"/>
              </a:rPr>
              <a:t>SURVEY</a:t>
            </a:r>
            <a:endParaRPr sz="1500">
              <a:solidFill>
                <a:srgbClr val="023330"/>
              </a:solidFill>
              <a:latin typeface="Comfortaa"/>
              <a:ea typeface="Comfortaa"/>
              <a:cs typeface="Comfortaa"/>
              <a:sym typeface="Comfortaa"/>
            </a:endParaRPr>
          </a:p>
        </p:txBody>
      </p:sp>
      <p:graphicFrame>
        <p:nvGraphicFramePr>
          <p:cNvPr id="837" name="Google Shape;837;p30"/>
          <p:cNvGraphicFramePr/>
          <p:nvPr/>
        </p:nvGraphicFramePr>
        <p:xfrm>
          <a:off x="25" y="673900"/>
          <a:ext cx="3000000" cy="3000000"/>
        </p:xfrm>
        <a:graphic>
          <a:graphicData uri="http://schemas.openxmlformats.org/drawingml/2006/table">
            <a:tbl>
              <a:tblPr>
                <a:noFill/>
                <a:tableStyleId>{6C696310-39DC-4DCC-A171-B60577D556E2}</a:tableStyleId>
              </a:tblPr>
              <a:tblGrid>
                <a:gridCol w="719975"/>
                <a:gridCol w="2100250"/>
                <a:gridCol w="2512675"/>
                <a:gridCol w="3049875"/>
                <a:gridCol w="761200"/>
              </a:tblGrid>
              <a:tr h="424300">
                <a:tc>
                  <a:txBody>
                    <a:bodyPr/>
                    <a:lstStyle/>
                    <a:p>
                      <a:pPr indent="0" lvl="0" marL="0" rtl="0" algn="ctr">
                        <a:spcBef>
                          <a:spcPts val="0"/>
                        </a:spcBef>
                        <a:spcAft>
                          <a:spcPts val="0"/>
                        </a:spcAft>
                        <a:buNone/>
                      </a:pPr>
                      <a:r>
                        <a:rPr lang="en" sz="1600">
                          <a:solidFill>
                            <a:schemeClr val="dk2"/>
                          </a:solidFill>
                          <a:latin typeface="Open Sans"/>
                          <a:ea typeface="Open Sans"/>
                          <a:cs typeface="Open Sans"/>
                          <a:sym typeface="Open Sans"/>
                        </a:rPr>
                        <a:t>S.No.</a:t>
                      </a:r>
                      <a:endParaRPr sz="1600">
                        <a:solidFill>
                          <a:schemeClr val="dk2"/>
                        </a:solidFill>
                        <a:latin typeface="Open Sans"/>
                        <a:ea typeface="Open Sans"/>
                        <a:cs typeface="Open Sans"/>
                        <a:sym typeface="Open Sans"/>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2"/>
                          </a:solidFill>
                          <a:latin typeface="Open Sans"/>
                          <a:ea typeface="Open Sans"/>
                          <a:cs typeface="Open Sans"/>
                          <a:sym typeface="Open Sans"/>
                        </a:rPr>
                        <a:t>Title of the Paper</a:t>
                      </a:r>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2"/>
                          </a:solidFill>
                          <a:latin typeface="Open Sans"/>
                          <a:ea typeface="Open Sans"/>
                          <a:cs typeface="Open Sans"/>
                          <a:sym typeface="Open Sans"/>
                        </a:rPr>
                        <a:t>Methods</a:t>
                      </a:r>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2"/>
                          </a:solidFill>
                          <a:latin typeface="Open Sans"/>
                          <a:ea typeface="Open Sans"/>
                          <a:cs typeface="Open Sans"/>
                          <a:sym typeface="Open Sans"/>
                        </a:rPr>
                        <a:t>Pros/Cons</a:t>
                      </a:r>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2"/>
                          </a:solidFill>
                          <a:latin typeface="Open Sans"/>
                          <a:ea typeface="Open Sans"/>
                          <a:cs typeface="Open Sans"/>
                          <a:sym typeface="Open Sans"/>
                        </a:rPr>
                        <a:t>Year</a:t>
                      </a:r>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1348775">
                <a:tc>
                  <a:txBody>
                    <a:bodyPr/>
                    <a:lstStyle/>
                    <a:p>
                      <a:pPr indent="0" lvl="0" marL="0" rtl="0" algn="ctr">
                        <a:spcBef>
                          <a:spcPts val="0"/>
                        </a:spcBef>
                        <a:spcAft>
                          <a:spcPts val="0"/>
                        </a:spcAft>
                        <a:buNone/>
                      </a:pPr>
                      <a:r>
                        <a:rPr lang="en" sz="1100"/>
                        <a:t>1</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1100"/>
                        <a:t>Using Machine Learning to Predict Dementia from Neuropsychiatric Symptom and Neuroimaging Data</a:t>
                      </a:r>
                      <a:endParaRPr sz="1100"/>
                    </a:p>
                    <a:p>
                      <a:pPr indent="0" lvl="0" marL="0" rtl="0" algn="ctr">
                        <a:spcBef>
                          <a:spcPts val="0"/>
                        </a:spcBef>
                        <a:spcAft>
                          <a:spcPts val="0"/>
                        </a:spcAft>
                        <a:buNone/>
                      </a:pPr>
                      <a:r>
                        <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100"/>
                        <a:t>Alzheimer’s Disease Neuroimaging Initiative data set, Clinical MRI data, Statistical Analysis, Feature Selection and Classification.</a:t>
                      </a:r>
                      <a:endParaRPr sz="1100"/>
                    </a:p>
                    <a:p>
                      <a:pPr indent="0" lvl="0" marL="0" rtl="0" algn="ctr">
                        <a:spcBef>
                          <a:spcPts val="0"/>
                        </a:spcBef>
                        <a:spcAft>
                          <a:spcPts val="0"/>
                        </a:spcAft>
                        <a:buNone/>
                      </a:pPr>
                      <a:r>
                        <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1100"/>
                        <a:t>Cons: </a:t>
                      </a:r>
                      <a:r>
                        <a:rPr lang="en" sz="1100"/>
                        <a:t>Focuses on only single Image Modality which results in low accuracy, substantial error measurement found in mild behavioral impairment positive (MBI+), one of the factors for dementia.</a:t>
                      </a:r>
                      <a:endParaRPr sz="1100"/>
                    </a:p>
                    <a:p>
                      <a:pPr indent="0" lvl="0" marL="0" rtl="0" algn="ctr">
                        <a:spcBef>
                          <a:spcPts val="0"/>
                        </a:spcBef>
                        <a:spcAft>
                          <a:spcPts val="0"/>
                        </a:spcAft>
                        <a:buNone/>
                      </a:pPr>
                      <a:r>
                        <a:rPr b="1" lang="en" sz="1100"/>
                        <a:t>Pros:</a:t>
                      </a:r>
                      <a:r>
                        <a:rPr lang="en" sz="1100"/>
                        <a:t> Techniques would be helpful in early detection of dementia.</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100"/>
                        <a:t>2020</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r>
              <a:tr h="848650">
                <a:tc>
                  <a:txBody>
                    <a:bodyPr/>
                    <a:lstStyle/>
                    <a:p>
                      <a:pPr indent="0" lvl="0" marL="0" rtl="0" algn="ctr">
                        <a:spcBef>
                          <a:spcPts val="0"/>
                        </a:spcBef>
                        <a:spcAft>
                          <a:spcPts val="0"/>
                        </a:spcAft>
                        <a:buNone/>
                      </a:pPr>
                      <a:r>
                        <a:rPr lang="en" sz="1100"/>
                        <a:t>2</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100"/>
                        <a:t>Machine Learning for the Preliminary Diagnosis of Dementia by Fubao Zhu, et al.</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100"/>
                        <a:t>Random Forest, AdaBoost, LogitBoost, Neural Network, Naive Bayes, and Support Vector Machine</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1100"/>
                        <a:t>Cons: </a:t>
                      </a:r>
                      <a:r>
                        <a:rPr lang="en" sz="1100"/>
                        <a:t>The study was conducted only in three hospitals, which may show selection bias. More subjects are needed to validate the method.</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100"/>
                        <a:t>2020</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r>
              <a:tr h="772225">
                <a:tc>
                  <a:txBody>
                    <a:bodyPr/>
                    <a:lstStyle/>
                    <a:p>
                      <a:pPr indent="0" lvl="0" marL="0" rtl="0" algn="ctr">
                        <a:spcBef>
                          <a:spcPts val="0"/>
                        </a:spcBef>
                        <a:spcAft>
                          <a:spcPts val="0"/>
                        </a:spcAft>
                        <a:buNone/>
                      </a:pPr>
                      <a:r>
                        <a:rPr lang="en" sz="1100"/>
                        <a:t>3</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100"/>
                        <a:t>Machine Learning Techniques to Identify Dementia by Shanta R</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100"/>
                        <a:t>Support Vector Machine, Linear Discriminant Analysis and K-Nearest Neighbour Algorithms</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1100"/>
                        <a:t>Pros: </a:t>
                      </a:r>
                      <a:r>
                        <a:rPr lang="en" sz="1100"/>
                        <a:t>The techniques diagnosis of disease at early stages but a larger dataset can be used to obtain more accuracy.</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100"/>
                        <a:t>2020</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r>
              <a:tr h="1075650">
                <a:tc>
                  <a:txBody>
                    <a:bodyPr/>
                    <a:lstStyle/>
                    <a:p>
                      <a:pPr indent="0" lvl="0" marL="0" rtl="0" algn="ctr">
                        <a:spcBef>
                          <a:spcPts val="0"/>
                        </a:spcBef>
                        <a:spcAft>
                          <a:spcPts val="0"/>
                        </a:spcAft>
                        <a:buNone/>
                      </a:pPr>
                      <a:r>
                        <a:rPr lang="en" sz="1100"/>
                        <a:t>4</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100"/>
                        <a:t>Spatiotemporal formal extraction and classification of Alzheimer’s disease using deep learning 3D-CNN for fMRI data</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100"/>
                        <a:t>fMRI and deep learning techniques, 3D CNN data extraction and classification steps</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1100"/>
                        <a:t>Cons: </a:t>
                      </a:r>
                      <a:r>
                        <a:rPr lang="en" sz="1100"/>
                        <a:t>fMRI technique needs to be developed for this problem statement, more training of CNN model is required, each kernel type has its own limitations and advantages which doesn’t make one superior over the other.</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100"/>
                        <a:t>2020</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31"/>
          <p:cNvSpPr txBox="1"/>
          <p:nvPr/>
        </p:nvSpPr>
        <p:spPr>
          <a:xfrm>
            <a:off x="2369850" y="0"/>
            <a:ext cx="44043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300">
                <a:solidFill>
                  <a:srgbClr val="023330"/>
                </a:solidFill>
                <a:latin typeface="Marvel"/>
                <a:ea typeface="Marvel"/>
                <a:cs typeface="Marvel"/>
                <a:sym typeface="Marvel"/>
              </a:rPr>
              <a:t>LITERATURE</a:t>
            </a:r>
            <a:r>
              <a:rPr lang="en" sz="1500">
                <a:solidFill>
                  <a:srgbClr val="023330"/>
                </a:solidFill>
                <a:latin typeface="Comfortaa"/>
                <a:ea typeface="Comfortaa"/>
                <a:cs typeface="Comfortaa"/>
                <a:sym typeface="Comfortaa"/>
              </a:rPr>
              <a:t> </a:t>
            </a:r>
            <a:r>
              <a:rPr b="1" lang="en" sz="3300">
                <a:solidFill>
                  <a:srgbClr val="023330"/>
                </a:solidFill>
                <a:latin typeface="Marvel"/>
                <a:ea typeface="Marvel"/>
                <a:cs typeface="Marvel"/>
                <a:sym typeface="Marvel"/>
              </a:rPr>
              <a:t>SURVEY</a:t>
            </a:r>
            <a:endParaRPr sz="1500">
              <a:solidFill>
                <a:srgbClr val="023330"/>
              </a:solidFill>
              <a:latin typeface="Comfortaa"/>
              <a:ea typeface="Comfortaa"/>
              <a:cs typeface="Comfortaa"/>
              <a:sym typeface="Comfortaa"/>
            </a:endParaRPr>
          </a:p>
        </p:txBody>
      </p:sp>
      <p:graphicFrame>
        <p:nvGraphicFramePr>
          <p:cNvPr id="843" name="Google Shape;843;p31"/>
          <p:cNvGraphicFramePr/>
          <p:nvPr/>
        </p:nvGraphicFramePr>
        <p:xfrm>
          <a:off x="25" y="673900"/>
          <a:ext cx="3000000" cy="3000000"/>
        </p:xfrm>
        <a:graphic>
          <a:graphicData uri="http://schemas.openxmlformats.org/drawingml/2006/table">
            <a:tbl>
              <a:tblPr>
                <a:noFill/>
                <a:tableStyleId>{6C696310-39DC-4DCC-A171-B60577D556E2}</a:tableStyleId>
              </a:tblPr>
              <a:tblGrid>
                <a:gridCol w="719975"/>
                <a:gridCol w="2100250"/>
                <a:gridCol w="2512675"/>
                <a:gridCol w="3049875"/>
                <a:gridCol w="761200"/>
              </a:tblGrid>
              <a:tr h="445600">
                <a:tc>
                  <a:txBody>
                    <a:bodyPr/>
                    <a:lstStyle/>
                    <a:p>
                      <a:pPr indent="0" lvl="0" marL="0" rtl="0" algn="ctr">
                        <a:spcBef>
                          <a:spcPts val="0"/>
                        </a:spcBef>
                        <a:spcAft>
                          <a:spcPts val="0"/>
                        </a:spcAft>
                        <a:buNone/>
                      </a:pPr>
                      <a:r>
                        <a:rPr lang="en" sz="1600">
                          <a:solidFill>
                            <a:schemeClr val="dk2"/>
                          </a:solidFill>
                          <a:latin typeface="Open Sans"/>
                          <a:ea typeface="Open Sans"/>
                          <a:cs typeface="Open Sans"/>
                          <a:sym typeface="Open Sans"/>
                        </a:rPr>
                        <a:t>S.No.</a:t>
                      </a:r>
                      <a:endParaRPr sz="1600">
                        <a:solidFill>
                          <a:schemeClr val="dk2"/>
                        </a:solidFill>
                        <a:latin typeface="Open Sans"/>
                        <a:ea typeface="Open Sans"/>
                        <a:cs typeface="Open Sans"/>
                        <a:sym typeface="Open Sans"/>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2"/>
                          </a:solidFill>
                          <a:latin typeface="Open Sans"/>
                          <a:ea typeface="Open Sans"/>
                          <a:cs typeface="Open Sans"/>
                          <a:sym typeface="Open Sans"/>
                        </a:rPr>
                        <a:t>Title of the Paper</a:t>
                      </a:r>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2"/>
                          </a:solidFill>
                          <a:latin typeface="Open Sans"/>
                          <a:ea typeface="Open Sans"/>
                          <a:cs typeface="Open Sans"/>
                          <a:sym typeface="Open Sans"/>
                        </a:rPr>
                        <a:t>Methods</a:t>
                      </a:r>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2"/>
                          </a:solidFill>
                          <a:latin typeface="Open Sans"/>
                          <a:ea typeface="Open Sans"/>
                          <a:cs typeface="Open Sans"/>
                          <a:sym typeface="Open Sans"/>
                        </a:rPr>
                        <a:t>Pros/Cons</a:t>
                      </a:r>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2"/>
                          </a:solidFill>
                          <a:latin typeface="Open Sans"/>
                          <a:ea typeface="Open Sans"/>
                          <a:cs typeface="Open Sans"/>
                          <a:sym typeface="Open Sans"/>
                        </a:rPr>
                        <a:t>Year</a:t>
                      </a:r>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1203525">
                <a:tc>
                  <a:txBody>
                    <a:bodyPr/>
                    <a:lstStyle/>
                    <a:p>
                      <a:pPr indent="0" lvl="0" marL="0" rtl="0" algn="ctr">
                        <a:lnSpc>
                          <a:spcPct val="100000"/>
                        </a:lnSpc>
                        <a:spcBef>
                          <a:spcPts val="0"/>
                        </a:spcBef>
                        <a:spcAft>
                          <a:spcPts val="0"/>
                        </a:spcAft>
                        <a:buNone/>
                      </a:pPr>
                      <a:r>
                        <a:rPr lang="en" sz="1100"/>
                        <a:t>5</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ctr">
                        <a:lnSpc>
                          <a:spcPct val="100000"/>
                        </a:lnSpc>
                        <a:spcBef>
                          <a:spcPts val="1200"/>
                        </a:spcBef>
                        <a:spcAft>
                          <a:spcPts val="0"/>
                        </a:spcAft>
                        <a:buNone/>
                      </a:pPr>
                      <a:r>
                        <a:rPr lang="en" sz="1100"/>
                        <a:t>Applying Deep Learning to Predicting Dementia</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4"/>
                    </a:solidFill>
                  </a:tcPr>
                </a:tc>
                <a:tc>
                  <a:txBody>
                    <a:bodyPr/>
                    <a:lstStyle/>
                    <a:p>
                      <a:pPr indent="0" lvl="0" marL="0" rtl="0" algn="ctr">
                        <a:lnSpc>
                          <a:spcPct val="100000"/>
                        </a:lnSpc>
                        <a:spcBef>
                          <a:spcPts val="1200"/>
                        </a:spcBef>
                        <a:spcAft>
                          <a:spcPts val="0"/>
                        </a:spcAft>
                        <a:buNone/>
                      </a:pPr>
                      <a:r>
                        <a:rPr lang="en" sz="1100"/>
                        <a:t>Deep Learning based on the ADNI (Alzheimer’s Disease Neuroimaging Initiative) data.</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ctr">
                        <a:lnSpc>
                          <a:spcPct val="100000"/>
                        </a:lnSpc>
                        <a:spcBef>
                          <a:spcPts val="1200"/>
                        </a:spcBef>
                        <a:spcAft>
                          <a:spcPts val="0"/>
                        </a:spcAft>
                        <a:buNone/>
                      </a:pPr>
                      <a:r>
                        <a:rPr b="1" lang="en" sz="1100"/>
                        <a:t>Cons</a:t>
                      </a:r>
                      <a:r>
                        <a:rPr lang="en" sz="1100"/>
                        <a:t>: Deep Learning requires more sophisticated data pre-processing and feature engineering, as well as much more computational time for training a single model in comparison to statistical implementations. </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4"/>
                    </a:solidFill>
                  </a:tcPr>
                </a:tc>
                <a:tc>
                  <a:txBody>
                    <a:bodyPr/>
                    <a:lstStyle/>
                    <a:p>
                      <a:pPr indent="0" lvl="0" marL="0" rtl="0" algn="ctr">
                        <a:lnSpc>
                          <a:spcPct val="100000"/>
                        </a:lnSpc>
                        <a:spcBef>
                          <a:spcPts val="0"/>
                        </a:spcBef>
                        <a:spcAft>
                          <a:spcPts val="0"/>
                        </a:spcAft>
                        <a:buNone/>
                      </a:pPr>
                      <a:r>
                        <a:rPr lang="en" sz="1100"/>
                        <a:t>2020</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r>
              <a:tr h="1416475">
                <a:tc>
                  <a:txBody>
                    <a:bodyPr/>
                    <a:lstStyle/>
                    <a:p>
                      <a:pPr indent="0" lvl="0" marL="0" rtl="0" algn="ctr">
                        <a:lnSpc>
                          <a:spcPct val="100000"/>
                        </a:lnSpc>
                        <a:spcBef>
                          <a:spcPts val="0"/>
                        </a:spcBef>
                        <a:spcAft>
                          <a:spcPts val="0"/>
                        </a:spcAft>
                        <a:buNone/>
                      </a:pPr>
                      <a:r>
                        <a:rPr lang="en" sz="1100"/>
                        <a:t>6</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t>A Machine Learning Approach for the Differential Diagnosis of Alzheimer and Vascular Dementia Fed by MRI Selected Features</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4"/>
                    </a:solidFill>
                  </a:tcPr>
                </a:tc>
                <a:tc>
                  <a:txBody>
                    <a:bodyPr/>
                    <a:lstStyle/>
                    <a:p>
                      <a:pPr indent="0" lvl="0" marL="0" rtl="0" algn="ctr">
                        <a:lnSpc>
                          <a:spcPct val="100000"/>
                        </a:lnSpc>
                        <a:spcBef>
                          <a:spcPts val="0"/>
                        </a:spcBef>
                        <a:spcAft>
                          <a:spcPts val="0"/>
                        </a:spcAft>
                        <a:buNone/>
                      </a:pPr>
                      <a:r>
                        <a:rPr lang="en" sz="1100"/>
                        <a:t>Image Processing using FSL tool and Matlab, Tract based spatial statistics on DTI images in FSL tools. Brain Network and Graph Metric Computation, Artificial Neural Network and Support Vector Machine, Neuro Fuzzy System.</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ctr">
                        <a:lnSpc>
                          <a:spcPct val="100000"/>
                        </a:lnSpc>
                        <a:spcBef>
                          <a:spcPts val="0"/>
                        </a:spcBef>
                        <a:spcAft>
                          <a:spcPts val="0"/>
                        </a:spcAft>
                        <a:buNone/>
                      </a:pPr>
                      <a:r>
                        <a:rPr lang="en" sz="1100"/>
                        <a:t>Multiple ML techniques were used to detect Alzheimer's dementia (AD), Vascular dementia (VD) and Mixture of both (MXD) to obtain around 84% accuracy for AD.</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t>2020</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r>
              <a:tr h="1404000">
                <a:tc>
                  <a:txBody>
                    <a:bodyPr/>
                    <a:lstStyle/>
                    <a:p>
                      <a:pPr indent="0" lvl="0" marL="0" rtl="0" algn="ctr">
                        <a:lnSpc>
                          <a:spcPct val="100000"/>
                        </a:lnSpc>
                        <a:spcBef>
                          <a:spcPts val="0"/>
                        </a:spcBef>
                        <a:spcAft>
                          <a:spcPts val="0"/>
                        </a:spcAft>
                        <a:buNone/>
                      </a:pPr>
                      <a:r>
                        <a:rPr lang="en" sz="1100"/>
                        <a:t>7</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t>Machine Learning technique for the diagnosis of Alzheimer’s disease</a:t>
                      </a:r>
                      <a:endParaRPr sz="1100"/>
                    </a:p>
                    <a:p>
                      <a:pPr indent="0" lvl="0" marL="0" rtl="0" algn="ctr">
                        <a:lnSpc>
                          <a:spcPct val="100000"/>
                        </a:lnSpc>
                        <a:spcBef>
                          <a:spcPts val="0"/>
                        </a:spcBef>
                        <a:spcAft>
                          <a:spcPts val="0"/>
                        </a:spcAft>
                        <a:buNone/>
                      </a:pPr>
                      <a:r>
                        <a:t/>
                      </a:r>
                      <a:endParaRPr b="1" sz="1100"/>
                    </a:p>
                    <a:p>
                      <a:pPr indent="0" lvl="0" marL="0" rtl="0" algn="ctr">
                        <a:lnSpc>
                          <a:spcPct val="100000"/>
                        </a:lnSpc>
                        <a:spcBef>
                          <a:spcPts val="0"/>
                        </a:spcBef>
                        <a:spcAft>
                          <a:spcPts val="0"/>
                        </a:spcAft>
                        <a:buNone/>
                      </a:pPr>
                      <a:r>
                        <a:t/>
                      </a:r>
                      <a:endParaRPr b="1"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4"/>
                    </a:solidFill>
                  </a:tcPr>
                </a:tc>
                <a:tc>
                  <a:txBody>
                    <a:bodyPr/>
                    <a:lstStyle/>
                    <a:p>
                      <a:pPr indent="0" lvl="0" marL="0" rtl="0" algn="ctr">
                        <a:lnSpc>
                          <a:spcPct val="100000"/>
                        </a:lnSpc>
                        <a:spcBef>
                          <a:spcPts val="0"/>
                        </a:spcBef>
                        <a:spcAft>
                          <a:spcPts val="0"/>
                        </a:spcAft>
                        <a:buNone/>
                      </a:pPr>
                      <a:r>
                        <a:rPr lang="en" sz="1100"/>
                        <a:t>Image Modality, SVM and variants, feature selection and extraction with SVM, Feature selection techniques, ANN, Deep Learning.</a:t>
                      </a:r>
                      <a:endParaRPr sz="1100"/>
                    </a:p>
                    <a:p>
                      <a:pPr indent="0" lvl="0" marL="0" rtl="0" algn="ctr">
                        <a:lnSpc>
                          <a:spcPct val="100000"/>
                        </a:lnSpc>
                        <a:spcBef>
                          <a:spcPts val="0"/>
                        </a:spcBef>
                        <a:spcAft>
                          <a:spcPts val="0"/>
                        </a:spcAft>
                        <a:buNone/>
                      </a:pPr>
                      <a:r>
                        <a:t/>
                      </a:r>
                      <a:endParaRPr sz="1100"/>
                    </a:p>
                    <a:p>
                      <a:pPr indent="0" lvl="0" marL="0" rtl="0" algn="ctr">
                        <a:lnSpc>
                          <a:spcPct val="100000"/>
                        </a:lnSpc>
                        <a:spcBef>
                          <a:spcPts val="0"/>
                        </a:spcBef>
                        <a:spcAft>
                          <a:spcPts val="0"/>
                        </a:spcAft>
                        <a:buNone/>
                      </a:pPr>
                      <a:r>
                        <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ctr">
                        <a:lnSpc>
                          <a:spcPct val="100000"/>
                        </a:lnSpc>
                        <a:spcBef>
                          <a:spcPts val="0"/>
                        </a:spcBef>
                        <a:spcAft>
                          <a:spcPts val="0"/>
                        </a:spcAft>
                        <a:buNone/>
                      </a:pPr>
                      <a:r>
                        <a:rPr lang="en" sz="1100"/>
                        <a:t>This review uses three techniques, namely SVM, ANN and DL to analyze Alzheimer’s disease/ dementia.</a:t>
                      </a:r>
                      <a:endParaRPr sz="1100"/>
                    </a:p>
                    <a:p>
                      <a:pPr indent="0" lvl="0" marL="0" rtl="0" algn="ctr">
                        <a:lnSpc>
                          <a:spcPct val="100000"/>
                        </a:lnSpc>
                        <a:spcBef>
                          <a:spcPts val="0"/>
                        </a:spcBef>
                        <a:spcAft>
                          <a:spcPts val="0"/>
                        </a:spcAft>
                        <a:buNone/>
                      </a:pPr>
                      <a:r>
                        <a:t/>
                      </a:r>
                      <a:endParaRPr sz="1100"/>
                    </a:p>
                    <a:p>
                      <a:pPr indent="0" lvl="0" marL="0" rtl="0" algn="ctr">
                        <a:lnSpc>
                          <a:spcPct val="100000"/>
                        </a:lnSpc>
                        <a:spcBef>
                          <a:spcPts val="0"/>
                        </a:spcBef>
                        <a:spcAft>
                          <a:spcPts val="0"/>
                        </a:spcAft>
                        <a:buNone/>
                      </a:pPr>
                      <a:r>
                        <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t>2020</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32"/>
          <p:cNvSpPr txBox="1"/>
          <p:nvPr/>
        </p:nvSpPr>
        <p:spPr>
          <a:xfrm>
            <a:off x="2369850" y="0"/>
            <a:ext cx="44043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300">
                <a:solidFill>
                  <a:srgbClr val="023330"/>
                </a:solidFill>
                <a:latin typeface="Marvel"/>
                <a:ea typeface="Marvel"/>
                <a:cs typeface="Marvel"/>
                <a:sym typeface="Marvel"/>
              </a:rPr>
              <a:t>LITERATURE</a:t>
            </a:r>
            <a:r>
              <a:rPr lang="en" sz="1500">
                <a:solidFill>
                  <a:srgbClr val="023330"/>
                </a:solidFill>
                <a:latin typeface="Comfortaa"/>
                <a:ea typeface="Comfortaa"/>
                <a:cs typeface="Comfortaa"/>
                <a:sym typeface="Comfortaa"/>
              </a:rPr>
              <a:t> </a:t>
            </a:r>
            <a:r>
              <a:rPr b="1" lang="en" sz="3300">
                <a:solidFill>
                  <a:srgbClr val="023330"/>
                </a:solidFill>
                <a:latin typeface="Marvel"/>
                <a:ea typeface="Marvel"/>
                <a:cs typeface="Marvel"/>
                <a:sym typeface="Marvel"/>
              </a:rPr>
              <a:t>SURVEY</a:t>
            </a:r>
            <a:endParaRPr sz="1500">
              <a:solidFill>
                <a:srgbClr val="023330"/>
              </a:solidFill>
              <a:latin typeface="Comfortaa"/>
              <a:ea typeface="Comfortaa"/>
              <a:cs typeface="Comfortaa"/>
              <a:sym typeface="Comfortaa"/>
            </a:endParaRPr>
          </a:p>
        </p:txBody>
      </p:sp>
      <p:graphicFrame>
        <p:nvGraphicFramePr>
          <p:cNvPr id="849" name="Google Shape;849;p32"/>
          <p:cNvGraphicFramePr/>
          <p:nvPr/>
        </p:nvGraphicFramePr>
        <p:xfrm>
          <a:off x="25" y="673900"/>
          <a:ext cx="3000000" cy="3000000"/>
        </p:xfrm>
        <a:graphic>
          <a:graphicData uri="http://schemas.openxmlformats.org/drawingml/2006/table">
            <a:tbl>
              <a:tblPr>
                <a:noFill/>
                <a:tableStyleId>{6C696310-39DC-4DCC-A171-B60577D556E2}</a:tableStyleId>
              </a:tblPr>
              <a:tblGrid>
                <a:gridCol w="719975"/>
                <a:gridCol w="2100250"/>
                <a:gridCol w="2512675"/>
                <a:gridCol w="3049875"/>
                <a:gridCol w="761200"/>
              </a:tblGrid>
              <a:tr h="470075">
                <a:tc>
                  <a:txBody>
                    <a:bodyPr/>
                    <a:lstStyle/>
                    <a:p>
                      <a:pPr indent="0" lvl="0" marL="0" rtl="0" algn="ctr">
                        <a:lnSpc>
                          <a:spcPct val="100000"/>
                        </a:lnSpc>
                        <a:spcBef>
                          <a:spcPts val="0"/>
                        </a:spcBef>
                        <a:spcAft>
                          <a:spcPts val="0"/>
                        </a:spcAft>
                        <a:buNone/>
                      </a:pPr>
                      <a:r>
                        <a:rPr lang="en" sz="1600">
                          <a:solidFill>
                            <a:schemeClr val="dk2"/>
                          </a:solidFill>
                          <a:latin typeface="Open Sans"/>
                          <a:ea typeface="Open Sans"/>
                          <a:cs typeface="Open Sans"/>
                          <a:sym typeface="Open Sans"/>
                        </a:rPr>
                        <a:t>S.No.</a:t>
                      </a:r>
                      <a:endParaRPr sz="1600">
                        <a:solidFill>
                          <a:schemeClr val="dk2"/>
                        </a:solidFill>
                        <a:latin typeface="Open Sans"/>
                        <a:ea typeface="Open Sans"/>
                        <a:cs typeface="Open Sans"/>
                        <a:sym typeface="Open Sans"/>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600">
                          <a:solidFill>
                            <a:schemeClr val="dk2"/>
                          </a:solidFill>
                          <a:latin typeface="Open Sans"/>
                          <a:ea typeface="Open Sans"/>
                          <a:cs typeface="Open Sans"/>
                          <a:sym typeface="Open Sans"/>
                        </a:rPr>
                        <a:t>Title of the Paper</a:t>
                      </a:r>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600">
                          <a:solidFill>
                            <a:schemeClr val="dk2"/>
                          </a:solidFill>
                          <a:latin typeface="Open Sans"/>
                          <a:ea typeface="Open Sans"/>
                          <a:cs typeface="Open Sans"/>
                          <a:sym typeface="Open Sans"/>
                        </a:rPr>
                        <a:t>Methods</a:t>
                      </a:r>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600">
                          <a:solidFill>
                            <a:schemeClr val="dk2"/>
                          </a:solidFill>
                          <a:latin typeface="Open Sans"/>
                          <a:ea typeface="Open Sans"/>
                          <a:cs typeface="Open Sans"/>
                          <a:sym typeface="Open Sans"/>
                        </a:rPr>
                        <a:t>Pros/Cons</a:t>
                      </a:r>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600">
                          <a:solidFill>
                            <a:schemeClr val="dk2"/>
                          </a:solidFill>
                          <a:latin typeface="Open Sans"/>
                          <a:ea typeface="Open Sans"/>
                          <a:cs typeface="Open Sans"/>
                          <a:sym typeface="Open Sans"/>
                        </a:rPr>
                        <a:t>Year</a:t>
                      </a:r>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1247575">
                <a:tc>
                  <a:txBody>
                    <a:bodyPr/>
                    <a:lstStyle/>
                    <a:p>
                      <a:pPr indent="0" lvl="0" marL="0" rtl="0" algn="ctr">
                        <a:lnSpc>
                          <a:spcPct val="100000"/>
                        </a:lnSpc>
                        <a:spcBef>
                          <a:spcPts val="0"/>
                        </a:spcBef>
                        <a:spcAft>
                          <a:spcPts val="0"/>
                        </a:spcAft>
                        <a:buNone/>
                      </a:pPr>
                      <a:r>
                        <a:rPr lang="en" sz="1100"/>
                        <a:t>8</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ctr">
                        <a:lnSpc>
                          <a:spcPct val="100000"/>
                        </a:lnSpc>
                        <a:spcBef>
                          <a:spcPts val="0"/>
                        </a:spcBef>
                        <a:spcAft>
                          <a:spcPts val="0"/>
                        </a:spcAft>
                        <a:buNone/>
                      </a:pPr>
                      <a:r>
                        <a:rPr lang="en" sz="1100"/>
                        <a:t>Machine Learning in Medicine: Performance Calculation of Dementia Prediction by Support Vector Machines (SVM) by Gopi B., et al.</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4"/>
                    </a:solidFill>
                  </a:tcPr>
                </a:tc>
                <a:tc>
                  <a:txBody>
                    <a:bodyPr/>
                    <a:lstStyle/>
                    <a:p>
                      <a:pPr indent="0" lvl="0" marL="0" rtl="0" algn="ctr">
                        <a:lnSpc>
                          <a:spcPct val="100000"/>
                        </a:lnSpc>
                        <a:spcBef>
                          <a:spcPts val="0"/>
                        </a:spcBef>
                        <a:spcAft>
                          <a:spcPts val="0"/>
                        </a:spcAft>
                        <a:buNone/>
                      </a:pPr>
                      <a:r>
                        <a:rPr lang="en" sz="1100"/>
                        <a:t>Support vector machines and kernel functions</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ctr">
                        <a:lnSpc>
                          <a:spcPct val="100000"/>
                        </a:lnSpc>
                        <a:spcBef>
                          <a:spcPts val="0"/>
                        </a:spcBef>
                        <a:spcAft>
                          <a:spcPts val="0"/>
                        </a:spcAft>
                        <a:buNone/>
                      </a:pPr>
                      <a:r>
                        <a:rPr b="1" lang="en" sz="1100"/>
                        <a:t>Cons: </a:t>
                      </a:r>
                      <a:r>
                        <a:rPr lang="en" sz="1100"/>
                        <a:t>Low number of subjects may hamper speculation of outcomes and classification and normalization of subject groups are not accurate in most cases.</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4"/>
                    </a:solidFill>
                  </a:tcPr>
                </a:tc>
                <a:tc>
                  <a:txBody>
                    <a:bodyPr/>
                    <a:lstStyle/>
                    <a:p>
                      <a:pPr indent="0" lvl="0" marL="0" rtl="0" algn="ctr">
                        <a:lnSpc>
                          <a:spcPct val="100000"/>
                        </a:lnSpc>
                        <a:spcBef>
                          <a:spcPts val="0"/>
                        </a:spcBef>
                        <a:spcAft>
                          <a:spcPts val="0"/>
                        </a:spcAft>
                        <a:buNone/>
                      </a:pPr>
                      <a:r>
                        <a:rPr lang="en" sz="1100"/>
                        <a:t>2019</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r>
              <a:tr h="1303950">
                <a:tc>
                  <a:txBody>
                    <a:bodyPr/>
                    <a:lstStyle/>
                    <a:p>
                      <a:pPr indent="0" lvl="0" marL="0" rtl="0" algn="ctr">
                        <a:lnSpc>
                          <a:spcPct val="100000"/>
                        </a:lnSpc>
                        <a:spcBef>
                          <a:spcPts val="0"/>
                        </a:spcBef>
                        <a:spcAft>
                          <a:spcPts val="0"/>
                        </a:spcAft>
                        <a:buNone/>
                      </a:pPr>
                      <a:r>
                        <a:rPr lang="en" sz="1100"/>
                        <a:t>9</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t>Deep Learning in Alzheimer's Disease: Diagnostic Classification and Prognostic Prediction Using </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4"/>
                    </a:solidFill>
                  </a:tcPr>
                </a:tc>
                <a:tc>
                  <a:txBody>
                    <a:bodyPr/>
                    <a:lstStyle/>
                    <a:p>
                      <a:pPr indent="0" lvl="0" marL="0" rtl="0" algn="ctr">
                        <a:lnSpc>
                          <a:spcPct val="100000"/>
                        </a:lnSpc>
                        <a:spcBef>
                          <a:spcPts val="0"/>
                        </a:spcBef>
                        <a:spcAft>
                          <a:spcPts val="0"/>
                        </a:spcAft>
                        <a:buNone/>
                      </a:pPr>
                      <a:r>
                        <a:rPr lang="en" sz="1100"/>
                        <a:t>Traditional ML, feature selection from neuroimaging data, SVM as classifier, majorly Deep Learning techniques are widely used.</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ctr">
                        <a:lnSpc>
                          <a:spcPct val="100000"/>
                        </a:lnSpc>
                        <a:spcBef>
                          <a:spcPts val="0"/>
                        </a:spcBef>
                        <a:spcAft>
                          <a:spcPts val="0"/>
                        </a:spcAft>
                        <a:buNone/>
                      </a:pPr>
                      <a:r>
                        <a:rPr lang="en" sz="1100"/>
                        <a:t>For different techniques, the AD/CN Classification is on the higher/better side (around 91%-99%) and the AD to MCI (mild cognitive impairment) conversion is on the 60%-80%accuracy.</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t>2019</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r>
              <a:tr h="1448025">
                <a:tc>
                  <a:txBody>
                    <a:bodyPr/>
                    <a:lstStyle/>
                    <a:p>
                      <a:pPr indent="0" lvl="0" marL="0" rtl="0" algn="ctr">
                        <a:lnSpc>
                          <a:spcPct val="100000"/>
                        </a:lnSpc>
                        <a:spcBef>
                          <a:spcPts val="0"/>
                        </a:spcBef>
                        <a:spcAft>
                          <a:spcPts val="0"/>
                        </a:spcAft>
                        <a:buNone/>
                      </a:pPr>
                      <a:r>
                        <a:rPr lang="en" sz="1100"/>
                        <a:t>10</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00000"/>
                        </a:lnSpc>
                        <a:spcBef>
                          <a:spcPts val="1200"/>
                        </a:spcBef>
                        <a:spcAft>
                          <a:spcPts val="0"/>
                        </a:spcAft>
                        <a:buNone/>
                      </a:pPr>
                      <a:r>
                        <a:rPr lang="en" sz="1100"/>
                        <a:t>Machine learning models to predict onset of dementia: A label learning approach</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4"/>
                    </a:solidFill>
                  </a:tcPr>
                </a:tc>
                <a:tc>
                  <a:txBody>
                    <a:bodyPr/>
                    <a:lstStyle/>
                    <a:p>
                      <a:pPr indent="0" lvl="0" marL="0" rtl="0" algn="ctr">
                        <a:lnSpc>
                          <a:spcPct val="100000"/>
                        </a:lnSpc>
                        <a:spcBef>
                          <a:spcPts val="1200"/>
                        </a:spcBef>
                        <a:spcAft>
                          <a:spcPts val="0"/>
                        </a:spcAft>
                        <a:buNone/>
                      </a:pPr>
                      <a:r>
                        <a:rPr lang="en" sz="1100"/>
                        <a:t>Supervised machine learning methods, label learning methods designed to address the inaccuracy of diagnostic coding typically found in administrative claims and electronic health record (EHR) datasets.</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ctr">
                        <a:lnSpc>
                          <a:spcPct val="100000"/>
                        </a:lnSpc>
                        <a:spcBef>
                          <a:spcPts val="1200"/>
                        </a:spcBef>
                        <a:spcAft>
                          <a:spcPts val="0"/>
                        </a:spcAft>
                        <a:buNone/>
                      </a:pPr>
                      <a:r>
                        <a:rPr lang="en" sz="1100"/>
                        <a:t>Model accuracy over 80% area-under-the-curve and sensitivity over 40% is an indication that the model developed has utility to prescreen patients for follow-up diagnosis, or evaluation for clinical trials.</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t>2019</a:t>
                      </a:r>
                      <a:endParaRPr sz="1100"/>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Alzheimer's Breakthrough by Slidesgo">
  <a:themeElements>
    <a:clrScheme name="Simple Light">
      <a:dk1>
        <a:srgbClr val="2D5C3F"/>
      </a:dk1>
      <a:lt1>
        <a:srgbClr val="FFFFFF"/>
      </a:lt1>
      <a:dk2>
        <a:srgbClr val="2D5C3F"/>
      </a:dk2>
      <a:lt2>
        <a:srgbClr val="D56969"/>
      </a:lt2>
      <a:accent1>
        <a:srgbClr val="50A772"/>
      </a:accent1>
      <a:accent2>
        <a:srgbClr val="FFABAB"/>
      </a:accent2>
      <a:accent3>
        <a:srgbClr val="D6FFE6"/>
      </a:accent3>
      <a:accent4>
        <a:srgbClr val="ABFADD"/>
      </a:accent4>
      <a:accent5>
        <a:srgbClr val="D39C9C"/>
      </a:accent5>
      <a:accent6>
        <a:srgbClr val="A6D3B8"/>
      </a:accent6>
      <a:hlink>
        <a:srgbClr val="2D5C3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