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 showGuides="1">
      <p:cViewPr>
        <p:scale>
          <a:sx n="74" d="100"/>
          <a:sy n="74" d="100"/>
        </p:scale>
        <p:origin x="36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1094" y="158621"/>
            <a:ext cx="9209314" cy="998376"/>
          </a:xfrm>
        </p:spPr>
        <p:txBody>
          <a:bodyPr/>
          <a:lstStyle/>
          <a:p>
            <a:r>
              <a:rPr lang="en-US" sz="4400" b="1" dirty="0">
                <a:latin typeface="Times New Roman" panose="02020603050405020304" charset="0"/>
                <a:cs typeface="Times New Roman" panose="02020603050405020304" charset="0"/>
              </a:rPr>
              <a:t>COGNITIVEX HACKATHON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1094" y="2239347"/>
            <a:ext cx="9935806" cy="421098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TOPIC: </a:t>
            </a:r>
            <a:r>
              <a:rPr lang="en-US" sz="2800" b="1" dirty="0" err="1">
                <a:latin typeface="Times New Roman" panose="02020603050405020304" charset="0"/>
                <a:cs typeface="Times New Roman" panose="02020603050405020304" charset="0"/>
              </a:rPr>
              <a:t>Studymate</a:t>
            </a:r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-An AI powered pdf based Q&amp;A system</a:t>
            </a:r>
          </a:p>
          <a:p>
            <a:endParaRPr lang="en-US" sz="2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          Presented By</a:t>
            </a:r>
          </a:p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         Team :ROKO</a:t>
            </a: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           B.Akshitha(22R91A0418)</a:t>
            </a: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                       Ch.Naveen kumar (22R91A0447)</a:t>
            </a: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                                    B.Lokesh naga Venkata sai(22R91A0431)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549812" cy="811763"/>
          </a:xfrm>
        </p:spPr>
        <p:txBody>
          <a:bodyPr/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61A157-9D79-3201-DD2C-FBE5C758F98B}"/>
              </a:ext>
            </a:extLst>
          </p:cNvPr>
          <p:cNvSpPr txBox="1"/>
          <p:nvPr/>
        </p:nvSpPr>
        <p:spPr>
          <a:xfrm>
            <a:off x="609600" y="494522"/>
            <a:ext cx="11094098" cy="757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Studymate – An AI Powered PDF-Based Q&amp;A System is an intelligent learning  assistant designed to make studying more interactive, personalized, and efficient.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Traditional PDFs, such  textbooks, research papers, or lecture notes, often require students to manually search through long documents to find answers. This process is time-consuming and can make learning less effective.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Studymate overcomes this challenge by combining Artificial Intelligence (AI) with Natural Language Processing (NLP) to enable direct question-and-answer interactions with PDF documents.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Instead of manually scanning through pages, users can simply upload a PDF and ask questions in plain language. The system automatically processes the document, understands the context of the query, retrieves the most relevant sections, and provides a clear, concise, and accurate response.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works on the principle of Retrieval-Augmented Generation (RAG):Extracting and breaking the PDF into smaller, meaningful chunks.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these chunks into vector embeddings for semantic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understanding.Matching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queries with relevant content from the PDF using a vector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on NLP, Machine Learning, and PDF parsing.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Save time and improve learning 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struggle with time-consuming manual searches in large PDFs.</a:t>
            </a:r>
          </a:p>
          <a:p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tools provide keyword matches, not contextual answers.</a:t>
            </a:r>
          </a:p>
          <a:p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finding precise explanations during exams/research.</a:t>
            </a:r>
          </a:p>
          <a:p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personalized, interactive study tools.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ARCHITECTURE</a:t>
            </a:r>
          </a:p>
        </p:txBody>
      </p:sp>
      <p:pic>
        <p:nvPicPr>
          <p:cNvPr id="7" name="Picture 2" descr="Architecture of AI-Enabled Online Education System | SpringerLink">
            <a:extLst>
              <a:ext uri="{FF2B5EF4-FFF2-40B4-BE49-F238E27FC236}">
                <a16:creationId xmlns:a16="http://schemas.microsoft.com/office/drawing/2014/main" id="{BEF33928-C36A-8BB3-C9B5-0162625B35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180" y="1417638"/>
            <a:ext cx="4667640" cy="470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10630677" cy="1063690"/>
          </a:xfrm>
        </p:spPr>
        <p:txBody>
          <a:bodyPr/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465" y="1222310"/>
            <a:ext cx="10549812" cy="487058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beyond simple multilingual answers to real-time translation of PDFs and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queries.Enable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cross-lingual Q&amp;A where a user can upload a PDF in one language and ask questions in another.</a:t>
            </a:r>
          </a:p>
          <a:p>
            <a:pPr>
              <a:lnSpc>
                <a:spcPct val="120000"/>
              </a:lnSpc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regional educational content to make global learning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accessible.Seamless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LMS &amp; EdTech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IntegrationDirect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integration with Learning Management Systems (Moodle, Blackboard, Google Classroom, Canvas, etc.).</a:t>
            </a:r>
          </a:p>
          <a:p>
            <a:pPr>
              <a:lnSpc>
                <a:spcPct val="120000"/>
              </a:lnSpc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Auto-generate assignments, quizzes, and grading assistance from uploaded course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materials.Teachers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track student interactions and learning progress via dashboards.</a:t>
            </a:r>
          </a:p>
          <a:p>
            <a:pPr>
              <a:lnSpc>
                <a:spcPct val="120000"/>
              </a:lnSpc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Learning Enhancement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ToolsAdvanced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auto-summarization of chapters into customizable formats (short notes, bullet points, mind maps).Generate AI-created flashcards, practice tests, and adaptive quizzes for revision.</a:t>
            </a:r>
          </a:p>
          <a:p>
            <a:pPr>
              <a:lnSpc>
                <a:spcPct val="120000"/>
              </a:lnSpc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learning paths where Studymate adapts to a student’s weak and strong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areas.Cross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-Platform &amp;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MobilityMobile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tablet applications with offline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support.Voice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-enabled Q&amp;A for accessibility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521820" cy="731837"/>
          </a:xfrm>
        </p:spPr>
        <p:txBody>
          <a:bodyPr/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SOLUTION(study mate)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118" y="1007705"/>
            <a:ext cx="11084768" cy="4693299"/>
          </a:xfrm>
        </p:spPr>
        <p:txBody>
          <a:bodyPr>
            <a:normAutofit fontScale="92500" lnSpcReduction="20000"/>
          </a:bodyPr>
          <a:lstStyle/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Studymate turns static PDFs into an interactive, AI‑assisted learning experience. Using Retrieval‑Augmented Generation (RAG), it extracts, indexes, and semantically retrieves relevant passages from PDFs to answer natural‑language questions with citations.</a:t>
            </a:r>
          </a:p>
          <a:p>
            <a:pPr>
              <a:lnSpc>
                <a:spcPct val="15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solution is designed to be multilingual, privacy‑preserving, LMS‑integrated, mobile‑first, and extensible with analytics, collaboration, and adaptive learning.</a:t>
            </a:r>
          </a:p>
          <a:p>
            <a:pPr>
              <a:lnSpc>
                <a:spcPct val="15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 &amp; Success :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CriteriaPrimary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goalsAccurate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cited answers to questions from single or multiple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PDFs.Low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latency responses for smooth study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sessions.Robust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 for long/complex documents and scanned PDFs.</a:t>
            </a:r>
          </a:p>
          <a:p>
            <a:pPr>
              <a:lnSpc>
                <a:spcPct val="15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Inclusive access : multilingual, mobile, accessible UI.</a:t>
            </a:r>
          </a:p>
          <a:p>
            <a:pPr>
              <a:lnSpc>
                <a:spcPct val="15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&amp; Use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CasesStudents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Ask doubts, generate summaries/flashcards, practice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quizzes.Teachers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assignments/quizzes from course PDFs, monitor class progress.</a:t>
            </a:r>
          </a:p>
          <a:p>
            <a:pPr algn="just">
              <a:lnSpc>
                <a:spcPct val="15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Researchers: Rapid literature Q&amp;A across papers with precise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citations.Institutions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Integrate with LMS, compliance, analytics.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0" y="223935"/>
            <a:ext cx="10325878" cy="731837"/>
          </a:xfrm>
        </p:spPr>
        <p:txBody>
          <a:bodyPr/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0" y="1147664"/>
            <a:ext cx="11178075" cy="5486401"/>
          </a:xfrm>
        </p:spPr>
        <p:txBody>
          <a:bodyPr/>
          <a:lstStyle/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Studymate – An AI Powered PDF-Based Q&amp;A System provides an innovative solution to the challenges of traditional PDF-based learning by transforming static documents into dynamic, interactive, and intelligent study companions.</a:t>
            </a:r>
          </a:p>
          <a:p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its Retrieval-Augmented Generation (RAG) pipeline, Studymate ensures accurate, citation-backed answers while supporting summaries, flashcards, quizzes, and adaptive learning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features.The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proposed architecture emphasizes scalability, multilingual accessibility, LMS integration, and data privacy, making it suitable for students, educators, researchers, and institutions worldwide.</a:t>
            </a:r>
          </a:p>
          <a:p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combining cutting-edge technologies—such as vector databases, multilingual embeddings, and large language  models—Studymate not only enhances efficiency in learning but also fosters collaboration, inclusivity, and personalization.</a:t>
            </a:r>
          </a:p>
          <a:p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roadmap ensures a gradual evolution: from a minimum viable product (MVP) with core Q&amp;A features to an advanced AI-powered ecosystem supporting real-time collaboration, cross-resource learning, and immersive experiences. </a:t>
            </a: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proper implementation, Studymate has the potential to become a next-generation educational platform, revolutionizing the way learners interact with academic content.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3420"/>
            <a:ext cx="10515600" cy="5483860"/>
          </a:xfrm>
        </p:spPr>
        <p:txBody>
          <a:bodyPr/>
          <a:lstStyle/>
          <a:p>
            <a:pPr marL="0" indent="0" algn="ctr">
              <a:buNone/>
            </a:pPr>
            <a:endParaRPr lang="en-US" sz="6600" b="1"/>
          </a:p>
          <a:p>
            <a:pPr marL="0" indent="0" algn="ctr">
              <a:buNone/>
            </a:pPr>
            <a:endParaRPr lang="en-US" sz="6600" b="1"/>
          </a:p>
          <a:p>
            <a:pPr marL="0" indent="0" algn="ctr">
              <a:buNone/>
            </a:pPr>
            <a:r>
              <a:rPr lang="en-US" sz="6600" b="1"/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826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Default Design</vt:lpstr>
      <vt:lpstr>COGNITIVEX HACKATHON</vt:lpstr>
      <vt:lpstr>INTRODUCTION</vt:lpstr>
      <vt:lpstr>PROBLEM STATEMENT</vt:lpstr>
      <vt:lpstr>ARCHITECTURE</vt:lpstr>
      <vt:lpstr>FUTURE SCOPE</vt:lpstr>
      <vt:lpstr>SOLUTION(study mate)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AutoRABIT</dc:creator>
  <cp:lastModifiedBy>Akshitha Bakkashetti</cp:lastModifiedBy>
  <cp:revision>8</cp:revision>
  <dcterms:created xsi:type="dcterms:W3CDTF">2025-07-23T00:59:00Z</dcterms:created>
  <dcterms:modified xsi:type="dcterms:W3CDTF">2025-08-30T06:50:14Z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D267CD3CE0E04573BEE2C35507BB90CA_13</vt:lpwstr>
  </property>
  <property fmtid="{D5CDD505-2E9C-101B-9397-08002B2CF9AE}" pid="3" name="KSOProductBuildVer">
    <vt:lpwstr>1033-12.2.0.22549</vt:lpwstr>
  </property>
</Properties>
</file>