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63" r:id="rId9"/>
    <p:sldId id="264" r:id="rId10"/>
    <p:sldId id="275" r:id="rId11"/>
    <p:sldId id="274" r:id="rId12"/>
    <p:sldId id="268" r:id="rId13"/>
    <p:sldId id="270" r:id="rId14"/>
    <p:sldId id="26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" y="2130425"/>
            <a:ext cx="9210675" cy="1556385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Answer Evaluation Using DL &amp;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4945" y="4027170"/>
            <a:ext cx="3374390" cy="1752600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Guide: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7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7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</a:t>
            </a:r>
            <a:r>
              <a:rPr lang="en-US" alt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altLang="sv-S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Mounika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Assistant Prof, CSE (AI&amp;ML)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CMRIT, Hyderabad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4665" y="4667271"/>
          <a:ext cx="4267200" cy="1581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8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 </a:t>
                      </a:r>
                      <a:r>
                        <a:rPr lang="en-I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(22R01A66A5)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8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 D. Akshitha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(22R01A66E2)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8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 P. Balu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(22R01A66H6)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8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85800" y="4190365"/>
            <a:ext cx="3215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13:</a:t>
            </a:r>
          </a:p>
        </p:txBody>
      </p:sp>
      <p:pic>
        <p:nvPicPr>
          <p:cNvPr id="6" name="Picture 5" descr="Screenshot 2025-04-30 213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33" y="291465"/>
            <a:ext cx="7211577" cy="1498600"/>
          </a:xfrm>
          <a:prstGeom prst="rect">
            <a:avLst/>
          </a:prstGeom>
        </p:spPr>
      </p:pic>
      <p:pic>
        <p:nvPicPr>
          <p:cNvPr id="7" name="Picture 6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8" y="213339"/>
            <a:ext cx="129984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8A4B-0214-AE20-37EB-B4074B2A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Literature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CA6F-EDCA-E1F1-D3E5-1468569A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/>
              <a:t>Subjective Answers Evaluation Using Machine Learning and Natural Language Processing Hamza Arshad, Abdul Rehman Javed.</a:t>
            </a:r>
          </a:p>
          <a:p>
            <a:pPr algn="just"/>
            <a:r>
              <a:rPr lang="en-IN" sz="2800" dirty="0"/>
              <a:t>J. Wang and Y. Dong, Measurement of text similarity: A survey, Information, Aug. 2020.</a:t>
            </a:r>
          </a:p>
          <a:p>
            <a:pPr algn="just"/>
            <a:r>
              <a:rPr lang="en-IN" sz="2800" dirty="0"/>
              <a:t>M. Han, X. Zhang, X. Yuan, J. Jiang, W. Yun, and C. Gao, A survey on the techniques, applications, and performance of short text semantic similarity, Concurrency .Mar. 2021. </a:t>
            </a:r>
          </a:p>
        </p:txBody>
      </p:sp>
      <p:pic>
        <p:nvPicPr>
          <p:cNvPr id="4" name="Picture 3" descr="images">
            <a:extLst>
              <a:ext uri="{FF2B5EF4-FFF2-40B4-BE49-F238E27FC236}">
                <a16:creationId xmlns:a16="http://schemas.microsoft.com/office/drawing/2014/main" id="{53F952B9-7948-8974-243E-4277C962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274955"/>
            <a:ext cx="1259205" cy="11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E73C-ED65-14CF-D5E5-EEEC017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66915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in Proposed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3692-950F-1744-4946-028BFC58D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6001"/>
              </p:ext>
            </p:extLst>
          </p:nvPr>
        </p:nvGraphicFramePr>
        <p:xfrm>
          <a:off x="535858" y="1947857"/>
          <a:ext cx="8229600" cy="3322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407805804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5728968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451932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01704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023917"/>
                  </a:ext>
                </a:extLst>
              </a:tr>
              <a:tr h="254569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CountVectorizer + Cosine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overlap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Ignores word 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factual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9203"/>
                  </a:ext>
                </a:extLst>
              </a:tr>
              <a:tr h="546587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 + Cosine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word overlap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Still ignores 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Jaccard (NLTK)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similarity of tokens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Ignores word order/semantics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word matching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79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SBERT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Slower, needs GPU/transformer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Paraphrased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802082"/>
                  </a:ext>
                </a:extLst>
              </a:tr>
            </a:tbl>
          </a:graphicData>
        </a:graphic>
      </p:graphicFrame>
      <p:pic>
        <p:nvPicPr>
          <p:cNvPr id="5" name="Picture 4" descr="images">
            <a:extLst>
              <a:ext uri="{FF2B5EF4-FFF2-40B4-BE49-F238E27FC236}">
                <a16:creationId xmlns:a16="http://schemas.microsoft.com/office/drawing/2014/main" id="{D58500C7-A6D5-5789-3A1F-DE27C5A1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70" y="186690"/>
            <a:ext cx="1151890" cy="10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0" y="254000"/>
            <a:ext cx="1260475" cy="1122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1C1E7-51D7-DA69-6880-9C9DC5E679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3"/>
          <a:stretch/>
        </p:blipFill>
        <p:spPr bwMode="auto">
          <a:xfrm>
            <a:off x="2369575" y="1180858"/>
            <a:ext cx="4569224" cy="55068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successfully predicts scores for subjective answers.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where we can have computerized  tests and on paper tests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efficiency and fairness in grading.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55" y="254000"/>
            <a:ext cx="1254760" cy="1118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Handles synonyms and variations in answers</a:t>
            </a:r>
          </a:p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More accurate and scalable than manual checking</a:t>
            </a:r>
          </a:p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Reduces bias and fatigue</a:t>
            </a:r>
          </a:p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Supports feedback and future improvements</a:t>
            </a:r>
          </a:p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35" y="217170"/>
            <a:ext cx="1303020" cy="1160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enhances traditional subjective answer evaluation.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advanced NLP 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bring fairness, speed, and scalability to the evaluation process.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include support for diagrams, multilingual text, and voice input.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30" y="169545"/>
            <a:ext cx="1299210" cy="1157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Farrukh Bashir et al., "Subjective Answers Evaluation using ML and NLP", IEEE Access, 2021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 documentation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documentation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Trocr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repository 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 Project Documentation</a:t>
            </a: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495" y="254000"/>
            <a:ext cx="126174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85" y="2857183"/>
            <a:ext cx="8229600" cy="1143000"/>
          </a:xfrm>
        </p:spPr>
        <p:txBody>
          <a:bodyPr/>
          <a:lstStyle/>
          <a:p>
            <a:r>
              <a:rPr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30" y="213995"/>
            <a:ext cx="1233170" cy="1098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5740"/>
            <a:ext cx="8686800" cy="46024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the evaluation of subjective answers using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 and Natural Language Processing (NLP).We developed a website using Django, HTML, CSS, JS, and MySQL to implement an automatic evaluation system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incorporates similarity matching, keyword extraction, 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grading 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80" y="177800"/>
            <a:ext cx="1177925" cy="1049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evaluation of subjective answers is time-consuming, error-prone, and inconsistent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automates this process by using NLP techniques such as TF-IDF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Jaccard distance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.It aims to assist educators with quick and objective answer evaluation.</a:t>
            </a:r>
          </a:p>
          <a:p>
            <a:pPr algn="just">
              <a:lnSpc>
                <a:spcPct val="150000"/>
              </a:lnSpc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70" y="226018"/>
            <a:ext cx="1151890" cy="1027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274638"/>
            <a:ext cx="8229600" cy="114300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evaluation of subjective answers</a:t>
            </a:r>
          </a:p>
          <a:p>
            <a:pPr>
              <a:lnSpc>
                <a:spcPct val="15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human error and effort</a:t>
            </a:r>
          </a:p>
          <a:p>
            <a:pPr>
              <a:lnSpc>
                <a:spcPct val="15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grading consistency</a:t>
            </a:r>
          </a:p>
          <a:p>
            <a:pPr>
              <a:lnSpc>
                <a:spcPct val="15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real-time feedback</a:t>
            </a: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10" y="173355"/>
            <a:ext cx="1230630" cy="1096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Windows/Linux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Python 3.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Django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Frontend: HTML, CSS, JS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Libraries: scikit-learn,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kraken,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MySQL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10" y="173355"/>
            <a:ext cx="1183005" cy="1054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i3 or better</a:t>
            </a:r>
          </a:p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RAM: 4GB minimum</a:t>
            </a:r>
          </a:p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Storage: 1GB for DB and models</a:t>
            </a:r>
          </a:p>
          <a:p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Internet: Required for model downloads and testing</a:t>
            </a:r>
          </a:p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90" y="254000"/>
            <a:ext cx="125031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C594-1421-BB54-3373-89624611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8885-4C0E-8052-50DA-13F4516C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Manual grading</a:t>
            </a:r>
          </a:p>
          <a:p>
            <a:pPr>
              <a:lnSpc>
                <a:spcPct val="150000"/>
              </a:lnSpc>
            </a:pPr>
            <a:r>
              <a:rPr lang="en-IN" dirty="0"/>
              <a:t>Pure TF-IDF .</a:t>
            </a:r>
          </a:p>
          <a:p>
            <a:pPr>
              <a:lnSpc>
                <a:spcPct val="150000"/>
              </a:lnSpc>
            </a:pPr>
            <a:r>
              <a:rPr lang="en-IN" dirty="0"/>
              <a:t>Rule based and key matching Systems .</a:t>
            </a:r>
          </a:p>
        </p:txBody>
      </p:sp>
      <p:pic>
        <p:nvPicPr>
          <p:cNvPr id="4" name="Picture 3" descr="images">
            <a:extLst>
              <a:ext uri="{FF2B5EF4-FFF2-40B4-BE49-F238E27FC236}">
                <a16:creationId xmlns:a16="http://schemas.microsoft.com/office/drawing/2014/main" id="{6B91441D-A198-816F-67DE-6DF3311E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70" y="186690"/>
            <a:ext cx="1151890" cy="10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" y="274638"/>
            <a:ext cx="8229600" cy="1143000"/>
          </a:xfrm>
        </p:spPr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(Disadvantages)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evaluation is slow and inconsistent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 and fatigue affect grading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lack semantic understanding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evaluate paraphrased sentences properly 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scalability in real environments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910" y="226695"/>
            <a:ext cx="1254760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NLP (TF-IDF,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 distance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Transformer models like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Trocr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and context-based grading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Learns from human-evaluated data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consistent and efficient evaluation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274955"/>
            <a:ext cx="1259205" cy="1122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619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Subjective Answer Evaluation Using DL &amp; NLP</vt:lpstr>
      <vt:lpstr>Abstract</vt:lpstr>
      <vt:lpstr>Introduction</vt:lpstr>
      <vt:lpstr>Objective</vt:lpstr>
      <vt:lpstr>Software Requirements</vt:lpstr>
      <vt:lpstr>Hardware Requirements</vt:lpstr>
      <vt:lpstr>Existing Systems</vt:lpstr>
      <vt:lpstr>Existing System (Disadvantages)</vt:lpstr>
      <vt:lpstr>Proposed System</vt:lpstr>
      <vt:lpstr>Literature survey </vt:lpstr>
      <vt:lpstr>Methods used in Proposed System</vt:lpstr>
      <vt:lpstr>System Architecture</vt:lpstr>
      <vt:lpstr>Result</vt:lpstr>
      <vt:lpstr>Advantages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shiva krishna</cp:lastModifiedBy>
  <cp:revision>17</cp:revision>
  <dcterms:created xsi:type="dcterms:W3CDTF">2013-01-27T09:14:00Z</dcterms:created>
  <dcterms:modified xsi:type="dcterms:W3CDTF">2025-06-01T18:41:28Z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AC4D5B196DF041FEA5AB0D05E102E89A_12</vt:lpwstr>
  </property>
  <property fmtid="{D5CDD505-2E9C-101B-9397-08002B2CF9AE}" pid="3" name="KSOProductBuildVer">
    <vt:lpwstr>1033-12.2.0.20795</vt:lpwstr>
  </property>
</Properties>
</file>