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260" r:id="rId6"/>
    <p:sldId id="261" r:id="rId7"/>
    <p:sldId id="263" r:id="rId8"/>
    <p:sldId id="264" r:id="rId9"/>
    <p:sldId id="262" r:id="rId10"/>
    <p:sldId id="265" r:id="rId11"/>
    <p:sldId id="259" r:id="rId12"/>
  </p:sldIdLst>
  <p:sldSz cx="12192000" cy="6858000"/>
  <p:notesSz cx="6858000" cy="9144000"/>
  <p:embeddedFontLst>
    <p:embeddedFont>
      <p:font typeface="SimSun" panose="02010600030101010101" pitchFamily="2" charset="-122"/>
      <p:regular r:id="rId16"/>
    </p:embeddedFont>
    <p:embeddedFont>
      <p:font typeface="Calibri" panose="020F0502020204030204"/>
      <p:regular r:id="rId17"/>
    </p:embeddedFont>
    <p:embeddedFont>
      <p:font typeface="Libre Baskerville" panose="0200000000000000000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90FF"/>
    <a:srgbClr val="E5A9A3"/>
    <a:srgbClr val="B295F3"/>
    <a:srgbClr val="161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84" autoAdjust="0"/>
  </p:normalViewPr>
  <p:slideViewPr>
    <p:cSldViewPr snapToGrid="0">
      <p:cViewPr varScale="1">
        <p:scale>
          <a:sx n="77" d="100"/>
          <a:sy n="77" d="100"/>
        </p:scale>
        <p:origin x="7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2" y="-102742"/>
            <a:ext cx="12190815" cy="6174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 flipH="1">
            <a:off x="2784296" y="3707225"/>
            <a:ext cx="73049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solidFill>
                  <a:srgbClr val="002060"/>
                </a:solidFill>
              </a:rPr>
              <a:t>Code Refactoring and Bug Fixing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3"/>
                </a:solidFill>
                <a:highlight>
                  <a:srgbClr val="000000"/>
                </a:highlight>
              </a:rPr>
              <a:t>About Me</a:t>
            </a:r>
            <a:r>
              <a:rPr lang="en-IN" altLang="en-US">
                <a:highlight>
                  <a:srgbClr val="000000"/>
                </a:highlight>
              </a:rPr>
              <a:t>:</a:t>
            </a:r>
            <a:endParaRPr lang="en-IN" altLang="en-US">
              <a:highlight>
                <a:srgbClr val="00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1495" y="1194435"/>
            <a:ext cx="9234805" cy="3028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/>
              <a:t>Name : Akshitha Kalaboina</a:t>
            </a:r>
            <a:endParaRPr lang="en-IN" altLang="en-US" sz="2800"/>
          </a:p>
          <a:p>
            <a:endParaRPr lang="en-IN" altLang="en-US" sz="28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sz="2800" dirty="0" smtClean="0">
                <a:sym typeface="+mn-ea"/>
              </a:rPr>
              <a:t>I have completed my graduation in B.Tech in the stream of Computer Science Engineering.</a:t>
            </a:r>
            <a:endParaRPr lang="en-IN" sz="2800" dirty="0" smtClean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sz="2800" dirty="0">
                <a:sym typeface="+mn-ea"/>
              </a:rPr>
              <a:t>Currently learning Data Science course at Innomatics Research Labs.</a:t>
            </a: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579973" y="1031629"/>
            <a:ext cx="1057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Title: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Refactoring and Debugging a Python Flask Note Taking Application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2207" y="3677703"/>
            <a:ext cx="380144" cy="2470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42227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79973" y="2856216"/>
            <a:ext cx="112455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Objective: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of this task is to refactor the existing codebase of a Python Flask Note Taking Application to fix bugs and ensure smooth functionality.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67" y="1726059"/>
            <a:ext cx="5741730" cy="466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07" y="1726059"/>
            <a:ext cx="6005433" cy="4669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4566348" y="185094"/>
            <a:ext cx="460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highlight>
                  <a:srgbClr val="FF0000"/>
                </a:highlight>
              </a:rPr>
              <a:t>Before Bug Fixing</a:t>
            </a:r>
            <a:endParaRPr lang="en-IN" sz="3200" b="1" i="1" dirty="0">
              <a:highlight>
                <a:srgbClr val="FF0000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53943" y="986354"/>
            <a:ext cx="390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Flask Code Snippet: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095999" y="986354"/>
            <a:ext cx="417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HTML Code Snippet: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059" y="701954"/>
            <a:ext cx="11989941" cy="61560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Flask Snippet: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Identify the Issue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Code is only POST requests and not GET requests, resulting in notes not being displayed initially.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Update Route 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Add "GET" to the list of methods in the route to handle GET requests.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Fetch Notes for GET 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Modify the index function to fetch notes and pass them to the template for GET requests.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Correct Retrieval of Note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 the index function, ensure that the note is retrieved from form data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request.form.get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("note")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POST requests.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Handle Empty Note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Check if the note is not empty before appending it to the notes list to prevent adding empty notes.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Render 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Return the rendered template with the updated list of notes.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359648" y="123290"/>
            <a:ext cx="597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Steps Involved in Bug Fixing</a:t>
            </a:r>
            <a:endParaRPr lang="en-IN" sz="3200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38811"/>
            <a:ext cx="45719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2466" y="820068"/>
            <a:ext cx="12099533" cy="57559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HTML Snippet: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Add Heading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Insert a heading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&lt;h1&gt;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 heading for the note-taking application.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Update Form 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Set the form action attribute to "/" it submits data to the URL using the POST method.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Specify Button 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Define the type attribute for the button "submit” it functions as a submit button.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Conditional Display of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Use conditional statements in the template to check if there are notes available before displaying them.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Handle Empty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Handle the case when there are no notes available for display.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51" y="1649745"/>
            <a:ext cx="5143607" cy="47921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53" y="1649745"/>
            <a:ext cx="6095689" cy="47921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4033337" y="123716"/>
            <a:ext cx="412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After Bug Fixing</a:t>
            </a:r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240051" y="886730"/>
            <a:ext cx="282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Flask Snippet</a:t>
            </a:r>
            <a:r>
              <a:rPr lang="en-IN" sz="2800" dirty="0"/>
              <a:t>: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5501296" y="948285"/>
            <a:ext cx="282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 Snippet: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905395" y="195210"/>
            <a:ext cx="2381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Output</a:t>
            </a:r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79284" y="1545435"/>
            <a:ext cx="346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Before Bug Fixing: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6141719" y="1546196"/>
            <a:ext cx="327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Bug Fixing: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84" y="2723725"/>
            <a:ext cx="3930380" cy="2111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34218"/>
            <a:ext cx="5595991" cy="35891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1825</Words>
  <Application>WPS Presentation</Application>
  <PresentationFormat>Widescreen</PresentationFormat>
  <Paragraphs>65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Calibri</vt:lpstr>
      <vt:lpstr>Söhne</vt:lpstr>
      <vt:lpstr>Segoe Print</vt:lpstr>
      <vt:lpstr>Söhne Mono</vt:lpstr>
      <vt:lpstr>Libre Baskerville</vt:lpstr>
      <vt:lpstr>Century Gothic</vt:lpstr>
      <vt:lpstr>Microsoft YaHei</vt:lpstr>
      <vt:lpstr>Arial Unicode MS</vt:lpstr>
      <vt:lpstr>Wingdings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hi</cp:lastModifiedBy>
  <cp:revision>26</cp:revision>
  <dcterms:created xsi:type="dcterms:W3CDTF">2021-02-16T05:19:00Z</dcterms:created>
  <dcterms:modified xsi:type="dcterms:W3CDTF">2024-03-04T11:34:25Z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058D2F7FF30A4B79B4540EAB6DA667F8_12</vt:lpwstr>
  </property>
  <property fmtid="{D5CDD505-2E9C-101B-9397-08002B2CF9AE}" pid="3" name="KSOProductBuildVer">
    <vt:lpwstr>1033-12.2.0.13489</vt:lpwstr>
  </property>
</Properties>
</file>