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75FD1-32C1-4A58-9D42-2D6B9F7539C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2CFBA4-AABC-485D-84FD-C70D586EE6D7}" type="slidenum">
              <a:rPr lang="en-IN" smtClean="0"/>
              <a:t>‹#›</a:t>
            </a:fld>
            <a:endParaRPr lang="en-IN"/>
          </a:p>
        </p:txBody>
      </p:sp>
    </p:spTree>
    <p:extLst>
      <p:ext uri="{BB962C8B-B14F-4D97-AF65-F5344CB8AC3E}">
        <p14:creationId xmlns:p14="http://schemas.microsoft.com/office/powerpoint/2010/main" val="2687903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E92CFBA4-AABC-485D-84FD-C70D586EE6D7}" type="slidenum">
              <a:rPr lang="en-IN" smtClean="0"/>
              <a:t>6</a:t>
            </a:fld>
            <a:endParaRPr lang="en-IN"/>
          </a:p>
        </p:txBody>
      </p:sp>
    </p:spTree>
    <p:extLst>
      <p:ext uri="{BB962C8B-B14F-4D97-AF65-F5344CB8AC3E}">
        <p14:creationId xmlns:p14="http://schemas.microsoft.com/office/powerpoint/2010/main" val="2819570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719E89-EB5B-3440-845D-2EB4891F7785}"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471B6-786A-8243-AE36-B93A933FC7D8}" type="slidenum">
              <a:rPr lang="en-US" smtClean="0"/>
              <a:t>‹#›</a:t>
            </a:fld>
            <a:endParaRPr lang="en-US"/>
          </a:p>
        </p:txBody>
      </p:sp>
    </p:spTree>
    <p:extLst>
      <p:ext uri="{BB962C8B-B14F-4D97-AF65-F5344CB8AC3E}">
        <p14:creationId xmlns:p14="http://schemas.microsoft.com/office/powerpoint/2010/main" val="2124324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719E89-EB5B-3440-845D-2EB4891F7785}"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471B6-786A-8243-AE36-B93A933FC7D8}" type="slidenum">
              <a:rPr lang="en-US" smtClean="0"/>
              <a:t>‹#›</a:t>
            </a:fld>
            <a:endParaRPr lang="en-US"/>
          </a:p>
        </p:txBody>
      </p:sp>
    </p:spTree>
    <p:extLst>
      <p:ext uri="{BB962C8B-B14F-4D97-AF65-F5344CB8AC3E}">
        <p14:creationId xmlns:p14="http://schemas.microsoft.com/office/powerpoint/2010/main" val="1119989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719E89-EB5B-3440-845D-2EB4891F7785}"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471B6-786A-8243-AE36-B93A933FC7D8}" type="slidenum">
              <a:rPr lang="en-US" smtClean="0"/>
              <a:t>‹#›</a:t>
            </a:fld>
            <a:endParaRPr lang="en-US"/>
          </a:p>
        </p:txBody>
      </p:sp>
    </p:spTree>
    <p:extLst>
      <p:ext uri="{BB962C8B-B14F-4D97-AF65-F5344CB8AC3E}">
        <p14:creationId xmlns:p14="http://schemas.microsoft.com/office/powerpoint/2010/main" val="21222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719E89-EB5B-3440-845D-2EB4891F7785}"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471B6-786A-8243-AE36-B93A933FC7D8}" type="slidenum">
              <a:rPr lang="en-US" smtClean="0"/>
              <a:t>‹#›</a:t>
            </a:fld>
            <a:endParaRPr lang="en-US"/>
          </a:p>
        </p:txBody>
      </p:sp>
    </p:spTree>
    <p:extLst>
      <p:ext uri="{BB962C8B-B14F-4D97-AF65-F5344CB8AC3E}">
        <p14:creationId xmlns:p14="http://schemas.microsoft.com/office/powerpoint/2010/main" val="3637784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719E89-EB5B-3440-845D-2EB4891F7785}"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471B6-786A-8243-AE36-B93A933FC7D8}" type="slidenum">
              <a:rPr lang="en-US" smtClean="0"/>
              <a:t>‹#›</a:t>
            </a:fld>
            <a:endParaRPr lang="en-US"/>
          </a:p>
        </p:txBody>
      </p:sp>
    </p:spTree>
    <p:extLst>
      <p:ext uri="{BB962C8B-B14F-4D97-AF65-F5344CB8AC3E}">
        <p14:creationId xmlns:p14="http://schemas.microsoft.com/office/powerpoint/2010/main" val="3880357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719E89-EB5B-3440-845D-2EB4891F7785}" type="datetimeFigureOut">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471B6-786A-8243-AE36-B93A933FC7D8}" type="slidenum">
              <a:rPr lang="en-US" smtClean="0"/>
              <a:t>‹#›</a:t>
            </a:fld>
            <a:endParaRPr lang="en-US"/>
          </a:p>
        </p:txBody>
      </p:sp>
    </p:spTree>
    <p:extLst>
      <p:ext uri="{BB962C8B-B14F-4D97-AF65-F5344CB8AC3E}">
        <p14:creationId xmlns:p14="http://schemas.microsoft.com/office/powerpoint/2010/main" val="131013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719E89-EB5B-3440-845D-2EB4891F7785}" type="datetimeFigureOut">
              <a:rPr lang="en-US" smtClean="0"/>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1471B6-786A-8243-AE36-B93A933FC7D8}" type="slidenum">
              <a:rPr lang="en-US" smtClean="0"/>
              <a:t>‹#›</a:t>
            </a:fld>
            <a:endParaRPr lang="en-US"/>
          </a:p>
        </p:txBody>
      </p:sp>
    </p:spTree>
    <p:extLst>
      <p:ext uri="{BB962C8B-B14F-4D97-AF65-F5344CB8AC3E}">
        <p14:creationId xmlns:p14="http://schemas.microsoft.com/office/powerpoint/2010/main" val="1370792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719E89-EB5B-3440-845D-2EB4891F7785}" type="datetimeFigureOut">
              <a:rPr lang="en-US" smtClean="0"/>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1471B6-786A-8243-AE36-B93A933FC7D8}" type="slidenum">
              <a:rPr lang="en-US" smtClean="0"/>
              <a:t>‹#›</a:t>
            </a:fld>
            <a:endParaRPr lang="en-US"/>
          </a:p>
        </p:txBody>
      </p:sp>
    </p:spTree>
    <p:extLst>
      <p:ext uri="{BB962C8B-B14F-4D97-AF65-F5344CB8AC3E}">
        <p14:creationId xmlns:p14="http://schemas.microsoft.com/office/powerpoint/2010/main" val="1413839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719E89-EB5B-3440-845D-2EB4891F7785}" type="datetimeFigureOut">
              <a:rPr lang="en-US" smtClean="0"/>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1471B6-786A-8243-AE36-B93A933FC7D8}" type="slidenum">
              <a:rPr lang="en-US" smtClean="0"/>
              <a:t>‹#›</a:t>
            </a:fld>
            <a:endParaRPr lang="en-US"/>
          </a:p>
        </p:txBody>
      </p:sp>
    </p:spTree>
    <p:extLst>
      <p:ext uri="{BB962C8B-B14F-4D97-AF65-F5344CB8AC3E}">
        <p14:creationId xmlns:p14="http://schemas.microsoft.com/office/powerpoint/2010/main" val="1611435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719E89-EB5B-3440-845D-2EB4891F7785}" type="datetimeFigureOut">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471B6-786A-8243-AE36-B93A933FC7D8}" type="slidenum">
              <a:rPr lang="en-US" smtClean="0"/>
              <a:t>‹#›</a:t>
            </a:fld>
            <a:endParaRPr lang="en-US"/>
          </a:p>
        </p:txBody>
      </p:sp>
    </p:spTree>
    <p:extLst>
      <p:ext uri="{BB962C8B-B14F-4D97-AF65-F5344CB8AC3E}">
        <p14:creationId xmlns:p14="http://schemas.microsoft.com/office/powerpoint/2010/main" val="3947478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719E89-EB5B-3440-845D-2EB4891F7785}" type="datetimeFigureOut">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471B6-786A-8243-AE36-B93A933FC7D8}" type="slidenum">
              <a:rPr lang="en-US" smtClean="0"/>
              <a:t>‹#›</a:t>
            </a:fld>
            <a:endParaRPr lang="en-US"/>
          </a:p>
        </p:txBody>
      </p:sp>
    </p:spTree>
    <p:extLst>
      <p:ext uri="{BB962C8B-B14F-4D97-AF65-F5344CB8AC3E}">
        <p14:creationId xmlns:p14="http://schemas.microsoft.com/office/powerpoint/2010/main" val="3020222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719E89-EB5B-3440-845D-2EB4891F7785}" type="datetimeFigureOut">
              <a:rPr lang="en-US" smtClean="0"/>
              <a:t>4/8/2024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471B6-786A-8243-AE36-B93A933FC7D8}" type="slidenum">
              <a:rPr lang="en-US" smtClean="0"/>
              <a:t>‹#›</a:t>
            </a:fld>
            <a:endParaRPr lang="en-US"/>
          </a:p>
        </p:txBody>
      </p:sp>
    </p:spTree>
    <p:extLst>
      <p:ext uri="{BB962C8B-B14F-4D97-AF65-F5344CB8AC3E}">
        <p14:creationId xmlns:p14="http://schemas.microsoft.com/office/powerpoint/2010/main" val="30563827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703C1E-10D3-DB78-69CF-BD445E092CBA}"/>
              </a:ext>
            </a:extLst>
          </p:cNvPr>
          <p:cNvSpPr>
            <a:spLocks noGrp="1"/>
          </p:cNvSpPr>
          <p:nvPr>
            <p:ph type="ctrTitle"/>
          </p:nvPr>
        </p:nvSpPr>
        <p:spPr>
          <a:xfrm>
            <a:off x="1389278" y="1233241"/>
            <a:ext cx="3240506" cy="4064628"/>
          </a:xfrm>
        </p:spPr>
        <p:txBody>
          <a:bodyPr vert="horz" lIns="91440" tIns="45720" rIns="91440" bIns="45720" rtlCol="0" anchor="ctr">
            <a:normAutofit/>
          </a:bodyPr>
          <a:lstStyle/>
          <a:p>
            <a:pPr algn="l"/>
            <a:r>
              <a:rPr lang="en-US" sz="3700" u="sng" kern="1200" dirty="0">
                <a:solidFill>
                  <a:srgbClr val="FFFFFF"/>
                </a:solidFill>
                <a:latin typeface="+mj-lt"/>
                <a:ea typeface="+mj-ea"/>
                <a:cs typeface="+mj-cs"/>
              </a:rPr>
              <a:t>SQL</a:t>
            </a:r>
            <a:r>
              <a:rPr lang="en-US" sz="3700" kern="1200" dirty="0">
                <a:solidFill>
                  <a:srgbClr val="FFFFFF"/>
                </a:solidFill>
                <a:latin typeface="+mj-lt"/>
                <a:ea typeface="+mj-ea"/>
                <a:cs typeface="+mj-cs"/>
              </a:rPr>
              <a:t> </a:t>
            </a:r>
            <a:r>
              <a:rPr lang="en-US" sz="3700" u="sng" kern="1200" dirty="0">
                <a:solidFill>
                  <a:srgbClr val="FFFFFF"/>
                </a:solidFill>
                <a:latin typeface="+mj-lt"/>
                <a:ea typeface="+mj-ea"/>
                <a:cs typeface="+mj-cs"/>
              </a:rPr>
              <a:t>PRESENTATION</a:t>
            </a:r>
            <a:r>
              <a:rPr lang="en-US" sz="3700" kern="1200" dirty="0">
                <a:solidFill>
                  <a:srgbClr val="FFFFFF"/>
                </a:solidFill>
                <a:latin typeface="+mj-lt"/>
                <a:ea typeface="+mj-ea"/>
                <a:cs typeface="+mj-cs"/>
              </a:rPr>
              <a:t> </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A6F80AC5-9209-2FA4-4833-DDA3E557935B}"/>
              </a:ext>
            </a:extLst>
          </p:cNvPr>
          <p:cNvSpPr>
            <a:spLocks noGrp="1"/>
          </p:cNvSpPr>
          <p:nvPr>
            <p:ph type="subTitle" idx="1"/>
          </p:nvPr>
        </p:nvSpPr>
        <p:spPr>
          <a:xfrm>
            <a:off x="6096000" y="820880"/>
            <a:ext cx="5257799" cy="4889350"/>
          </a:xfrm>
        </p:spPr>
        <p:txBody>
          <a:bodyPr vert="horz" lIns="91440" tIns="45720" rIns="91440" bIns="45720" rtlCol="0" anchor="t">
            <a:normAutofit fontScale="92500"/>
          </a:bodyPr>
          <a:lstStyle/>
          <a:p>
            <a:pPr indent="-228600" algn="l">
              <a:buFont typeface="Arial" panose="020B0604020202020204" pitchFamily="34" charset="0"/>
              <a:buChar char="•"/>
            </a:pPr>
            <a:endParaRPr lang="en-US" dirty="0"/>
          </a:p>
          <a:p>
            <a:pPr indent="-228600" algn="l">
              <a:buFont typeface="Arial" panose="020B0604020202020204" pitchFamily="34" charset="0"/>
              <a:buChar char="•"/>
            </a:pPr>
            <a:endParaRPr lang="en-US" dirty="0"/>
          </a:p>
          <a:p>
            <a:pPr algn="l"/>
            <a:r>
              <a:rPr lang="en-US" dirty="0"/>
              <a:t>                                                                                 </a:t>
            </a:r>
          </a:p>
          <a:p>
            <a:pPr algn="l"/>
            <a:endParaRPr lang="en-US" dirty="0"/>
          </a:p>
          <a:p>
            <a:pPr algn="l"/>
            <a:endParaRPr lang="en-US" dirty="0"/>
          </a:p>
          <a:p>
            <a:pPr algn="l"/>
            <a:endParaRPr lang="en-US" dirty="0"/>
          </a:p>
          <a:p>
            <a:pPr algn="l"/>
            <a:r>
              <a:rPr lang="en-US" dirty="0"/>
              <a:t>                                </a:t>
            </a:r>
          </a:p>
          <a:p>
            <a:pPr algn="l"/>
            <a:r>
              <a:rPr lang="en-US" dirty="0"/>
              <a:t>                                       </a:t>
            </a:r>
            <a:r>
              <a:rPr lang="en-US" sz="2800" dirty="0"/>
              <a:t>- </a:t>
            </a:r>
            <a:r>
              <a:rPr lang="en-US" sz="2800" dirty="0" err="1"/>
              <a:t>Akshitha</a:t>
            </a:r>
            <a:r>
              <a:rPr lang="en-US" sz="2800" dirty="0"/>
              <a:t> Maya                                                                              </a:t>
            </a:r>
          </a:p>
          <a:p>
            <a:pPr algn="l"/>
            <a:r>
              <a:rPr lang="en-US" sz="2800" dirty="0"/>
              <a:t>                                             CSE 3</a:t>
            </a:r>
            <a:r>
              <a:rPr lang="en-US" sz="2800" baseline="30000" dirty="0"/>
              <a:t>rd</a:t>
            </a:r>
            <a:r>
              <a:rPr lang="en-US" sz="2800" dirty="0"/>
              <a:t> year </a:t>
            </a:r>
          </a:p>
          <a:p>
            <a:pPr algn="l"/>
            <a:r>
              <a:rPr lang="en-US" dirty="0"/>
              <a:t>                                                                                                     </a:t>
            </a:r>
          </a:p>
          <a:p>
            <a:pPr algn="l"/>
            <a:r>
              <a:rPr lang="en-US" dirty="0"/>
              <a:t>                                             </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952352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Triangle 3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D35F31-054D-2E59-C1A8-3FAA654157D6}"/>
              </a:ext>
            </a:extLst>
          </p:cNvPr>
          <p:cNvSpPr>
            <a:spLocks noGrp="1"/>
          </p:cNvSpPr>
          <p:nvPr>
            <p:ph type="title"/>
          </p:nvPr>
        </p:nvSpPr>
        <p:spPr>
          <a:xfrm>
            <a:off x="1075767" y="1188637"/>
            <a:ext cx="2988234" cy="4480726"/>
          </a:xfrm>
        </p:spPr>
        <p:txBody>
          <a:bodyPr>
            <a:normAutofit/>
          </a:bodyPr>
          <a:lstStyle/>
          <a:p>
            <a:pPr algn="r"/>
            <a:r>
              <a:rPr lang="en-IN" sz="5600"/>
              <a:t>SQL logical operators</a:t>
            </a:r>
            <a:endParaRPr lang="en-US" sz="5600"/>
          </a:p>
        </p:txBody>
      </p:sp>
      <p:cxnSp>
        <p:nvCxnSpPr>
          <p:cNvPr id="35" name="Straight Connector 34">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A3B36E7-2FEF-2910-002F-F7D943755402}"/>
              </a:ext>
            </a:extLst>
          </p:cNvPr>
          <p:cNvSpPr>
            <a:spLocks noGrp="1"/>
          </p:cNvSpPr>
          <p:nvPr>
            <p:ph idx="1"/>
          </p:nvPr>
        </p:nvSpPr>
        <p:spPr>
          <a:xfrm>
            <a:off x="5255260" y="1648870"/>
            <a:ext cx="4702848" cy="3560260"/>
          </a:xfrm>
        </p:spPr>
        <p:txBody>
          <a:bodyPr anchor="ctr">
            <a:normAutofit/>
          </a:bodyPr>
          <a:lstStyle/>
          <a:p>
            <a:r>
              <a:rPr lang="en-IN" sz="2200" dirty="0"/>
              <a:t>SQL Logical Operators combine conditions in a WHERE clause to create more complex expressions.    </a:t>
            </a:r>
          </a:p>
          <a:p>
            <a:r>
              <a:rPr lang="en-IN" sz="2200" dirty="0"/>
              <a:t>Operators in SQL can be symbols or keywords used to perform operations on data. They perform various tasks in SQL statements, such as filtering, combining, and modifying data.
These are the SQL Logical Operators</a:t>
            </a:r>
            <a:endParaRPr lang="en-US" sz="2200" dirty="0"/>
          </a:p>
        </p:txBody>
      </p:sp>
    </p:spTree>
    <p:extLst>
      <p:ext uri="{BB962C8B-B14F-4D97-AF65-F5344CB8AC3E}">
        <p14:creationId xmlns:p14="http://schemas.microsoft.com/office/powerpoint/2010/main" val="4253511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B1A638F3-06AD-A316-F7E6-9953A016BE1F}"/>
              </a:ext>
            </a:extLst>
          </p:cNvPr>
          <p:cNvSpPr>
            <a:spLocks noGrp="1"/>
          </p:cNvSpPr>
          <p:nvPr>
            <p:ph type="title"/>
          </p:nvPr>
        </p:nvSpPr>
        <p:spPr>
          <a:xfrm>
            <a:off x="838200" y="401221"/>
            <a:ext cx="10515600" cy="1348065"/>
          </a:xfrm>
        </p:spPr>
        <p:txBody>
          <a:bodyPr>
            <a:normAutofit/>
          </a:bodyPr>
          <a:lstStyle/>
          <a:p>
            <a:r>
              <a:rPr lang="en-US" sz="5400" dirty="0">
                <a:solidFill>
                  <a:srgbClr val="FFFFFF"/>
                </a:solidFill>
              </a:rPr>
              <a:t>   </a:t>
            </a:r>
          </a:p>
        </p:txBody>
      </p:sp>
      <p:sp>
        <p:nvSpPr>
          <p:cNvPr id="3" name="Content Placeholder 2">
            <a:extLst>
              <a:ext uri="{FF2B5EF4-FFF2-40B4-BE49-F238E27FC236}">
                <a16:creationId xmlns:a16="http://schemas.microsoft.com/office/drawing/2014/main" id="{9769A0BC-99DC-868F-94D4-F55B9FEF5D4E}"/>
              </a:ext>
            </a:extLst>
          </p:cNvPr>
          <p:cNvSpPr>
            <a:spLocks noGrp="1"/>
          </p:cNvSpPr>
          <p:nvPr>
            <p:ph idx="1"/>
          </p:nvPr>
        </p:nvSpPr>
        <p:spPr>
          <a:xfrm>
            <a:off x="838200" y="2586789"/>
            <a:ext cx="10515600" cy="3590174"/>
          </a:xfrm>
        </p:spPr>
        <p:txBody>
          <a:bodyPr>
            <a:normAutofit/>
          </a:bodyPr>
          <a:lstStyle/>
          <a:p>
            <a:r>
              <a:rPr lang="en-IN" sz="2200" dirty="0"/>
              <a:t> These are the SQL Logical Operators:</a:t>
            </a:r>
          </a:p>
          <a:p>
            <a:endParaRPr lang="en-IN" sz="2200" dirty="0"/>
          </a:p>
          <a:p>
            <a:pPr marL="0" indent="0">
              <a:buNone/>
            </a:pPr>
            <a:r>
              <a:rPr lang="en-IN" sz="2200" dirty="0"/>
              <a:t>AND – Returns True if both conditions are True.
OR – Returns True if either of the conditions is True.
NOT – Returns true if the condition is false</a:t>
            </a:r>
            <a:endParaRPr lang="en-US" sz="2200" dirty="0"/>
          </a:p>
        </p:txBody>
      </p:sp>
    </p:spTree>
    <p:extLst>
      <p:ext uri="{BB962C8B-B14F-4D97-AF65-F5344CB8AC3E}">
        <p14:creationId xmlns:p14="http://schemas.microsoft.com/office/powerpoint/2010/main" val="3764522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73C1ECC-50F0-36BE-C15C-5587D57DBAFD}"/>
              </a:ext>
            </a:extLst>
          </p:cNvPr>
          <p:cNvSpPr>
            <a:spLocks noGrp="1"/>
          </p:cNvSpPr>
          <p:nvPr>
            <p:ph idx="1"/>
          </p:nvPr>
        </p:nvSpPr>
        <p:spPr>
          <a:xfrm>
            <a:off x="838200" y="1825625"/>
            <a:ext cx="10515600" cy="4351338"/>
          </a:xfrm>
        </p:spPr>
        <p:txBody>
          <a:bodyPr>
            <a:normAutofit/>
          </a:bodyPr>
          <a:lstStyle/>
          <a:p>
            <a:pPr marL="0" indent="0">
              <a:buNone/>
            </a:pPr>
            <a:r>
              <a:rPr lang="en-IN" sz="2200" u="sng" dirty="0"/>
              <a:t>AND</a:t>
            </a:r>
          </a:p>
          <a:p>
            <a:pPr marL="0" indent="0">
              <a:buNone/>
            </a:pPr>
            <a:r>
              <a:rPr lang="en-IN" sz="2200" dirty="0"/>
              <a:t>
The AND operator combines two conditions and returns TRUE if both conditions are TRUE.
SELECT *  
FROM products  
WHERE prices &gt; 50 AND category = ‘dresses’;  
In this example, the query retrieves all columns and rows from the products table where the prices are greater than 50, and the category is ‘dresses’. Only the products whose cost exceeds 50 and belong to the ‘dresses’ category will be in the result set.</a:t>
            </a:r>
          </a:p>
          <a:p>
            <a:endParaRPr lang="en-US" sz="2200" dirty="0"/>
          </a:p>
        </p:txBody>
      </p:sp>
    </p:spTree>
    <p:extLst>
      <p:ext uri="{BB962C8B-B14F-4D97-AF65-F5344CB8AC3E}">
        <p14:creationId xmlns:p14="http://schemas.microsoft.com/office/powerpoint/2010/main" val="4247141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EFD8B0A-EE12-5A47-4DAA-5184B379CE1F}"/>
              </a:ext>
            </a:extLst>
          </p:cNvPr>
          <p:cNvSpPr>
            <a:spLocks noGrp="1"/>
          </p:cNvSpPr>
          <p:nvPr>
            <p:ph idx="1"/>
          </p:nvPr>
        </p:nvSpPr>
        <p:spPr>
          <a:xfrm>
            <a:off x="838200" y="1929384"/>
            <a:ext cx="10515600" cy="4251960"/>
          </a:xfrm>
        </p:spPr>
        <p:txBody>
          <a:bodyPr>
            <a:normAutofit/>
          </a:bodyPr>
          <a:lstStyle/>
          <a:p>
            <a:pPr marL="0" indent="0">
              <a:buNone/>
            </a:pPr>
            <a:r>
              <a:rPr lang="en-IN" sz="2200" u="sng" dirty="0"/>
              <a:t>OR</a:t>
            </a:r>
          </a:p>
          <a:p>
            <a:pPr marL="0" indent="0">
              <a:buNone/>
            </a:pPr>
            <a:r>
              <a:rPr lang="en-IN" sz="2200" dirty="0"/>
              <a:t>
The OR operator combines two conditions and returns TRUE if at least one condition is TRUE.
SELECT *  
FROM products  
WHERE prices = 50 OR category = ‘dresses’;  
In this example, the query retrieves all columns and rows from the products table where prices are equal to 50 or the category is ‘dresses’. As a result, you will see a mix of all the products that cost 50 and all dresses at any price</a:t>
            </a:r>
            <a:endParaRPr lang="en-US" sz="2200" dirty="0"/>
          </a:p>
        </p:txBody>
      </p:sp>
    </p:spTree>
    <p:extLst>
      <p:ext uri="{BB962C8B-B14F-4D97-AF65-F5344CB8AC3E}">
        <p14:creationId xmlns:p14="http://schemas.microsoft.com/office/powerpoint/2010/main" val="863858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A2C58E7-BC73-342A-1432-E766D8F4013F}"/>
              </a:ext>
            </a:extLst>
          </p:cNvPr>
          <p:cNvSpPr>
            <a:spLocks noGrp="1"/>
          </p:cNvSpPr>
          <p:nvPr>
            <p:ph idx="1"/>
          </p:nvPr>
        </p:nvSpPr>
        <p:spPr>
          <a:xfrm>
            <a:off x="4447308" y="591344"/>
            <a:ext cx="6906491" cy="5585619"/>
          </a:xfrm>
        </p:spPr>
        <p:txBody>
          <a:bodyPr anchor="ctr">
            <a:normAutofit/>
          </a:bodyPr>
          <a:lstStyle/>
          <a:p>
            <a:pPr marL="0" indent="0">
              <a:buNone/>
            </a:pPr>
            <a:r>
              <a:rPr lang="en-IN" sz="2600" u="sng" dirty="0"/>
              <a:t>NOT</a:t>
            </a:r>
            <a:r>
              <a:rPr lang="en-IN" sz="2600" dirty="0"/>
              <a:t>
The NOT operator negates a condition and returns TRUE if the condition is FALSE.
SELECT *  
FROM products  
WHERE NOT category = ‘dresses’; 
In this example, the NOT operator negates the condition, so only the products that do not belong in the ‘dresses’ category will be returned</a:t>
            </a:r>
          </a:p>
          <a:p>
            <a:pPr marL="0" indent="0">
              <a:buNone/>
            </a:pPr>
            <a:r>
              <a:rPr lang="en-IN" sz="2600" dirty="0"/>
              <a:t>                                     </a:t>
            </a:r>
          </a:p>
          <a:p>
            <a:pPr marL="0" indent="0">
              <a:buNone/>
            </a:pPr>
            <a:r>
              <a:rPr lang="en-IN" sz="2600" dirty="0"/>
              <a:t>                                                          </a:t>
            </a:r>
            <a:r>
              <a:rPr lang="en-IN" sz="2600" u="sng" dirty="0"/>
              <a:t>THANK</a:t>
            </a:r>
            <a:r>
              <a:rPr lang="en-IN" sz="2600" dirty="0"/>
              <a:t> </a:t>
            </a:r>
            <a:r>
              <a:rPr lang="en-IN" sz="2600" u="sng" dirty="0"/>
              <a:t>YOU</a:t>
            </a:r>
            <a:endParaRPr lang="en-US" sz="2600" u="sng" dirty="0"/>
          </a:p>
        </p:txBody>
      </p:sp>
    </p:spTree>
    <p:extLst>
      <p:ext uri="{BB962C8B-B14F-4D97-AF65-F5344CB8AC3E}">
        <p14:creationId xmlns:p14="http://schemas.microsoft.com/office/powerpoint/2010/main" val="3065539170"/>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353</Words>
  <Application>Microsoft Office PowerPoint</Application>
  <PresentationFormat>Widescreen</PresentationFormat>
  <Paragraphs>27</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Arial</vt:lpstr>
      <vt:lpstr>Calibri</vt:lpstr>
      <vt:lpstr>Calibri Light</vt:lpstr>
      <vt:lpstr>Office 2013 - 2022 Theme</vt:lpstr>
      <vt:lpstr>SQL PRESENTATION </vt:lpstr>
      <vt:lpstr>SQL logical operators</vt:lpstr>
      <vt:lpstr>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PRESENTATION </dc:title>
  <dc:creator>akshithamaya@gmail.com</dc:creator>
  <cp:lastModifiedBy>koushik mayaaa</cp:lastModifiedBy>
  <cp:revision>2</cp:revision>
  <dcterms:created xsi:type="dcterms:W3CDTF">2024-04-07T07:40:02Z</dcterms:created>
  <dcterms:modified xsi:type="dcterms:W3CDTF">2024-04-08T12:47:06Z</dcterms:modified>
</cp:coreProperties>
</file>