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der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eader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960"/>
            <a:ext cx="9144000" cy="5146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913686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solidFill>
                  <a:schemeClr val="bg1"/>
                </a:solidFill>
              </a:rPr>
              <a:t>SOCCER GAME</a:t>
            </a:r>
            <a:endParaRPr lang="en-US" sz="7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14872"/>
              </p:ext>
            </p:extLst>
          </p:nvPr>
        </p:nvGraphicFramePr>
        <p:xfrm>
          <a:off x="444500" y="2813050"/>
          <a:ext cx="84963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22"/>
                <a:gridCol w="3401126"/>
                <a:gridCol w="2658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John</a:t>
                      </a:r>
                      <a:r>
                        <a:rPr lang="en-US" sz="2000" b="1" baseline="0" dirty="0" smtClean="0"/>
                        <a:t> Na (‘20)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Akshitha Ramachandran </a:t>
                      </a:r>
                      <a:r>
                        <a:rPr lang="en-US" sz="2000" b="1" baseline="0" dirty="0" smtClean="0"/>
                        <a:t>(‘20)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Kendall Zhu </a:t>
                      </a:r>
                      <a:r>
                        <a:rPr lang="en-US" sz="2000" b="1" baseline="0" dirty="0" smtClean="0"/>
                        <a:t>(‘20)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Hollis 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Stoughton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Strauss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</dc:title>
  <dc:creator>Akshitha Ramachandran</dc:creator>
  <cp:lastModifiedBy>Akshitha Ramachandran</cp:lastModifiedBy>
  <cp:revision>1</cp:revision>
  <dcterms:created xsi:type="dcterms:W3CDTF">2016-12-08T02:23:11Z</dcterms:created>
  <dcterms:modified xsi:type="dcterms:W3CDTF">2016-12-08T02:32:52Z</dcterms:modified>
</cp:coreProperties>
</file>