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B63F-DA70-A541-BF03-05AB1FE6343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19A-8B30-D747-AE3D-A8096F72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8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B63F-DA70-A541-BF03-05AB1FE6343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19A-8B30-D747-AE3D-A8096F72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6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B63F-DA70-A541-BF03-05AB1FE6343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19A-8B30-D747-AE3D-A8096F72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7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B63F-DA70-A541-BF03-05AB1FE6343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19A-8B30-D747-AE3D-A8096F72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0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B63F-DA70-A541-BF03-05AB1FE6343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19A-8B30-D747-AE3D-A8096F72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9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B63F-DA70-A541-BF03-05AB1FE6343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19A-8B30-D747-AE3D-A8096F72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4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B63F-DA70-A541-BF03-05AB1FE6343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19A-8B30-D747-AE3D-A8096F72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9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B63F-DA70-A541-BF03-05AB1FE6343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19A-8B30-D747-AE3D-A8096F72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7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B63F-DA70-A541-BF03-05AB1FE6343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19A-8B30-D747-AE3D-A8096F72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9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B63F-DA70-A541-BF03-05AB1FE6343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19A-8B30-D747-AE3D-A8096F72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4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B63F-DA70-A541-BF03-05AB1FE6343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19A-8B30-D747-AE3D-A8096F72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8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CB63F-DA70-A541-BF03-05AB1FE6343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3819A-8B30-D747-AE3D-A8096F72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6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eader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6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eader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1960"/>
            <a:ext cx="9144000" cy="5146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913686"/>
            <a:ext cx="6400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 smtClean="0">
                <a:solidFill>
                  <a:schemeClr val="bg1"/>
                </a:solidFill>
              </a:rPr>
              <a:t>SOCCER GAME</a:t>
            </a:r>
            <a:endParaRPr lang="en-US" sz="70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974415"/>
              </p:ext>
            </p:extLst>
          </p:nvPr>
        </p:nvGraphicFramePr>
        <p:xfrm>
          <a:off x="444500" y="2813050"/>
          <a:ext cx="8496300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100"/>
                <a:gridCol w="3543300"/>
                <a:gridCol w="2755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John</a:t>
                      </a:r>
                      <a:r>
                        <a:rPr lang="en-US" sz="2000" b="1" baseline="0" dirty="0" smtClean="0"/>
                        <a:t> Na (‘20)</a:t>
                      </a:r>
                      <a:endParaRPr lang="en-US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Akshitha Ramachandran </a:t>
                      </a:r>
                      <a:r>
                        <a:rPr lang="en-US" sz="2000" b="1" baseline="0" dirty="0" smtClean="0"/>
                        <a:t>(‘20)</a:t>
                      </a:r>
                      <a:endParaRPr lang="en-US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Kendall Zhu </a:t>
                      </a:r>
                      <a:r>
                        <a:rPr lang="en-US" sz="2000" b="1" baseline="0" dirty="0" smtClean="0"/>
                        <a:t>(‘20)</a:t>
                      </a:r>
                      <a:endParaRPr lang="en-US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FFFF"/>
                          </a:solidFill>
                        </a:rPr>
                        <a:t>Hollis </a:t>
                      </a:r>
                    </a:p>
                    <a:p>
                      <a:r>
                        <a:rPr lang="en-US" sz="2000" b="1" dirty="0" smtClean="0">
                          <a:solidFill>
                            <a:srgbClr val="FFFFFF"/>
                          </a:solidFill>
                        </a:rPr>
                        <a:t>Computer Science</a:t>
                      </a:r>
                      <a:endParaRPr 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FFFF"/>
                          </a:solidFill>
                        </a:rPr>
                        <a:t>Stoughton</a:t>
                      </a:r>
                    </a:p>
                    <a:p>
                      <a:r>
                        <a:rPr lang="en-US" sz="2000" b="1" dirty="0" smtClean="0">
                          <a:solidFill>
                            <a:srgbClr val="FFFFFF"/>
                          </a:solidFill>
                        </a:rPr>
                        <a:t>Computer Science</a:t>
                      </a:r>
                      <a:endParaRPr 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FFFF"/>
                          </a:solidFill>
                        </a:rPr>
                        <a:t>Strauss</a:t>
                      </a:r>
                    </a:p>
                    <a:p>
                      <a:r>
                        <a:rPr lang="en-US" sz="2000" b="1" dirty="0" smtClean="0">
                          <a:solidFill>
                            <a:srgbClr val="FFFFFF"/>
                          </a:solidFill>
                        </a:rPr>
                        <a:t>“Undecided” (but really just  Computer Science)</a:t>
                      </a:r>
                      <a:endParaRPr 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898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38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</dc:title>
  <dc:creator>Akshitha Ramachandran</dc:creator>
  <cp:lastModifiedBy>Akshitha Ramachandran</cp:lastModifiedBy>
  <cp:revision>2</cp:revision>
  <dcterms:created xsi:type="dcterms:W3CDTF">2016-12-08T02:23:11Z</dcterms:created>
  <dcterms:modified xsi:type="dcterms:W3CDTF">2016-12-08T06:56:50Z</dcterms:modified>
</cp:coreProperties>
</file>