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31313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31313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6912" y="3204668"/>
            <a:ext cx="688418" cy="4194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664" y="-6857"/>
            <a:ext cx="10164965" cy="8891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3053" y="2532779"/>
            <a:ext cx="5237480" cy="361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31313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jpg"/><Relationship Id="rId7" Type="http://schemas.openxmlformats.org/officeDocument/2006/relationships/image" Target="../media/image23.jpg"/><Relationship Id="rId8" Type="http://schemas.openxmlformats.org/officeDocument/2006/relationships/image" Target="../media/image2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jpg"/><Relationship Id="rId4" Type="http://schemas.openxmlformats.org/officeDocument/2006/relationships/image" Target="../media/image29.jpg"/><Relationship Id="rId5" Type="http://schemas.openxmlformats.org/officeDocument/2006/relationships/image" Target="../media/image30.png"/><Relationship Id="rId6" Type="http://schemas.openxmlformats.org/officeDocument/2006/relationships/image" Target="../media/image31.jpg"/><Relationship Id="rId7" Type="http://schemas.openxmlformats.org/officeDocument/2006/relationships/image" Target="../media/image32.png"/><Relationship Id="rId8" Type="http://schemas.openxmlformats.org/officeDocument/2006/relationships/image" Target="../media/image33.jpg"/><Relationship Id="rId9" Type="http://schemas.openxmlformats.org/officeDocument/2006/relationships/image" Target="../media/image34.jpg"/><Relationship Id="rId10" Type="http://schemas.openxmlformats.org/officeDocument/2006/relationships/image" Target="../media/image35.jpg"/><Relationship Id="rId11" Type="http://schemas.openxmlformats.org/officeDocument/2006/relationships/image" Target="../media/image3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429" y="2996007"/>
            <a:ext cx="7799070" cy="1315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955">
              <a:lnSpc>
                <a:spcPts val="5140"/>
              </a:lnSpc>
              <a:spcBef>
                <a:spcPts val="95"/>
              </a:spcBef>
            </a:pPr>
            <a:r>
              <a:rPr dirty="0" sz="4850" spc="-925">
                <a:solidFill>
                  <a:srgbClr val="161616"/>
                </a:solidFill>
              </a:rPr>
              <a:t>The</a:t>
            </a:r>
            <a:r>
              <a:rPr dirty="0" sz="4850" spc="-370">
                <a:solidFill>
                  <a:srgbClr val="161616"/>
                </a:solidFill>
              </a:rPr>
              <a:t> </a:t>
            </a:r>
            <a:r>
              <a:rPr dirty="0" sz="4850" spc="-770">
                <a:solidFill>
                  <a:srgbClr val="0C0C0C"/>
                </a:solidFill>
              </a:rPr>
              <a:t>Connection</a:t>
            </a:r>
            <a:r>
              <a:rPr dirty="0" sz="4850" spc="-140">
                <a:solidFill>
                  <a:srgbClr val="0C0C0C"/>
                </a:solidFill>
              </a:rPr>
              <a:t> </a:t>
            </a:r>
            <a:r>
              <a:rPr dirty="0" sz="4850" spc="-869">
                <a:solidFill>
                  <a:srgbClr val="161616"/>
                </a:solidFill>
              </a:rPr>
              <a:t>Between</a:t>
            </a:r>
            <a:r>
              <a:rPr dirty="0" sz="4850" spc="-105">
                <a:solidFill>
                  <a:srgbClr val="161616"/>
                </a:solidFill>
              </a:rPr>
              <a:t> </a:t>
            </a:r>
            <a:r>
              <a:rPr dirty="0" sz="4850" spc="-844">
                <a:solidFill>
                  <a:srgbClr val="111111"/>
                </a:solidFill>
              </a:rPr>
              <a:t>Land</a:t>
            </a:r>
            <a:r>
              <a:rPr dirty="0" sz="4850" spc="-340">
                <a:solidFill>
                  <a:srgbClr val="111111"/>
                </a:solidFill>
              </a:rPr>
              <a:t> </a:t>
            </a:r>
            <a:r>
              <a:rPr dirty="0" sz="4850" spc="-615">
                <a:solidFill>
                  <a:srgbClr val="161616"/>
                </a:solidFill>
              </a:rPr>
              <a:t>Pollution</a:t>
            </a:r>
            <a:endParaRPr sz="4850"/>
          </a:p>
          <a:p>
            <a:pPr marL="12700">
              <a:lnSpc>
                <a:spcPts val="5020"/>
              </a:lnSpc>
            </a:pPr>
            <a:r>
              <a:rPr dirty="0" sz="4750" spc="-590">
                <a:solidFill>
                  <a:srgbClr val="0F0F0F"/>
                </a:solidFill>
              </a:rPr>
              <a:t>Biodiversity</a:t>
            </a:r>
            <a:r>
              <a:rPr dirty="0" sz="4750" spc="180">
                <a:solidFill>
                  <a:srgbClr val="0F0F0F"/>
                </a:solidFill>
              </a:rPr>
              <a:t> </a:t>
            </a:r>
            <a:r>
              <a:rPr dirty="0" sz="4750" spc="-750">
                <a:solidFill>
                  <a:srgbClr val="151515"/>
                </a:solidFill>
              </a:rPr>
              <a:t>Loss</a:t>
            </a:r>
            <a:endParaRPr sz="47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6188" y="1987550"/>
            <a:ext cx="4315814" cy="35849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2588" y="-6857"/>
            <a:ext cx="1242695" cy="5822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15"/>
              <a:t>Testing’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36874" y="817986"/>
            <a:ext cx="5336540" cy="3879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400">
                <a:solidFill>
                  <a:srgbClr val="565656"/>
                </a:solidFill>
                <a:latin typeface="Arial MT"/>
                <a:cs typeface="Arial MT"/>
              </a:rPr>
              <a:t>Ensuring</a:t>
            </a:r>
            <a:r>
              <a:rPr dirty="0" sz="3300" spc="20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3300" spc="-465">
                <a:solidFill>
                  <a:srgbClr val="565656"/>
                </a:solidFill>
                <a:latin typeface="Arial MT"/>
                <a:cs typeface="Arial MT"/>
              </a:rPr>
              <a:t>Research</a:t>
            </a:r>
            <a:r>
              <a:rPr dirty="0" sz="3300" spc="90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3300" spc="-405">
                <a:solidFill>
                  <a:srgbClr val="525252"/>
                </a:solidFill>
                <a:latin typeface="Arial MT"/>
                <a:cs typeface="Arial MT"/>
              </a:rPr>
              <a:t>ValidiŞ</a:t>
            </a:r>
            <a:endParaRPr sz="3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89"/>
              </a:spcBef>
            </a:pPr>
            <a:endParaRPr sz="3300">
              <a:latin typeface="Arial MT"/>
              <a:cs typeface="Arial MT"/>
            </a:endParaRPr>
          </a:p>
          <a:p>
            <a:pPr marL="298450" marR="244475" indent="-189230">
              <a:lnSpc>
                <a:spcPct val="93200"/>
              </a:lnSpc>
            </a:pPr>
            <a:r>
              <a:rPr dirty="0" sz="2350" spc="-320">
                <a:solidFill>
                  <a:srgbClr val="262626"/>
                </a:solidFill>
                <a:latin typeface="Arial MT"/>
                <a:cs typeface="Arial MT"/>
              </a:rPr>
              <a:t>s</a:t>
            </a:r>
            <a:r>
              <a:rPr dirty="0" sz="2350" spc="6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350" spc="-245">
                <a:solidFill>
                  <a:srgbClr val="212121"/>
                </a:solidFill>
                <a:latin typeface="Arial MT"/>
                <a:cs typeface="Arial MT"/>
              </a:rPr>
              <a:t>Testing</a:t>
            </a:r>
            <a:r>
              <a:rPr dirty="0" sz="2350" spc="-2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350" spc="-235">
                <a:latin typeface="Arial MT"/>
                <a:cs typeface="Arial MT"/>
              </a:rPr>
              <a:t>Sttateglee:</a:t>
            </a:r>
            <a:r>
              <a:rPr dirty="0" sz="2350">
                <a:latin typeface="Arial MT"/>
                <a:cs typeface="Arial MT"/>
              </a:rPr>
              <a:t> </a:t>
            </a:r>
            <a:r>
              <a:rPr dirty="0" sz="2350" spc="-570">
                <a:solidFill>
                  <a:srgbClr val="2F2F2F"/>
                </a:solidFill>
                <a:latin typeface="Arial MT"/>
                <a:cs typeface="Arial MT"/>
              </a:rPr>
              <a:t>We</a:t>
            </a:r>
            <a:r>
              <a:rPr dirty="0" sz="2350" spc="-6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350" spc="-140">
                <a:solidFill>
                  <a:srgbClr val="343434"/>
                </a:solidFill>
                <a:latin typeface="Arial MT"/>
                <a:cs typeface="Arial MT"/>
              </a:rPr>
              <a:t>will</a:t>
            </a:r>
            <a:r>
              <a:rPr dirty="0" sz="2350" spc="-26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2350" spc="-275">
                <a:solidFill>
                  <a:srgbClr val="2B2B2B"/>
                </a:solidFill>
                <a:latin typeface="Arial MT"/>
                <a:cs typeface="Arial MT"/>
              </a:rPr>
              <a:t>Implement</a:t>
            </a:r>
            <a:r>
              <a:rPr dirty="0" sz="2350" spc="-2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2350" spc="-345">
                <a:solidFill>
                  <a:srgbClr val="2F2F2F"/>
                </a:solidFill>
                <a:latin typeface="Arial MT"/>
                <a:cs typeface="Arial MT"/>
              </a:rPr>
              <a:t>a</a:t>
            </a:r>
            <a:r>
              <a:rPr dirty="0" sz="2350" spc="-14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350" spc="-295">
                <a:solidFill>
                  <a:srgbClr val="2D2D2D"/>
                </a:solidFill>
                <a:latin typeface="Arial MT"/>
                <a:cs typeface="Arial MT"/>
              </a:rPr>
              <a:t>range </a:t>
            </a:r>
            <a:r>
              <a:rPr dirty="0" sz="2250" spc="-150">
                <a:solidFill>
                  <a:srgbClr val="343434"/>
                </a:solidFill>
                <a:latin typeface="Arial MT"/>
                <a:cs typeface="Arial MT"/>
              </a:rPr>
              <a:t>of</a:t>
            </a:r>
            <a:r>
              <a:rPr dirty="0" sz="2250" spc="-4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2250" spc="-140">
                <a:solidFill>
                  <a:srgbClr val="3D3D3D"/>
                </a:solidFill>
                <a:latin typeface="Arial MT"/>
                <a:cs typeface="Arial MT"/>
              </a:rPr>
              <a:t>testing</a:t>
            </a:r>
            <a:r>
              <a:rPr dirty="0" sz="2250" spc="-9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2250" spc="-195">
                <a:latin typeface="Arial MT"/>
                <a:cs typeface="Arial MT"/>
              </a:rPr>
              <a:t>strategies</a:t>
            </a:r>
            <a:r>
              <a:rPr dirty="0" sz="2250" spc="-25">
                <a:latin typeface="Arial MT"/>
                <a:cs typeface="Arial MT"/>
              </a:rPr>
              <a:t> </a:t>
            </a:r>
            <a:r>
              <a:rPr dirty="0" sz="2250" spc="-95">
                <a:latin typeface="Arial MT"/>
                <a:cs typeface="Arial MT"/>
              </a:rPr>
              <a:t>to</a:t>
            </a:r>
            <a:r>
              <a:rPr dirty="0" sz="2250" spc="-90">
                <a:latin typeface="Arial MT"/>
                <a:cs typeface="Arial MT"/>
              </a:rPr>
              <a:t> </a:t>
            </a:r>
            <a:r>
              <a:rPr dirty="0" sz="2250" spc="-180">
                <a:solidFill>
                  <a:srgbClr val="424242"/>
                </a:solidFill>
                <a:latin typeface="Arial MT"/>
                <a:cs typeface="Arial MT"/>
              </a:rPr>
              <a:t>validate</a:t>
            </a:r>
            <a:r>
              <a:rPr dirty="0" sz="2250" spc="-9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2250" spc="-195">
                <a:solidFill>
                  <a:srgbClr val="424242"/>
                </a:solidFill>
                <a:latin typeface="Arial MT"/>
                <a:cs typeface="Arial MT"/>
              </a:rPr>
              <a:t>our</a:t>
            </a:r>
            <a:r>
              <a:rPr dirty="0" sz="2250" spc="-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2250" spc="-65">
                <a:solidFill>
                  <a:srgbClr val="444444"/>
                </a:solidFill>
                <a:latin typeface="Arial MT"/>
                <a:cs typeface="Arial MT"/>
              </a:rPr>
              <a:t>findings, </a:t>
            </a:r>
            <a:r>
              <a:rPr dirty="0" sz="2350" spc="-229">
                <a:solidFill>
                  <a:srgbClr val="3F3F3F"/>
                </a:solidFill>
                <a:latin typeface="Arial MT"/>
                <a:cs typeface="Arial MT"/>
              </a:rPr>
              <a:t>including</a:t>
            </a:r>
            <a:r>
              <a:rPr dirty="0" sz="2350" spc="2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2350" spc="-225">
                <a:solidFill>
                  <a:srgbClr val="151515"/>
                </a:solidFill>
                <a:latin typeface="Arial MT"/>
                <a:cs typeface="Arial MT"/>
              </a:rPr>
              <a:t>cross-</a:t>
            </a:r>
            <a:r>
              <a:rPr dirty="0" sz="2350" spc="-210">
                <a:solidFill>
                  <a:srgbClr val="151515"/>
                </a:solidFill>
                <a:latin typeface="Arial MT"/>
                <a:cs typeface="Arial MT"/>
              </a:rPr>
              <a:t>välidätlon</a:t>
            </a:r>
            <a:r>
              <a:rPr dirty="0" sz="2350" spc="-29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2350" spc="-320">
                <a:solidFill>
                  <a:srgbClr val="1F1F1F"/>
                </a:solidFill>
                <a:latin typeface="Arial MT"/>
                <a:cs typeface="Arial MT"/>
              </a:rPr>
              <a:t>and</a:t>
            </a:r>
            <a:r>
              <a:rPr dirty="0" sz="2350" spc="-4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350" spc="-90">
                <a:solidFill>
                  <a:srgbClr val="0A0A0A"/>
                </a:solidFill>
                <a:latin typeface="Arial MT"/>
                <a:cs typeface="Arial MT"/>
              </a:rPr>
              <a:t>scrisltivlty </a:t>
            </a:r>
            <a:r>
              <a:rPr dirty="0" sz="2250" spc="-100">
                <a:solidFill>
                  <a:srgbClr val="1C1C1C"/>
                </a:solidFill>
                <a:latin typeface="Arial MT"/>
                <a:cs typeface="Arial MT"/>
              </a:rPr>
              <a:t>’analysis.</a:t>
            </a:r>
            <a:endParaRPr sz="2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350">
              <a:latin typeface="Arial MT"/>
              <a:cs typeface="Arial MT"/>
            </a:endParaRPr>
          </a:p>
          <a:p>
            <a:pPr marL="327025" marR="5080" indent="-200025">
              <a:lnSpc>
                <a:spcPct val="97500"/>
              </a:lnSpc>
              <a:buChar char="•"/>
              <a:tabLst>
                <a:tab pos="327025" algn="l"/>
                <a:tab pos="335915" algn="l"/>
              </a:tabLst>
            </a:pPr>
            <a:r>
              <a:rPr dirty="0" sz="2350">
                <a:solidFill>
                  <a:srgbClr val="1A1A1A"/>
                </a:solidFill>
                <a:latin typeface="Arial MT"/>
                <a:cs typeface="Arial MT"/>
              </a:rPr>
              <a:t>	</a:t>
            </a:r>
            <a:r>
              <a:rPr dirty="0" sz="2350" spc="-355">
                <a:solidFill>
                  <a:srgbClr val="9A9A9A"/>
                </a:solidFill>
                <a:latin typeface="Arial MT"/>
                <a:cs typeface="Arial MT"/>
              </a:rPr>
              <a:t>Yypas</a:t>
            </a:r>
            <a:r>
              <a:rPr dirty="0" sz="2350" spc="-145">
                <a:solidFill>
                  <a:srgbClr val="9A9A9A"/>
                </a:solidFill>
                <a:latin typeface="Arial MT"/>
                <a:cs typeface="Arial MT"/>
              </a:rPr>
              <a:t> </a:t>
            </a:r>
            <a:r>
              <a:rPr dirty="0" sz="2350" spc="-180">
                <a:solidFill>
                  <a:srgbClr val="0F0F0F"/>
                </a:solidFill>
                <a:latin typeface="Arial MT"/>
                <a:cs typeface="Arial MT"/>
              </a:rPr>
              <a:t>ofTeets:</a:t>
            </a:r>
            <a:r>
              <a:rPr dirty="0" sz="2350" spc="-36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2350" spc="-229">
                <a:solidFill>
                  <a:srgbClr val="1C1C1C"/>
                </a:solidFill>
                <a:latin typeface="Arial MT"/>
                <a:cs typeface="Arial MT"/>
              </a:rPr>
              <a:t>Different</a:t>
            </a:r>
            <a:r>
              <a:rPr dirty="0" sz="2350" spc="2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350" spc="-215">
                <a:solidFill>
                  <a:srgbClr val="212121"/>
                </a:solidFill>
                <a:latin typeface="Arial MT"/>
                <a:cs typeface="Arial MT"/>
              </a:rPr>
              <a:t>types’of</a:t>
            </a:r>
            <a:r>
              <a:rPr dirty="0" sz="2350" spc="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350" spc="-195">
                <a:solidFill>
                  <a:srgbClr val="212121"/>
                </a:solidFill>
                <a:latin typeface="Arial MT"/>
                <a:cs typeface="Arial MT"/>
              </a:rPr>
              <a:t>tests</a:t>
            </a:r>
            <a:r>
              <a:rPr dirty="0" sz="2350" spc="-14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350" spc="-140">
                <a:solidFill>
                  <a:srgbClr val="232323"/>
                </a:solidFill>
                <a:latin typeface="Arial MT"/>
                <a:cs typeface="Arial MT"/>
              </a:rPr>
              <a:t>will</a:t>
            </a:r>
            <a:r>
              <a:rPr dirty="0" sz="2350" spc="-18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350" spc="-320">
                <a:solidFill>
                  <a:srgbClr val="3F3F3F"/>
                </a:solidFill>
                <a:latin typeface="Arial MT"/>
                <a:cs typeface="Arial MT"/>
              </a:rPr>
              <a:t>be </a:t>
            </a:r>
            <a:r>
              <a:rPr dirty="0" sz="2250" spc="-210">
                <a:solidFill>
                  <a:srgbClr val="313131"/>
                </a:solidFill>
                <a:latin typeface="Arial MT"/>
                <a:cs typeface="Arial MT"/>
              </a:rPr>
              <a:t>conducted,</a:t>
            </a:r>
            <a:r>
              <a:rPr dirty="0" sz="2250" spc="2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2250" spc="-215">
                <a:solidFill>
                  <a:srgbClr val="1D1D1D"/>
                </a:solidFill>
                <a:latin typeface="Arial MT"/>
                <a:cs typeface="Arial MT"/>
              </a:rPr>
              <a:t>such</a:t>
            </a:r>
            <a:r>
              <a:rPr dirty="0" sz="2250" spc="-14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2250" spc="-235">
                <a:solidFill>
                  <a:srgbClr val="525252"/>
                </a:solidFill>
                <a:latin typeface="Arial MT"/>
                <a:cs typeface="Arial MT"/>
              </a:rPr>
              <a:t>8s</a:t>
            </a:r>
            <a:r>
              <a:rPr dirty="0" sz="2250" spc="-10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2250" spc="-125">
                <a:solidFill>
                  <a:srgbClr val="131313"/>
                </a:solidFill>
                <a:latin typeface="Arial MT"/>
                <a:cs typeface="Arial MT"/>
              </a:rPr>
              <a:t>statistical</a:t>
            </a:r>
            <a:r>
              <a:rPr dirty="0" sz="2250" spc="-7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2250" spc="-130">
                <a:solidFill>
                  <a:srgbClr val="282828"/>
                </a:solidFill>
                <a:latin typeface="Arial MT"/>
                <a:cs typeface="Arial MT"/>
              </a:rPr>
              <a:t>tests</a:t>
            </a:r>
            <a:r>
              <a:rPr dirty="0" sz="2250" spc="-6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250" spc="-254">
                <a:latin typeface="Arial MT"/>
                <a:cs typeface="Arial MT"/>
              </a:rPr>
              <a:t>and</a:t>
            </a:r>
            <a:r>
              <a:rPr dirty="0" sz="2250" spc="-120">
                <a:latin typeface="Arial MT"/>
                <a:cs typeface="Arial MT"/>
              </a:rPr>
              <a:t> </a:t>
            </a:r>
            <a:r>
              <a:rPr dirty="0" sz="2250" spc="-10">
                <a:solidFill>
                  <a:srgbClr val="212121"/>
                </a:solidFill>
                <a:latin typeface="Arial MT"/>
                <a:cs typeface="Arial MT"/>
              </a:rPr>
              <a:t>model </a:t>
            </a:r>
            <a:r>
              <a:rPr dirty="0" sz="2000" spc="-75">
                <a:solidFill>
                  <a:srgbClr val="181818"/>
                </a:solidFill>
                <a:latin typeface="Arial MT"/>
                <a:cs typeface="Arial MT"/>
              </a:rPr>
              <a:t>validation,</a:t>
            </a:r>
            <a:r>
              <a:rPr dirty="0" sz="2000" spc="-9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595959"/>
                </a:solidFill>
                <a:latin typeface="Arial MT"/>
                <a:cs typeface="Arial MT"/>
              </a:rPr>
              <a:t>to</a:t>
            </a:r>
            <a:r>
              <a:rPr dirty="0" sz="2000" spc="-12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2000" spc="-275">
                <a:solidFill>
                  <a:srgbClr val="3F3F3F"/>
                </a:solidFill>
                <a:latin typeface="Arial MT"/>
                <a:cs typeface="Arial MT"/>
              </a:rPr>
              <a:t>erlsMFe</a:t>
            </a:r>
            <a:r>
              <a:rPr dirty="0" sz="200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2000" spc="-55">
                <a:solidFill>
                  <a:srgbClr val="2A2A2A"/>
                </a:solidFill>
                <a:latin typeface="Arial MT"/>
                <a:cs typeface="Arial MT"/>
              </a:rPr>
              <a:t>the</a:t>
            </a:r>
            <a:r>
              <a:rPr dirty="0" sz="2000" spc="-12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000" spc="-70">
                <a:solidFill>
                  <a:srgbClr val="1A1A1A"/>
                </a:solidFill>
                <a:latin typeface="Arial MT"/>
                <a:cs typeface="Arial MT"/>
              </a:rPr>
              <a:t>reliabl'lity</a:t>
            </a:r>
            <a:r>
              <a:rPr dirty="0" sz="2000" spc="4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2000" spc="-254">
                <a:solidFill>
                  <a:srgbClr val="414141"/>
                </a:solidFill>
                <a:latin typeface="Arial MT"/>
                <a:cs typeface="Arial MT"/>
              </a:rPr>
              <a:t>Of</a:t>
            </a:r>
            <a:r>
              <a:rPr dirty="0" sz="2000" spc="-5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2000" spc="-315">
                <a:solidFill>
                  <a:srgbClr val="2F2F2F"/>
                </a:solidFill>
                <a:latin typeface="Arial MT"/>
                <a:cs typeface="Arial MT"/>
              </a:rPr>
              <a:t>OUf</a:t>
            </a:r>
            <a:r>
              <a:rPr dirty="0" sz="2000" spc="6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000" spc="-100">
                <a:solidFill>
                  <a:srgbClr val="212121"/>
                </a:solidFill>
                <a:latin typeface="Arial MT"/>
                <a:cs typeface="Arial MT"/>
              </a:rPr>
              <a:t>fesUltG.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0663" y="5016633"/>
            <a:ext cx="4565015" cy="13576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29235" marR="5080" indent="-217170">
              <a:lnSpc>
                <a:spcPct val="90500"/>
              </a:lnSpc>
              <a:spcBef>
                <a:spcPts val="385"/>
              </a:spcBef>
              <a:buClr>
                <a:srgbClr val="1F1F1F"/>
              </a:buClr>
              <a:buChar char="•"/>
              <a:tabLst>
                <a:tab pos="238125" algn="l"/>
              </a:tabLst>
            </a:pPr>
            <a:r>
              <a:rPr dirty="0" sz="2500" spc="-370">
                <a:solidFill>
                  <a:srgbClr val="161616"/>
                </a:solidFill>
                <a:latin typeface="Arial MT"/>
                <a:cs typeface="Arial MT"/>
              </a:rPr>
              <a:t>Tnola</a:t>
            </a:r>
            <a:r>
              <a:rPr dirty="0" sz="2500" spc="-14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2500" spc="-290">
                <a:solidFill>
                  <a:srgbClr val="212121"/>
                </a:solidFill>
                <a:latin typeface="Arial MT"/>
                <a:cs typeface="Arial MT"/>
              </a:rPr>
              <a:t>andTed›noIogIes:</a:t>
            </a:r>
            <a:r>
              <a:rPr dirty="0" sz="2500" spc="-2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500" spc="-585">
                <a:solidFill>
                  <a:srgbClr val="282828"/>
                </a:solidFill>
                <a:latin typeface="Arial MT"/>
                <a:cs typeface="Arial MT"/>
              </a:rPr>
              <a:t>We</a:t>
            </a:r>
            <a:r>
              <a:rPr dirty="0" sz="2500" spc="-19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500" spc="-210">
                <a:solidFill>
                  <a:srgbClr val="333333"/>
                </a:solidFill>
                <a:latin typeface="Arial MT"/>
                <a:cs typeface="Arial MT"/>
              </a:rPr>
              <a:t>will</a:t>
            </a:r>
            <a:r>
              <a:rPr dirty="0" sz="2500" spc="-229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500" spc="-95">
                <a:solidFill>
                  <a:srgbClr val="1A1A1A"/>
                </a:solidFill>
                <a:latin typeface="Arial MT"/>
                <a:cs typeface="Arial MT"/>
              </a:rPr>
              <a:t>utlllze </a:t>
            </a:r>
            <a:r>
              <a:rPr dirty="0" sz="2500" spc="-95">
                <a:solidFill>
                  <a:srgbClr val="1A1A1A"/>
                </a:solidFill>
                <a:latin typeface="Arial MT"/>
                <a:cs typeface="Arial MT"/>
              </a:rPr>
              <a:t>	</a:t>
            </a:r>
            <a:r>
              <a:rPr dirty="0" baseline="1207" sz="3450" spc="-405">
                <a:solidFill>
                  <a:srgbClr val="262626"/>
                </a:solidFill>
                <a:latin typeface="Arial MT"/>
                <a:cs typeface="Arial MT"/>
              </a:rPr>
              <a:t>advanced</a:t>
            </a:r>
            <a:r>
              <a:rPr dirty="0" baseline="1207" sz="3450" spc="-13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baseline="1207" sz="3450" spc="-254">
                <a:solidFill>
                  <a:srgbClr val="383838"/>
                </a:solidFill>
                <a:latin typeface="Arial MT"/>
                <a:cs typeface="Arial MT"/>
              </a:rPr>
              <a:t>tools </a:t>
            </a:r>
            <a:r>
              <a:rPr dirty="0" baseline="1207" sz="3450" spc="-517">
                <a:solidFill>
                  <a:srgbClr val="2A2A2A"/>
                </a:solidFill>
                <a:latin typeface="Arial MT"/>
                <a:cs typeface="Arial MT"/>
              </a:rPr>
              <a:t>Phd</a:t>
            </a:r>
            <a:r>
              <a:rPr dirty="0" baseline="1207" sz="3450" spc="-12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baseline="3623" sz="3450" spc="-104">
                <a:solidFill>
                  <a:srgbClr val="2A2A2A"/>
                </a:solidFill>
                <a:latin typeface="Arial MT"/>
                <a:cs typeface="Arial MT"/>
              </a:rPr>
              <a:t>t</a:t>
            </a:r>
            <a:r>
              <a:rPr dirty="0" baseline="3623" sz="3450" spc="-82">
                <a:solidFill>
                  <a:srgbClr val="2A2A2A"/>
                </a:solidFill>
                <a:latin typeface="Arial MT"/>
                <a:cs typeface="Arial MT"/>
              </a:rPr>
              <a:t>e</a:t>
            </a:r>
            <a:r>
              <a:rPr dirty="0" sz="2300" spc="-60">
                <a:solidFill>
                  <a:srgbClr val="2A2A2A"/>
                </a:solidFill>
                <a:latin typeface="Arial MT"/>
                <a:cs typeface="Arial MT"/>
              </a:rPr>
              <a:t>chnologi</a:t>
            </a:r>
            <a:r>
              <a:rPr dirty="0" sz="2300" spc="-220">
                <a:solidFill>
                  <a:srgbClr val="2A2A2A"/>
                </a:solidFill>
                <a:latin typeface="Arial MT"/>
                <a:cs typeface="Arial MT"/>
              </a:rPr>
              <a:t>e</a:t>
            </a:r>
            <a:r>
              <a:rPr dirty="0" baseline="1207" sz="3450" spc="-802">
                <a:solidFill>
                  <a:srgbClr val="1F1F1F"/>
                </a:solidFill>
                <a:latin typeface="Arial MT"/>
                <a:cs typeface="Arial MT"/>
              </a:rPr>
              <a:t>f</a:t>
            </a:r>
            <a:r>
              <a:rPr dirty="0" sz="2300" spc="-815">
                <a:solidFill>
                  <a:srgbClr val="2A2A2A"/>
                </a:solidFill>
                <a:latin typeface="Arial MT"/>
                <a:cs typeface="Arial MT"/>
              </a:rPr>
              <a:t>s</a:t>
            </a:r>
            <a:r>
              <a:rPr dirty="0" baseline="1207" sz="3450" spc="-89">
                <a:solidFill>
                  <a:srgbClr val="1F1F1F"/>
                </a:solidFill>
                <a:latin typeface="Arial MT"/>
                <a:cs typeface="Arial MT"/>
              </a:rPr>
              <a:t>or</a:t>
            </a:r>
            <a:r>
              <a:rPr dirty="0" baseline="1207" sz="3450" spc="-202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baseline="1207" sz="3450" spc="-284">
                <a:solidFill>
                  <a:srgbClr val="313131"/>
                </a:solidFill>
                <a:latin typeface="Arial MT"/>
                <a:cs typeface="Arial MT"/>
              </a:rPr>
              <a:t>date </a:t>
            </a:r>
            <a:r>
              <a:rPr dirty="0" baseline="1207" sz="3450" spc="-284">
                <a:solidFill>
                  <a:srgbClr val="313131"/>
                </a:solidFill>
                <a:latin typeface="Arial MT"/>
                <a:cs typeface="Arial MT"/>
              </a:rPr>
              <a:t>	</a:t>
            </a:r>
            <a:r>
              <a:rPr dirty="0" baseline="3546" sz="3525" spc="-390">
                <a:solidFill>
                  <a:srgbClr val="212121"/>
                </a:solidFill>
                <a:latin typeface="Arial MT"/>
                <a:cs typeface="Arial MT"/>
              </a:rPr>
              <a:t>an'aI</a:t>
            </a:r>
            <a:r>
              <a:rPr dirty="0" sz="2350" spc="-260">
                <a:solidFill>
                  <a:srgbClr val="212121"/>
                </a:solidFill>
                <a:latin typeface="Arial MT"/>
                <a:cs typeface="Arial MT"/>
              </a:rPr>
              <a:t>ysi</a:t>
            </a:r>
            <a:r>
              <a:rPr dirty="0" baseline="3546" sz="3525" spc="-390">
                <a:solidFill>
                  <a:srgbClr val="212121"/>
                </a:solidFill>
                <a:latin typeface="Arial MT"/>
                <a:cs typeface="Arial MT"/>
              </a:rPr>
              <a:t>s</a:t>
            </a:r>
            <a:r>
              <a:rPr dirty="0" baseline="4728" sz="3525" spc="-390">
                <a:solidFill>
                  <a:srgbClr val="383838"/>
                </a:solidFill>
                <a:latin typeface="Arial MT"/>
                <a:cs typeface="Arial MT"/>
              </a:rPr>
              <a:t>ą</a:t>
            </a:r>
            <a:r>
              <a:rPr dirty="0" baseline="1182" sz="3525" spc="-390">
                <a:solidFill>
                  <a:srgbClr val="383838"/>
                </a:solidFill>
                <a:latin typeface="Arial MT"/>
                <a:cs typeface="Arial MT"/>
              </a:rPr>
              <a:t>nd</a:t>
            </a:r>
            <a:r>
              <a:rPr dirty="0" baseline="2364" sz="3525" spc="-390">
                <a:solidFill>
                  <a:srgbClr val="4D4D4D"/>
                </a:solidFill>
                <a:latin typeface="Arial MT"/>
                <a:cs typeface="Arial MT"/>
              </a:rPr>
              <a:t>testing,</a:t>
            </a:r>
            <a:r>
              <a:rPr dirty="0" baseline="2364" sz="3525" spc="-359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baseline="2364" sz="3525" spc="-382">
                <a:solidFill>
                  <a:srgbClr val="363636"/>
                </a:solidFill>
                <a:latin typeface="Arial MT"/>
                <a:cs typeface="Arial MT"/>
              </a:rPr>
              <a:t>ensuring</a:t>
            </a:r>
            <a:r>
              <a:rPr dirty="0" baseline="2364" sz="3525" spc="-82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baseline="2364" sz="3525" spc="-405">
                <a:solidFill>
                  <a:srgbClr val="363636"/>
                </a:solidFill>
                <a:latin typeface="Arial MT"/>
                <a:cs typeface="Arial MT"/>
              </a:rPr>
              <a:t>rtgorous </a:t>
            </a:r>
            <a:r>
              <a:rPr dirty="0" baseline="2364" sz="3525" spc="-405">
                <a:solidFill>
                  <a:srgbClr val="363636"/>
                </a:solidFill>
                <a:latin typeface="Arial MT"/>
                <a:cs typeface="Arial MT"/>
              </a:rPr>
              <a:t>	</a:t>
            </a:r>
            <a:r>
              <a:rPr dirty="0" sz="2250" spc="-204">
                <a:solidFill>
                  <a:srgbClr val="2F2F2F"/>
                </a:solidFill>
                <a:latin typeface="Arial MT"/>
                <a:cs typeface="Arial MT"/>
              </a:rPr>
              <a:t>evaluation</a:t>
            </a:r>
            <a:r>
              <a:rPr dirty="0" sz="2250" spc="3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250" spc="-150">
                <a:solidFill>
                  <a:srgbClr val="444444"/>
                </a:solidFill>
                <a:latin typeface="Arial MT"/>
                <a:cs typeface="Arial MT"/>
              </a:rPr>
              <a:t>of</a:t>
            </a:r>
            <a:r>
              <a:rPr dirty="0" sz="2250" spc="-9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2250" spc="-195">
                <a:solidFill>
                  <a:srgbClr val="484848"/>
                </a:solidFill>
                <a:latin typeface="Arial MT"/>
                <a:cs typeface="Arial MT"/>
              </a:rPr>
              <a:t>our</a:t>
            </a:r>
            <a:r>
              <a:rPr dirty="0" sz="2250" spc="-15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2250" spc="-55">
                <a:solidFill>
                  <a:srgbClr val="3B3B3B"/>
                </a:solidFill>
                <a:latin typeface="Arial MT"/>
                <a:cs typeface="Arial MT"/>
              </a:rPr>
              <a:t>findings.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832242" y="5617166"/>
            <a:ext cx="2863850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229">
                <a:solidFill>
                  <a:srgbClr val="676767"/>
                </a:solidFill>
                <a:latin typeface="Arial MT"/>
                <a:cs typeface="Arial MT"/>
              </a:rPr>
              <a:t>Phgte</a:t>
            </a:r>
            <a:r>
              <a:rPr dirty="0" sz="1900" spc="-21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dirty="0" sz="1900" spc="-420">
                <a:solidFill>
                  <a:srgbClr val="838383"/>
                </a:solidFill>
                <a:latin typeface="Arial MT"/>
                <a:cs typeface="Arial MT"/>
              </a:rPr>
              <a:t>Dy</a:t>
            </a:r>
            <a:r>
              <a:rPr dirty="0" sz="1900" spc="-90">
                <a:solidFill>
                  <a:srgbClr val="838383"/>
                </a:solidFill>
                <a:latin typeface="Arial MT"/>
                <a:cs typeface="Arial MT"/>
              </a:rPr>
              <a:t> </a:t>
            </a:r>
            <a:r>
              <a:rPr dirty="0" sz="1900" spc="-250">
                <a:solidFill>
                  <a:srgbClr val="2F2F2F"/>
                </a:solidFill>
                <a:latin typeface="Arial MT"/>
                <a:cs typeface="Arial MT"/>
              </a:rPr>
              <a:t>NeúonalCancer</a:t>
            </a:r>
            <a:r>
              <a:rPr dirty="0" sz="1900" spc="17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900" spc="-125">
                <a:solidFill>
                  <a:srgbClr val="777777"/>
                </a:solidFill>
                <a:latin typeface="Arial MT"/>
                <a:cs typeface="Arial MT"/>
              </a:rPr>
              <a:t>Institute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1806" y="1999743"/>
            <a:ext cx="3864726" cy="32190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99405" y="1999743"/>
            <a:ext cx="207256" cy="78038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14063" y="2572841"/>
            <a:ext cx="170681" cy="41458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06661" y="2877679"/>
            <a:ext cx="85340" cy="41458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14063" y="1999743"/>
            <a:ext cx="377938" cy="36580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14063" y="3036195"/>
            <a:ext cx="195065" cy="3780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94471" y="2365550"/>
            <a:ext cx="97532" cy="60967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48460" y="184683"/>
            <a:ext cx="5511165" cy="5060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50" spc="-204"/>
              <a:t>Test</a:t>
            </a:r>
            <a:r>
              <a:rPr dirty="0" sz="3150" spc="-20"/>
              <a:t> </a:t>
            </a:r>
            <a:r>
              <a:rPr dirty="0" sz="3150" spc="-250"/>
              <a:t>Cases</a:t>
            </a:r>
            <a:r>
              <a:rPr dirty="0" sz="3150" spc="55"/>
              <a:t> </a:t>
            </a:r>
            <a:r>
              <a:rPr dirty="0" sz="3150" spc="-150"/>
              <a:t>and</a:t>
            </a:r>
            <a:r>
              <a:rPr dirty="0" sz="3150" spc="-120"/>
              <a:t> </a:t>
            </a:r>
            <a:r>
              <a:rPr dirty="0" sz="3150" spc="-135"/>
              <a:t>Validation</a:t>
            </a:r>
            <a:r>
              <a:rPr dirty="0" sz="3150" spc="-65"/>
              <a:t> </a:t>
            </a:r>
            <a:r>
              <a:rPr dirty="0" sz="3150" spc="-105"/>
              <a:t>Testing</a:t>
            </a:r>
            <a:endParaRPr sz="3150"/>
          </a:p>
        </p:txBody>
      </p:sp>
      <p:sp>
        <p:nvSpPr>
          <p:cNvPr id="10" name="object 10" descr=""/>
          <p:cNvSpPr txBox="1"/>
          <p:nvPr/>
        </p:nvSpPr>
        <p:spPr>
          <a:xfrm>
            <a:off x="665778" y="954400"/>
            <a:ext cx="5273040" cy="38849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 spc="-180">
                <a:solidFill>
                  <a:srgbClr val="5B5B5B"/>
                </a:solidFill>
                <a:latin typeface="Arial MT"/>
                <a:cs typeface="Arial MT"/>
              </a:rPr>
              <a:t>Ensuring</a:t>
            </a:r>
            <a:r>
              <a:rPr dirty="0" sz="285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2850" spc="-165">
                <a:solidFill>
                  <a:srgbClr val="525252"/>
                </a:solidFill>
                <a:latin typeface="Arial MT"/>
                <a:cs typeface="Arial MT"/>
              </a:rPr>
              <a:t>Accuracy</a:t>
            </a:r>
            <a:r>
              <a:rPr dirty="0" sz="2850" spc="5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2850" spc="-35">
                <a:solidFill>
                  <a:srgbClr val="696969"/>
                </a:solidFill>
                <a:latin typeface="Arial MT"/>
                <a:cs typeface="Arial MT"/>
              </a:rPr>
              <a:t>of</a:t>
            </a:r>
            <a:r>
              <a:rPr dirty="0" sz="2850" spc="-16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dirty="0" sz="2850" spc="-10">
                <a:solidFill>
                  <a:srgbClr val="545454"/>
                </a:solidFill>
                <a:latin typeface="Arial MT"/>
                <a:cs typeface="Arial MT"/>
              </a:rPr>
              <a:t>Results</a:t>
            </a:r>
            <a:endParaRPr sz="2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0"/>
              </a:spcBef>
            </a:pPr>
            <a:endParaRPr sz="2850">
              <a:latin typeface="Arial MT"/>
              <a:cs typeface="Arial MT"/>
            </a:endParaRPr>
          </a:p>
          <a:p>
            <a:pPr marL="306705" marR="224790" indent="-196850">
              <a:lnSpc>
                <a:spcPct val="88700"/>
              </a:lnSpc>
              <a:buClr>
                <a:srgbClr val="151515"/>
              </a:buClr>
              <a:buChar char="•"/>
              <a:tabLst>
                <a:tab pos="311785" algn="l"/>
              </a:tabLst>
            </a:pPr>
            <a:r>
              <a:rPr dirty="0" sz="2350" spc="-250">
                <a:solidFill>
                  <a:srgbClr val="161616"/>
                </a:solidFill>
                <a:latin typeface="Arial MT"/>
                <a:cs typeface="Arial MT"/>
              </a:rPr>
              <a:t>Specific</a:t>
            </a:r>
            <a:r>
              <a:rPr dirty="0" sz="2350" spc="-12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2350" spc="-280">
                <a:latin typeface="Arial MT"/>
                <a:cs typeface="Arial MT"/>
              </a:rPr>
              <a:t>Test</a:t>
            </a:r>
            <a:r>
              <a:rPr dirty="0" sz="2350" spc="-190">
                <a:latin typeface="Arial MT"/>
                <a:cs typeface="Arial MT"/>
              </a:rPr>
              <a:t> </a:t>
            </a:r>
            <a:r>
              <a:rPr dirty="0" sz="2350" spc="-310">
                <a:solidFill>
                  <a:srgbClr val="181818"/>
                </a:solidFill>
                <a:latin typeface="Arial MT"/>
                <a:cs typeface="Arial MT"/>
              </a:rPr>
              <a:t>Cases:</a:t>
            </a:r>
            <a:r>
              <a:rPr dirty="0" sz="2350" spc="-1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350" spc="-260">
                <a:solidFill>
                  <a:srgbClr val="242424"/>
                </a:solidFill>
                <a:latin typeface="Arial MT"/>
                <a:cs typeface="Arial MT"/>
              </a:rPr>
              <a:t>we</a:t>
            </a:r>
            <a:r>
              <a:rPr dirty="0" sz="2350" spc="-9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350" spc="-190">
                <a:solidFill>
                  <a:srgbClr val="2A2A2A"/>
                </a:solidFill>
                <a:latin typeface="Arial MT"/>
                <a:cs typeface="Arial MT"/>
              </a:rPr>
              <a:t>will</a:t>
            </a:r>
            <a:r>
              <a:rPr dirty="0" sz="2350" spc="-22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350" spc="-315">
                <a:solidFill>
                  <a:srgbClr val="3F3F3F"/>
                </a:solidFill>
                <a:latin typeface="Arial MT"/>
                <a:cs typeface="Arial MT"/>
              </a:rPr>
              <a:t>develop</a:t>
            </a:r>
            <a:r>
              <a:rPr dirty="0" sz="2350" spc="114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2350" spc="-60">
                <a:solidFill>
                  <a:srgbClr val="181818"/>
                </a:solidFill>
                <a:latin typeface="Arial MT"/>
                <a:cs typeface="Arial MT"/>
              </a:rPr>
              <a:t>speclfic </a:t>
            </a:r>
            <a:r>
              <a:rPr dirty="0" sz="2350" spc="-6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dirty="0" sz="2250" spc="-185">
                <a:solidFill>
                  <a:srgbClr val="484848"/>
                </a:solidFill>
                <a:latin typeface="Arial MT"/>
                <a:cs typeface="Arial MT"/>
              </a:rPr>
              <a:t>test</a:t>
            </a:r>
            <a:r>
              <a:rPr dirty="0" sz="2250" spc="-3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2250" spc="-250">
                <a:solidFill>
                  <a:srgbClr val="4F4F4F"/>
                </a:solidFill>
                <a:latin typeface="Arial MT"/>
                <a:cs typeface="Arial MT"/>
              </a:rPr>
              <a:t>cases</a:t>
            </a:r>
            <a:r>
              <a:rPr dirty="0" sz="2250" spc="-11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2250" spc="-160">
                <a:solidFill>
                  <a:srgbClr val="1C1C1C"/>
                </a:solidFill>
                <a:latin typeface="Arial MT"/>
                <a:cs typeface="Arial MT"/>
              </a:rPr>
              <a:t>that</a:t>
            </a:r>
            <a:r>
              <a:rPr dirty="0" sz="2250" spc="-5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250" spc="-175">
                <a:solidFill>
                  <a:srgbClr val="313131"/>
                </a:solidFill>
                <a:latin typeface="Arial MT"/>
                <a:cs typeface="Arial MT"/>
              </a:rPr>
              <a:t>align</a:t>
            </a:r>
            <a:r>
              <a:rPr dirty="0" sz="2250" spc="-5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2250" spc="-180">
                <a:solidFill>
                  <a:srgbClr val="282828"/>
                </a:solidFill>
                <a:latin typeface="Arial MT"/>
                <a:cs typeface="Arial MT"/>
              </a:rPr>
              <a:t>with</a:t>
            </a:r>
            <a:r>
              <a:rPr dirty="0" sz="2250" spc="-5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250" spc="-260">
                <a:solidFill>
                  <a:srgbClr val="262626"/>
                </a:solidFill>
                <a:latin typeface="Arial MT"/>
                <a:cs typeface="Arial MT"/>
              </a:rPr>
              <a:t>our</a:t>
            </a:r>
            <a:r>
              <a:rPr dirty="0" sz="2250" spc="-7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250" spc="-110">
                <a:solidFill>
                  <a:srgbClr val="363636"/>
                </a:solidFill>
                <a:latin typeface="Arial MT"/>
                <a:cs typeface="Arial MT"/>
              </a:rPr>
              <a:t>research </a:t>
            </a:r>
            <a:r>
              <a:rPr dirty="0" sz="2250" spc="-110">
                <a:solidFill>
                  <a:srgbClr val="363636"/>
                </a:solidFill>
                <a:latin typeface="Arial MT"/>
                <a:cs typeface="Arial MT"/>
              </a:rPr>
              <a:t>	</a:t>
            </a:r>
            <a:r>
              <a:rPr dirty="0" sz="2200" spc="-200">
                <a:solidFill>
                  <a:srgbClr val="2A2A2A"/>
                </a:solidFill>
                <a:latin typeface="Arial MT"/>
                <a:cs typeface="Arial MT"/>
              </a:rPr>
              <a:t>objectives,</a:t>
            </a:r>
            <a:r>
              <a:rPr dirty="0" sz="2200" spc="1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200" spc="-225">
                <a:solidFill>
                  <a:srgbClr val="383838"/>
                </a:solidFill>
                <a:latin typeface="Arial MT"/>
                <a:cs typeface="Arial MT"/>
              </a:rPr>
              <a:t>ensurfng</a:t>
            </a:r>
            <a:r>
              <a:rPr dirty="0" sz="2200" spc="-4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2200" spc="-229">
                <a:solidFill>
                  <a:srgbClr val="262626"/>
                </a:solidFill>
                <a:latin typeface="Arial MT"/>
                <a:cs typeface="Arial MT"/>
              </a:rPr>
              <a:t>comprehensive</a:t>
            </a:r>
            <a:r>
              <a:rPr dirty="0" sz="2200" spc="25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200" spc="-114">
                <a:solidFill>
                  <a:srgbClr val="242424"/>
                </a:solidFill>
                <a:latin typeface="Arial MT"/>
                <a:cs typeface="Arial MT"/>
              </a:rPr>
              <a:t>validation </a:t>
            </a:r>
            <a:r>
              <a:rPr dirty="0" sz="2200" spc="-114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sz="2250" spc="-150">
                <a:solidFill>
                  <a:srgbClr val="383838"/>
                </a:solidFill>
                <a:latin typeface="Arial MT"/>
                <a:cs typeface="Arial MT"/>
              </a:rPr>
              <a:t>of</a:t>
            </a:r>
            <a:r>
              <a:rPr dirty="0" sz="2250" spc="-9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2250" spc="-235">
                <a:solidFill>
                  <a:srgbClr val="1A1A1A"/>
                </a:solidFill>
                <a:latin typeface="Arial MT"/>
                <a:cs typeface="Arial MT"/>
              </a:rPr>
              <a:t>our</a:t>
            </a:r>
            <a:r>
              <a:rPr dirty="0" sz="2250" spc="-15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2250" spc="-75">
                <a:solidFill>
                  <a:srgbClr val="1A1A1A"/>
                </a:solidFill>
                <a:latin typeface="Arial MT"/>
                <a:cs typeface="Arial MT"/>
              </a:rPr>
              <a:t>findings.</a:t>
            </a:r>
            <a:endParaRPr sz="2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314960" marR="5080" indent="-190500">
              <a:lnSpc>
                <a:spcPts val="2300"/>
              </a:lnSpc>
              <a:spcBef>
                <a:spcPts val="5"/>
              </a:spcBef>
              <a:buChar char="•"/>
              <a:tabLst>
                <a:tab pos="314960" algn="l"/>
                <a:tab pos="320675" algn="l"/>
              </a:tabLst>
            </a:pPr>
            <a:r>
              <a:rPr dirty="0" baseline="1322" sz="3150">
                <a:solidFill>
                  <a:srgbClr val="1C1C1C"/>
                </a:solidFill>
                <a:latin typeface="Arial MT"/>
                <a:cs typeface="Arial MT"/>
              </a:rPr>
              <a:t>	</a:t>
            </a:r>
            <a:r>
              <a:rPr dirty="0" baseline="1322" sz="3150" spc="-187">
                <a:solidFill>
                  <a:srgbClr val="0C0C0C"/>
                </a:solidFill>
                <a:latin typeface="Arial MT"/>
                <a:cs typeface="Arial MT"/>
              </a:rPr>
              <a:t>Validation</a:t>
            </a:r>
            <a:r>
              <a:rPr dirty="0" baseline="1322" sz="3150" spc="-142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baseline="1322" sz="3150" spc="209">
                <a:solidFill>
                  <a:srgbClr val="0F0F0F"/>
                </a:solidFill>
                <a:latin typeface="Arial MT"/>
                <a:cs typeface="Arial MT"/>
              </a:rPr>
              <a:t>uufi•ds</a:t>
            </a:r>
            <a:r>
              <a:rPr dirty="0" baseline="1322" sz="3150" spc="352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baseline="1322" sz="3150" spc="-150">
                <a:solidFill>
                  <a:srgbClr val="2A2A2A"/>
                </a:solidFill>
                <a:latin typeface="Arial MT"/>
                <a:cs typeface="Arial MT"/>
              </a:rPr>
              <a:t>various</a:t>
            </a:r>
            <a:r>
              <a:rPr dirty="0" baseline="1322" sz="3150" spc="22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baseline="3968" sz="3150" spc="-127">
                <a:solidFill>
                  <a:srgbClr val="0F0F0F"/>
                </a:solidFill>
                <a:latin typeface="Arial MT"/>
                <a:cs typeface="Arial MT"/>
              </a:rPr>
              <a:t>ve</a:t>
            </a:r>
            <a:r>
              <a:rPr dirty="0" sz="2100" spc="-85">
                <a:solidFill>
                  <a:srgbClr val="0F0F0F"/>
                </a:solidFill>
                <a:latin typeface="Arial MT"/>
                <a:cs typeface="Arial MT"/>
              </a:rPr>
              <a:t>ltdation</a:t>
            </a:r>
            <a:r>
              <a:rPr dirty="0" baseline="1322" sz="3150" spc="-127">
                <a:solidFill>
                  <a:srgbClr val="282828"/>
                </a:solidFill>
                <a:latin typeface="Arial MT"/>
                <a:cs typeface="Arial MT"/>
              </a:rPr>
              <a:t>methods </a:t>
            </a:r>
            <a:r>
              <a:rPr dirty="0" baseline="1355" sz="3075" spc="-104">
                <a:solidFill>
                  <a:srgbClr val="262626"/>
                </a:solidFill>
                <a:latin typeface="Arial MT"/>
                <a:cs typeface="Arial MT"/>
              </a:rPr>
              <a:t>will</a:t>
            </a:r>
            <a:r>
              <a:rPr dirty="0" baseline="1355" sz="3075" spc="-157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baseline="1355" sz="3075" spc="-240">
                <a:solidFill>
                  <a:srgbClr val="464646"/>
                </a:solidFill>
                <a:latin typeface="Arial MT"/>
                <a:cs typeface="Arial MT"/>
              </a:rPr>
              <a:t>be</a:t>
            </a:r>
            <a:r>
              <a:rPr dirty="0" baseline="1355" sz="3075" spc="-112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baseline="1355" sz="3075" spc="-232">
                <a:solidFill>
                  <a:srgbClr val="363636"/>
                </a:solidFill>
                <a:latin typeface="Arial MT"/>
                <a:cs typeface="Arial MT"/>
              </a:rPr>
              <a:t>employed</a:t>
            </a:r>
            <a:r>
              <a:rPr dirty="0" baseline="1355" sz="3075" spc="22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baseline="1355" sz="3075">
                <a:solidFill>
                  <a:srgbClr val="1C1C1C"/>
                </a:solidFill>
                <a:latin typeface="Arial MT"/>
                <a:cs typeface="Arial MT"/>
              </a:rPr>
              <a:t>to</a:t>
            </a:r>
            <a:r>
              <a:rPr dirty="0" baseline="1355" sz="3075" spc="-142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baseline="1355" sz="3075" spc="-217">
                <a:latin typeface="Arial MT"/>
                <a:cs typeface="Arial MT"/>
              </a:rPr>
              <a:t>assess</a:t>
            </a:r>
            <a:r>
              <a:rPr dirty="0" baseline="1355" sz="3075" spc="-15">
                <a:latin typeface="Arial MT"/>
                <a:cs typeface="Arial MT"/>
              </a:rPr>
              <a:t> </a:t>
            </a:r>
            <a:r>
              <a:rPr dirty="0" baseline="1355" sz="3075" spc="-127">
                <a:solidFill>
                  <a:srgbClr val="0F0F0F"/>
                </a:solidFill>
                <a:latin typeface="Arial MT"/>
                <a:cs typeface="Arial MT"/>
              </a:rPr>
              <a:t>the</a:t>
            </a:r>
            <a:r>
              <a:rPr dirty="0" baseline="1355" sz="3075" spc="-112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baseline="4065" sz="3075" spc="-15">
                <a:solidFill>
                  <a:srgbClr val="1A1A1A"/>
                </a:solidFill>
                <a:latin typeface="Arial MT"/>
                <a:cs typeface="Arial MT"/>
              </a:rPr>
              <a:t>ac</a:t>
            </a:r>
            <a:r>
              <a:rPr dirty="0" sz="2050" spc="-10">
                <a:solidFill>
                  <a:srgbClr val="1A1A1A"/>
                </a:solidFill>
                <a:latin typeface="Arial MT"/>
                <a:cs typeface="Arial MT"/>
              </a:rPr>
              <a:t>curacy</a:t>
            </a:r>
            <a:r>
              <a:rPr dirty="0" baseline="1355" sz="3075" spc="-15">
                <a:solidFill>
                  <a:srgbClr val="181818"/>
                </a:solidFill>
                <a:latin typeface="Arial MT"/>
                <a:cs typeface="Arial MT"/>
              </a:rPr>
              <a:t>and </a:t>
            </a:r>
            <a:r>
              <a:rPr dirty="0" sz="2300" spc="-175">
                <a:solidFill>
                  <a:srgbClr val="1C1C1C"/>
                </a:solidFill>
                <a:latin typeface="Arial MT"/>
                <a:cs typeface="Arial MT"/>
              </a:rPr>
              <a:t>reliability</a:t>
            </a:r>
            <a:r>
              <a:rPr dirty="0" sz="2300" spc="8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300" spc="-175">
                <a:solidFill>
                  <a:srgbClr val="2A2A2A"/>
                </a:solidFill>
                <a:latin typeface="Arial MT"/>
                <a:cs typeface="Arial MT"/>
              </a:rPr>
              <a:t>of</a:t>
            </a:r>
            <a:r>
              <a:rPr dirty="0" sz="2300" spc="-18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300" spc="-254">
                <a:solidFill>
                  <a:srgbClr val="313131"/>
                </a:solidFill>
                <a:latin typeface="Arial MT"/>
                <a:cs typeface="Arial MT"/>
              </a:rPr>
              <a:t>our</a:t>
            </a:r>
            <a:r>
              <a:rPr dirty="0" sz="2300" spc="-7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2300" spc="-195">
                <a:solidFill>
                  <a:srgbClr val="282828"/>
                </a:solidFill>
                <a:latin typeface="Arial MT"/>
                <a:cs typeface="Arial MT"/>
              </a:rPr>
              <a:t>results,</a:t>
            </a:r>
            <a:r>
              <a:rPr dirty="0" sz="2300" spc="-10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300" spc="-215">
                <a:solidFill>
                  <a:srgbClr val="181818"/>
                </a:solidFill>
                <a:latin typeface="Arial MT"/>
                <a:cs typeface="Arial MT"/>
              </a:rPr>
              <a:t>including</a:t>
            </a:r>
            <a:r>
              <a:rPr dirty="0" sz="2300" spc="1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300" spc="-290">
                <a:solidFill>
                  <a:srgbClr val="1C1C1C"/>
                </a:solidFill>
                <a:latin typeface="Arial MT"/>
                <a:cs typeface="Arial MT"/>
              </a:rPr>
              <a:t>peer</a:t>
            </a:r>
            <a:r>
              <a:rPr dirty="0" sz="2300" spc="-2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300" spc="-65">
                <a:solidFill>
                  <a:srgbClr val="232323"/>
                </a:solidFill>
                <a:latin typeface="Arial MT"/>
                <a:cs typeface="Arial MT"/>
              </a:rPr>
              <a:t>review </a:t>
            </a:r>
            <a:r>
              <a:rPr dirty="0" sz="2300" spc="-285">
                <a:solidFill>
                  <a:srgbClr val="363636"/>
                </a:solidFill>
                <a:latin typeface="Arial MT"/>
                <a:cs typeface="Arial MT"/>
              </a:rPr>
              <a:t>and</a:t>
            </a:r>
            <a:r>
              <a:rPr dirty="0" sz="2300" spc="-15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2300" spc="-235">
                <a:solidFill>
                  <a:srgbClr val="2D2D2D"/>
                </a:solidFill>
                <a:latin typeface="Arial MT"/>
                <a:cs typeface="Arial MT"/>
              </a:rPr>
              <a:t>expert</a:t>
            </a:r>
            <a:r>
              <a:rPr dirty="0" sz="2300" spc="-20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300" spc="-114">
                <a:solidFill>
                  <a:srgbClr val="2F2F2F"/>
                </a:solidFill>
                <a:latin typeface="Arial MT"/>
                <a:cs typeface="Arial MT"/>
              </a:rPr>
              <a:t>consultation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50660" y="5133234"/>
            <a:ext cx="5200015" cy="1249680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232410" marR="30480" indent="-194945">
              <a:lnSpc>
                <a:spcPct val="81700"/>
              </a:lnSpc>
              <a:spcBef>
                <a:spcPts val="615"/>
              </a:spcBef>
              <a:buClr>
                <a:srgbClr val="131313"/>
              </a:buClr>
              <a:buChar char="•"/>
              <a:tabLst>
                <a:tab pos="247650" algn="l"/>
              </a:tabLst>
            </a:pPr>
            <a:r>
              <a:rPr dirty="0" sz="2350" spc="-225">
                <a:solidFill>
                  <a:srgbClr val="0F0F0F"/>
                </a:solidFill>
                <a:latin typeface="Arial MT"/>
                <a:cs typeface="Arial MT"/>
              </a:rPr>
              <a:t>Crlterla</a:t>
            </a:r>
            <a:r>
              <a:rPr dirty="0" sz="2350" spc="-10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2350" spc="-155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dirty="0" sz="2350" spc="-16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350" spc="-305">
                <a:solidFill>
                  <a:srgbClr val="111111"/>
                </a:solidFill>
                <a:latin typeface="Arial MT"/>
                <a:cs typeface="Arial MT"/>
              </a:rPr>
              <a:t>9uoness:</a:t>
            </a:r>
            <a:r>
              <a:rPr dirty="0" sz="2350" spc="-10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2350" spc="-320">
                <a:solidFill>
                  <a:srgbClr val="424242"/>
                </a:solidFill>
                <a:latin typeface="Arial MT"/>
                <a:cs typeface="Arial MT"/>
              </a:rPr>
              <a:t>Clear</a:t>
            </a:r>
            <a:r>
              <a:rPr dirty="0" sz="2350" spc="-9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2350" spc="-254">
                <a:solidFill>
                  <a:srgbClr val="414141"/>
                </a:solidFill>
                <a:latin typeface="Arial MT"/>
                <a:cs typeface="Arial MT"/>
              </a:rPr>
              <a:t>crltezla</a:t>
            </a:r>
            <a:r>
              <a:rPr dirty="0" sz="2350" spc="1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2350" spc="-180">
                <a:solidFill>
                  <a:srgbClr val="1C1C1C"/>
                </a:solidFill>
                <a:latin typeface="Arial MT"/>
                <a:cs typeface="Arial MT"/>
              </a:rPr>
              <a:t>for</a:t>
            </a:r>
            <a:r>
              <a:rPr dirty="0" sz="2350" spc="-4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350" spc="-290">
                <a:solidFill>
                  <a:srgbClr val="3F3F3F"/>
                </a:solidFill>
                <a:latin typeface="Arial MT"/>
                <a:cs typeface="Arial MT"/>
              </a:rPr>
              <a:t>success </a:t>
            </a:r>
            <a:r>
              <a:rPr dirty="0" sz="2350" spc="-29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2350" spc="-165">
                <a:solidFill>
                  <a:srgbClr val="3A3A3A"/>
                </a:solidFill>
                <a:latin typeface="Arial MT"/>
                <a:cs typeface="Arial MT"/>
              </a:rPr>
              <a:t>will</a:t>
            </a:r>
            <a:r>
              <a:rPr dirty="0" sz="2350" spc="-30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2350" spc="-345">
                <a:solidFill>
                  <a:srgbClr val="4D4D4D"/>
                </a:solidFill>
                <a:latin typeface="Arial MT"/>
                <a:cs typeface="Arial MT"/>
              </a:rPr>
              <a:t>be</a:t>
            </a:r>
            <a:r>
              <a:rPr dirty="0" sz="2350" spc="-14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350" spc="-254">
                <a:solidFill>
                  <a:srgbClr val="1D1D1D"/>
                </a:solidFill>
                <a:latin typeface="Arial MT"/>
                <a:cs typeface="Arial MT"/>
              </a:rPr>
              <a:t>established</a:t>
            </a:r>
            <a:r>
              <a:rPr dirty="0" sz="2350" spc="-8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2350" spc="-145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dirty="0" sz="2350" spc="-185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2350" spc="-295">
                <a:solidFill>
                  <a:srgbClr val="1F1F1F"/>
                </a:solidFill>
                <a:latin typeface="Arial MT"/>
                <a:cs typeface="Arial MT"/>
              </a:rPr>
              <a:t>evaluate</a:t>
            </a:r>
            <a:r>
              <a:rPr dirty="0" sz="2350" spc="-6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350" spc="-254">
                <a:solidFill>
                  <a:srgbClr val="1C1C1C"/>
                </a:solidFill>
                <a:latin typeface="Arial MT"/>
                <a:cs typeface="Arial MT"/>
              </a:rPr>
              <a:t>the</a:t>
            </a:r>
            <a:r>
              <a:rPr dirty="0" sz="2350" spc="-7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350" spc="-204">
                <a:solidFill>
                  <a:srgbClr val="383838"/>
                </a:solidFill>
                <a:latin typeface="Arial MT"/>
                <a:cs typeface="Arial MT"/>
              </a:rPr>
              <a:t>effectlyeness </a:t>
            </a:r>
            <a:r>
              <a:rPr dirty="0" sz="2350" spc="-204">
                <a:solidFill>
                  <a:srgbClr val="383838"/>
                </a:solidFill>
                <a:latin typeface="Arial MT"/>
                <a:cs typeface="Arial MT"/>
              </a:rPr>
              <a:t>	</a:t>
            </a:r>
            <a:r>
              <a:rPr dirty="0" sz="2250" spc="-190">
                <a:solidFill>
                  <a:srgbClr val="262626"/>
                </a:solidFill>
                <a:latin typeface="Arial MT"/>
                <a:cs typeface="Arial MT"/>
              </a:rPr>
              <a:t>of</a:t>
            </a:r>
            <a:r>
              <a:rPr dirty="0" sz="2250" spc="2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250" spc="-260">
                <a:solidFill>
                  <a:srgbClr val="343434"/>
                </a:solidFill>
                <a:latin typeface="Arial MT"/>
                <a:cs typeface="Arial MT"/>
              </a:rPr>
              <a:t>our</a:t>
            </a:r>
            <a:r>
              <a:rPr dirty="0" sz="2250" spc="-6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2250" spc="-235">
                <a:solidFill>
                  <a:srgbClr val="232323"/>
                </a:solidFill>
                <a:latin typeface="Arial MT"/>
                <a:cs typeface="Arial MT"/>
              </a:rPr>
              <a:t>research</a:t>
            </a:r>
            <a:r>
              <a:rPr dirty="0" sz="2250" spc="-5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250" spc="-225">
                <a:solidFill>
                  <a:srgbClr val="2F2F2F"/>
                </a:solidFill>
                <a:latin typeface="Arial MT"/>
                <a:cs typeface="Arial MT"/>
              </a:rPr>
              <a:t>and</a:t>
            </a:r>
            <a:r>
              <a:rPr dirty="0" sz="2250" spc="-20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250" spc="-125">
                <a:solidFill>
                  <a:srgbClr val="3B3B3B"/>
                </a:solidFill>
                <a:latin typeface="Arial MT"/>
                <a:cs typeface="Arial MT"/>
              </a:rPr>
              <a:t>Its</a:t>
            </a:r>
            <a:r>
              <a:rPr dirty="0" sz="2250" spc="-114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50" spc="-130">
                <a:solidFill>
                  <a:srgbClr val="131313"/>
                </a:solidFill>
                <a:latin typeface="Arial MT"/>
                <a:cs typeface="Arial MT"/>
              </a:rPr>
              <a:t>contribution</a:t>
            </a:r>
            <a:r>
              <a:rPr dirty="0" baseline="-6172" sz="3375" spc="-195">
                <a:solidFill>
                  <a:srgbClr val="131313"/>
                </a:solidFill>
                <a:latin typeface="Arial MT"/>
                <a:cs typeface="Arial MT"/>
              </a:rPr>
              <a:t>s</a:t>
            </a:r>
            <a:r>
              <a:rPr dirty="0" sz="2250" spc="-130">
                <a:solidFill>
                  <a:srgbClr val="5B5B5B"/>
                </a:solidFill>
                <a:latin typeface="Arial MT"/>
                <a:cs typeface="Arial MT"/>
              </a:rPr>
              <a:t>to</a:t>
            </a:r>
            <a:r>
              <a:rPr dirty="0" sz="2250" spc="-204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83838"/>
                </a:solidFill>
                <a:latin typeface="Arial MT"/>
                <a:cs typeface="Arial MT"/>
              </a:rPr>
              <a:t>the </a:t>
            </a:r>
            <a:r>
              <a:rPr dirty="0" sz="2250" spc="-25">
                <a:solidFill>
                  <a:srgbClr val="383838"/>
                </a:solidFill>
                <a:latin typeface="Arial MT"/>
                <a:cs typeface="Arial MT"/>
              </a:rPr>
              <a:t>	</a:t>
            </a:r>
            <a:r>
              <a:rPr dirty="0" sz="2350" spc="-45">
                <a:solidFill>
                  <a:srgbClr val="0A0A0A"/>
                </a:solidFill>
                <a:latin typeface="Arial MT"/>
                <a:cs typeface="Arial MT"/>
              </a:rPr>
              <a:t>field,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437898" y="5133234"/>
            <a:ext cx="568325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440" algn="l"/>
              </a:tabLst>
            </a:pPr>
            <a:r>
              <a:rPr dirty="0" sz="2350" spc="-25">
                <a:solidFill>
                  <a:srgbClr val="B3B3B3"/>
                </a:solidFill>
                <a:latin typeface="Arial MT"/>
                <a:cs typeface="Arial MT"/>
              </a:rPr>
              <a:t>””</a:t>
            </a:r>
            <a:r>
              <a:rPr dirty="0" sz="2350">
                <a:solidFill>
                  <a:srgbClr val="B3B3B3"/>
                </a:solidFill>
                <a:latin typeface="Arial MT"/>
                <a:cs typeface="Arial MT"/>
              </a:rPr>
              <a:t>	</a:t>
            </a:r>
            <a:r>
              <a:rPr dirty="0" sz="2350" spc="-140">
                <a:solidFill>
                  <a:srgbClr val="B3B3B3"/>
                </a:solidFill>
                <a:latin typeface="Arial MT"/>
                <a:cs typeface="Arial MT"/>
              </a:rPr>
              <a:t>"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324103" y="5435279"/>
            <a:ext cx="137160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60">
                <a:solidFill>
                  <a:srgbClr val="3D3D3D"/>
                </a:solidFill>
                <a:latin typeface="Arial MT"/>
                <a:cs typeface="Arial MT"/>
              </a:rPr>
              <a:t>by</a:t>
            </a:r>
            <a:r>
              <a:rPr dirty="0" sz="1700" spc="-85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1700" spc="-140">
                <a:solidFill>
                  <a:srgbClr val="2D2D2D"/>
                </a:solidFill>
                <a:latin typeface="Arial MT"/>
                <a:cs typeface="Arial MT"/>
              </a:rPr>
              <a:t>Hans</a:t>
            </a:r>
            <a:r>
              <a:rPr dirty="0" sz="1700" spc="-7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700" spc="-135">
                <a:solidFill>
                  <a:srgbClr val="565656"/>
                </a:solidFill>
                <a:latin typeface="Arial MT"/>
                <a:cs typeface="Arial MT"/>
              </a:rPr>
              <a:t>Reniers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6315" y="2112354"/>
            <a:ext cx="4375687" cy="32982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2068" rIns="0" bIns="0" rtlCol="0" vert="horz">
            <a:spAutoFit/>
          </a:bodyPr>
          <a:lstStyle/>
          <a:p>
            <a:pPr marL="160655">
              <a:lnSpc>
                <a:spcPct val="100000"/>
              </a:lnSpc>
              <a:spcBef>
                <a:spcPts val="95"/>
              </a:spcBef>
            </a:pPr>
            <a:r>
              <a:rPr dirty="0" sz="3600" spc="-380"/>
              <a:t>Performance</a:t>
            </a:r>
            <a:r>
              <a:rPr dirty="0" sz="3600" spc="135"/>
              <a:t> </a:t>
            </a:r>
            <a:r>
              <a:rPr dirty="0" baseline="2314" sz="5400" spc="-112"/>
              <a:t>A</a:t>
            </a:r>
            <a:r>
              <a:rPr dirty="0" sz="3600" spc="-75"/>
              <a:t>nalysis</a:t>
            </a:r>
            <a:endParaRPr sz="3600"/>
          </a:p>
        </p:txBody>
      </p:sp>
      <p:sp>
        <p:nvSpPr>
          <p:cNvPr id="4" name="object 4" descr=""/>
          <p:cNvSpPr txBox="1"/>
          <p:nvPr/>
        </p:nvSpPr>
        <p:spPr>
          <a:xfrm>
            <a:off x="572230" y="1002043"/>
            <a:ext cx="4622800" cy="527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00" spc="-360">
                <a:solidFill>
                  <a:srgbClr val="505050"/>
                </a:solidFill>
                <a:latin typeface="Arial MT"/>
                <a:cs typeface="Arial MT"/>
              </a:rPr>
              <a:t>Evaluating</a:t>
            </a:r>
            <a:r>
              <a:rPr dirty="0" sz="3300" spc="-16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dirty="0" sz="3300" spc="-465">
                <a:solidFill>
                  <a:srgbClr val="545454"/>
                </a:solidFill>
                <a:latin typeface="Arial MT"/>
                <a:cs typeface="Arial MT"/>
              </a:rPr>
              <a:t>Research</a:t>
            </a:r>
            <a:r>
              <a:rPr dirty="0" sz="3300" spc="10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3300" spc="-425">
                <a:solidFill>
                  <a:srgbClr val="5D5D5D"/>
                </a:solidFill>
                <a:latin typeface="Arial MT"/>
                <a:cs typeface="Arial MT"/>
              </a:rPr>
              <a:t>Outcomes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7127" y="2113293"/>
            <a:ext cx="5226685" cy="249618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15265" marR="150495" indent="-203200">
              <a:lnSpc>
                <a:spcPct val="91700"/>
              </a:lnSpc>
              <a:spcBef>
                <a:spcPts val="340"/>
              </a:spcBef>
              <a:buClr>
                <a:srgbClr val="1C1C1C"/>
              </a:buClr>
              <a:buChar char="•"/>
              <a:tabLst>
                <a:tab pos="219075" algn="l"/>
              </a:tabLst>
            </a:pPr>
            <a:r>
              <a:rPr dirty="0" sz="2150" spc="-105">
                <a:solidFill>
                  <a:srgbClr val="6B6B6B"/>
                </a:solidFill>
                <a:latin typeface="Arial MT"/>
                <a:cs typeface="Arial MT"/>
              </a:rPr>
              <a:t>Perfom</a:t>
            </a:r>
            <a:r>
              <a:rPr dirty="0" sz="2150" spc="-10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2150" spc="-175">
                <a:solidFill>
                  <a:srgbClr val="6B6B6B"/>
                </a:solidFill>
                <a:latin typeface="Arial MT"/>
                <a:cs typeface="Arial MT"/>
              </a:rPr>
              <a:t>ance</a:t>
            </a:r>
            <a:r>
              <a:rPr dirty="0" sz="2150" spc="-25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2150" spc="-114">
                <a:solidFill>
                  <a:srgbClr val="464646"/>
                </a:solidFill>
                <a:latin typeface="Arial MT"/>
                <a:cs typeface="Arial MT"/>
              </a:rPr>
              <a:t>Metrlss:</a:t>
            </a:r>
            <a:r>
              <a:rPr dirty="0" sz="2150" spc="-13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2150" spc="-345">
                <a:latin typeface="Arial MT"/>
                <a:cs typeface="Arial MT"/>
              </a:rPr>
              <a:t>We</a:t>
            </a:r>
            <a:r>
              <a:rPr dirty="0" sz="2150" spc="-75">
                <a:latin typeface="Arial MT"/>
                <a:cs typeface="Arial MT"/>
              </a:rPr>
              <a:t> </a:t>
            </a:r>
            <a:r>
              <a:rPr dirty="0" sz="2150" spc="-55">
                <a:solidFill>
                  <a:srgbClr val="282828"/>
                </a:solidFill>
                <a:latin typeface="Arial MT"/>
                <a:cs typeface="Arial MT"/>
              </a:rPr>
              <a:t>wlli</a:t>
            </a:r>
            <a:r>
              <a:rPr dirty="0" sz="2150" spc="-22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150" spc="-90">
                <a:solidFill>
                  <a:srgbClr val="181818"/>
                </a:solidFill>
                <a:latin typeface="Arial MT"/>
                <a:cs typeface="Arial MT"/>
              </a:rPr>
              <a:t>utlllze</a:t>
            </a:r>
            <a:r>
              <a:rPr dirty="0" sz="2150" spc="-114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150" spc="-225">
                <a:solidFill>
                  <a:srgbClr val="181818"/>
                </a:solidFill>
                <a:latin typeface="Arial MT"/>
                <a:cs typeface="Arial MT"/>
              </a:rPr>
              <a:t>a</a:t>
            </a:r>
            <a:r>
              <a:rPr dirty="0" sz="2150" spc="-16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150" spc="-210">
                <a:solidFill>
                  <a:srgbClr val="262626"/>
                </a:solidFill>
                <a:latin typeface="Arial MT"/>
                <a:cs typeface="Arial MT"/>
              </a:rPr>
              <a:t>range</a:t>
            </a:r>
            <a:r>
              <a:rPr dirty="0" sz="2150" spc="-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313131"/>
                </a:solidFill>
                <a:latin typeface="Arial MT"/>
                <a:cs typeface="Arial MT"/>
              </a:rPr>
              <a:t>of </a:t>
            </a:r>
            <a:r>
              <a:rPr dirty="0" sz="2150" spc="-25">
                <a:solidFill>
                  <a:srgbClr val="313131"/>
                </a:solidFill>
                <a:latin typeface="Arial MT"/>
                <a:cs typeface="Arial MT"/>
              </a:rPr>
              <a:t>	</a:t>
            </a:r>
            <a:r>
              <a:rPr dirty="0" sz="2150" spc="-125">
                <a:solidFill>
                  <a:srgbClr val="232323"/>
                </a:solidFill>
                <a:latin typeface="Arial MT"/>
                <a:cs typeface="Arial MT"/>
              </a:rPr>
              <a:t>metrics</a:t>
            </a:r>
            <a:r>
              <a:rPr dirty="0" sz="2150" spc="-7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150" spc="-175">
                <a:solidFill>
                  <a:srgbClr val="232323"/>
                </a:solidFill>
                <a:latin typeface="Arial MT"/>
                <a:cs typeface="Arial MT"/>
              </a:rPr>
              <a:t>to.evaluate</a:t>
            </a:r>
            <a:r>
              <a:rPr dirty="0" sz="2150" spc="-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150" spc="-160">
                <a:solidFill>
                  <a:srgbClr val="232323"/>
                </a:solidFill>
                <a:latin typeface="Arial MT"/>
                <a:cs typeface="Arial MT"/>
              </a:rPr>
              <a:t>the </a:t>
            </a:r>
            <a:r>
              <a:rPr dirty="0" sz="2150" spc="-150">
                <a:solidFill>
                  <a:srgbClr val="343434"/>
                </a:solidFill>
                <a:latin typeface="Arial MT"/>
                <a:cs typeface="Arial MT"/>
              </a:rPr>
              <a:t>performance</a:t>
            </a:r>
            <a:r>
              <a:rPr dirty="0" sz="2150" spc="5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2150" spc="-35">
                <a:solidFill>
                  <a:srgbClr val="1C1C1C"/>
                </a:solidFill>
                <a:latin typeface="Arial MT"/>
                <a:cs typeface="Arial MT"/>
              </a:rPr>
              <a:t>of</a:t>
            </a:r>
            <a:r>
              <a:rPr dirty="0" sz="2150" spc="3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444444"/>
                </a:solidFill>
                <a:latin typeface="Arial MT"/>
                <a:cs typeface="Arial MT"/>
              </a:rPr>
              <a:t>our </a:t>
            </a:r>
            <a:r>
              <a:rPr dirty="0" sz="2150" spc="-25">
                <a:solidFill>
                  <a:srgbClr val="444444"/>
                </a:solidFill>
                <a:latin typeface="Arial MT"/>
                <a:cs typeface="Arial MT"/>
              </a:rPr>
              <a:t>	</a:t>
            </a:r>
            <a:r>
              <a:rPr dirty="0" sz="2150" spc="-190">
                <a:solidFill>
                  <a:srgbClr val="2D2D2D"/>
                </a:solidFill>
                <a:latin typeface="Arial MT"/>
                <a:cs typeface="Arial MT"/>
              </a:rPr>
              <a:t>research,</a:t>
            </a:r>
            <a:r>
              <a:rPr dirty="0" sz="2150" spc="-6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150" spc="-180">
                <a:solidFill>
                  <a:srgbClr val="2D2D2D"/>
                </a:solidFill>
                <a:latin typeface="Arial MT"/>
                <a:cs typeface="Arial MT"/>
              </a:rPr>
              <a:t>Including.</a:t>
            </a:r>
            <a:r>
              <a:rPr dirty="0" sz="2150" spc="-17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150" spc="-185">
                <a:solidFill>
                  <a:srgbClr val="343434"/>
                </a:solidFill>
                <a:latin typeface="Arial MT"/>
                <a:cs typeface="Arial MT"/>
              </a:rPr>
              <a:t>accuracy,</a:t>
            </a:r>
            <a:r>
              <a:rPr dirty="0" sz="2150" spc="-4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2150" spc="-130">
                <a:solidFill>
                  <a:srgbClr val="131313"/>
                </a:solidFill>
                <a:latin typeface="Arial MT"/>
                <a:cs typeface="Arial MT"/>
              </a:rPr>
              <a:t>preclsldri.</a:t>
            </a:r>
            <a:r>
              <a:rPr dirty="0" sz="2150" spc="1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0E0E0E"/>
                </a:solidFill>
                <a:latin typeface="Arial MT"/>
                <a:cs typeface="Arial MT"/>
              </a:rPr>
              <a:t>and </a:t>
            </a:r>
            <a:r>
              <a:rPr dirty="0" sz="2150" spc="-25">
                <a:solidFill>
                  <a:srgbClr val="0E0E0E"/>
                </a:solidFill>
                <a:latin typeface="Arial MT"/>
                <a:cs typeface="Arial MT"/>
              </a:rPr>
              <a:t>	</a:t>
            </a:r>
            <a:r>
              <a:rPr dirty="0" sz="2150" spc="-10">
                <a:solidFill>
                  <a:srgbClr val="464646"/>
                </a:solidFill>
                <a:latin typeface="Arial MT"/>
                <a:cs typeface="Arial MT"/>
              </a:rPr>
              <a:t>recall.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90"/>
              </a:spcBef>
              <a:buFont typeface="Arial MT"/>
              <a:buChar char="•"/>
            </a:pPr>
            <a:endParaRPr sz="2150">
              <a:latin typeface="Arial MT"/>
              <a:cs typeface="Arial MT"/>
            </a:endParaRPr>
          </a:p>
          <a:p>
            <a:pPr marL="222885" marR="5080" indent="-198755">
              <a:lnSpc>
                <a:spcPts val="2330"/>
              </a:lnSpc>
              <a:spcBef>
                <a:spcPts val="5"/>
              </a:spcBef>
              <a:buChar char="•"/>
              <a:tabLst>
                <a:tab pos="222885" algn="l"/>
                <a:tab pos="227329" algn="l"/>
              </a:tabLst>
            </a:pPr>
            <a:r>
              <a:rPr dirty="0" sz="2150">
                <a:solidFill>
                  <a:srgbClr val="282828"/>
                </a:solidFill>
                <a:latin typeface="Arial MT"/>
                <a:cs typeface="Arial MT"/>
              </a:rPr>
              <a:t>	</a:t>
            </a:r>
            <a:r>
              <a:rPr dirty="0" sz="2150" spc="-155">
                <a:solidFill>
                  <a:srgbClr val="1F1F1F"/>
                </a:solidFill>
                <a:latin typeface="Arial MT"/>
                <a:cs typeface="Arial MT"/>
              </a:rPr>
              <a:t>Results</a:t>
            </a:r>
            <a:r>
              <a:rPr dirty="0" sz="2150" spc="5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150" spc="-65">
                <a:solidFill>
                  <a:srgbClr val="1C1C1C"/>
                </a:solidFill>
                <a:latin typeface="Arial MT"/>
                <a:cs typeface="Arial MT"/>
              </a:rPr>
              <a:t>of</a:t>
            </a:r>
            <a:r>
              <a:rPr dirty="0" sz="2150" spc="-16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150" spc="-190">
                <a:solidFill>
                  <a:srgbClr val="131313"/>
                </a:solidFill>
                <a:latin typeface="Arial MT"/>
                <a:cs typeface="Arial MT"/>
              </a:rPr>
              <a:t>Analyala:</a:t>
            </a:r>
            <a:r>
              <a:rPr dirty="0" sz="2150" spc="-18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2150" spc="-160">
                <a:solidFill>
                  <a:srgbClr val="313131"/>
                </a:solidFill>
                <a:latin typeface="Arial MT"/>
                <a:cs typeface="Arial MT"/>
              </a:rPr>
              <a:t>The</a:t>
            </a:r>
            <a:r>
              <a:rPr dirty="0" sz="2150" spc="-23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2150" spc="-105">
                <a:solidFill>
                  <a:srgbClr val="464646"/>
                </a:solidFill>
                <a:latin typeface="Arial MT"/>
                <a:cs typeface="Arial MT"/>
              </a:rPr>
              <a:t>results</a:t>
            </a:r>
            <a:r>
              <a:rPr dirty="0" sz="2150" spc="-4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2150" spc="-55">
                <a:solidFill>
                  <a:srgbClr val="414141"/>
                </a:solidFill>
                <a:latin typeface="Arial MT"/>
                <a:cs typeface="Arial MT"/>
              </a:rPr>
              <a:t>wlll</a:t>
            </a:r>
            <a:r>
              <a:rPr dirty="0" sz="2150" spc="-215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2150" spc="-165">
                <a:solidFill>
                  <a:srgbClr val="414141"/>
                </a:solidFill>
                <a:latin typeface="Arial MT"/>
                <a:cs typeface="Arial MT"/>
              </a:rPr>
              <a:t>be</a:t>
            </a:r>
            <a:r>
              <a:rPr dirty="0" sz="2150" spc="-185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2150" spc="-150">
                <a:solidFill>
                  <a:srgbClr val="1D1D1D"/>
                </a:solidFill>
                <a:latin typeface="Arial MT"/>
                <a:cs typeface="Arial MT"/>
              </a:rPr>
              <a:t>analyzed </a:t>
            </a:r>
            <a:r>
              <a:rPr dirty="0" sz="2150" spc="-100">
                <a:solidFill>
                  <a:srgbClr val="505050"/>
                </a:solidFill>
                <a:latin typeface="Arial MT"/>
                <a:cs typeface="Arial MT"/>
              </a:rPr>
              <a:t>to</a:t>
            </a:r>
            <a:r>
              <a:rPr dirty="0" sz="2150" spc="-130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dirty="0" sz="2150" spc="-185">
                <a:solidFill>
                  <a:srgbClr val="2B2B2B"/>
                </a:solidFill>
                <a:latin typeface="Arial MT"/>
                <a:cs typeface="Arial MT"/>
              </a:rPr>
              <a:t>draw</a:t>
            </a:r>
            <a:r>
              <a:rPr dirty="0" sz="2150" spc="-5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2150" spc="-155">
                <a:solidFill>
                  <a:srgbClr val="181818"/>
                </a:solidFill>
                <a:latin typeface="Arial MT"/>
                <a:cs typeface="Arial MT"/>
              </a:rPr>
              <a:t>meaningful</a:t>
            </a:r>
            <a:r>
              <a:rPr dirty="0" sz="2150" spc="14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150" spc="-135">
                <a:solidFill>
                  <a:srgbClr val="343434"/>
                </a:solidFill>
                <a:latin typeface="Arial MT"/>
                <a:cs typeface="Arial MT"/>
              </a:rPr>
              <a:t>conclusions</a:t>
            </a:r>
            <a:r>
              <a:rPr dirty="0" sz="2150" spc="3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2150" spc="-150">
                <a:solidFill>
                  <a:srgbClr val="242424"/>
                </a:solidFill>
                <a:latin typeface="Arial MT"/>
                <a:cs typeface="Arial MT"/>
              </a:rPr>
              <a:t>about</a:t>
            </a:r>
            <a:r>
              <a:rPr dirty="0" sz="2150" spc="-14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414141"/>
                </a:solidFill>
                <a:latin typeface="Arial MT"/>
                <a:cs typeface="Arial MT"/>
              </a:rPr>
              <a:t>the </a:t>
            </a:r>
            <a:r>
              <a:rPr dirty="0" sz="2200" spc="-215">
                <a:solidFill>
                  <a:srgbClr val="1D1D1D"/>
                </a:solidFill>
                <a:latin typeface="Arial MT"/>
                <a:cs typeface="Arial MT"/>
              </a:rPr>
              <a:t>Imp’ac\</a:t>
            </a:r>
            <a:r>
              <a:rPr dirty="0" sz="2200" spc="9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2200" spc="-165">
                <a:solidFill>
                  <a:srgbClr val="4F4F4F"/>
                </a:solidFill>
                <a:latin typeface="Arial MT"/>
                <a:cs typeface="Arial MT"/>
              </a:rPr>
              <a:t>of</a:t>
            </a:r>
            <a:r>
              <a:rPr dirty="0" sz="2200" spc="-45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2200" spc="-155">
                <a:solidFill>
                  <a:srgbClr val="181818"/>
                </a:solidFill>
                <a:latin typeface="Arial MT"/>
                <a:cs typeface="Arial MT"/>
              </a:rPr>
              <a:t>land</a:t>
            </a:r>
            <a:r>
              <a:rPr dirty="0" sz="2200" spc="-19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200" spc="-125">
                <a:solidFill>
                  <a:srgbClr val="424242"/>
                </a:solidFill>
                <a:latin typeface="Arial MT"/>
                <a:cs typeface="Arial MT"/>
              </a:rPr>
              <a:t>pollution</a:t>
            </a:r>
            <a:r>
              <a:rPr dirty="0" sz="2200" spc="-7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2200" spc="-195">
                <a:solidFill>
                  <a:srgbClr val="4D4D4D"/>
                </a:solidFill>
                <a:latin typeface="Arial MT"/>
                <a:cs typeface="Arial MT"/>
              </a:rPr>
              <a:t>on</a:t>
            </a:r>
            <a:r>
              <a:rPr dirty="0" sz="2200" spc="-32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solidFill>
                  <a:srgbClr val="363636"/>
                </a:solidFill>
                <a:latin typeface="Arial MT"/>
                <a:cs typeface="Arial MT"/>
              </a:rPr>
              <a:t>biodiversity.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00478" y="4879325"/>
            <a:ext cx="5139055" cy="1270000"/>
          </a:xfrm>
          <a:prstGeom prst="rect">
            <a:avLst/>
          </a:prstGeom>
        </p:spPr>
        <p:txBody>
          <a:bodyPr wrap="square" lIns="0" tIns="45719" rIns="0" bIns="0" rtlCol="0" vert="horz">
            <a:spAutoFit/>
          </a:bodyPr>
          <a:lstStyle/>
          <a:p>
            <a:pPr marL="205104" marR="5080" indent="-193040">
              <a:lnSpc>
                <a:spcPct val="91900"/>
              </a:lnSpc>
              <a:spcBef>
                <a:spcPts val="359"/>
              </a:spcBef>
              <a:buClr>
                <a:srgbClr val="161616"/>
              </a:buClr>
              <a:buChar char="•"/>
              <a:tabLst>
                <a:tab pos="220979" algn="l"/>
              </a:tabLst>
            </a:pPr>
            <a:r>
              <a:rPr dirty="0" sz="2350">
                <a:solidFill>
                  <a:srgbClr val="1A1A1A"/>
                </a:solidFill>
                <a:latin typeface="Arial MT"/>
                <a:cs typeface="Arial MT"/>
              </a:rPr>
              <a:t>i«tapestax</a:t>
            </a:r>
            <a:r>
              <a:rPr dirty="0" sz="2350" spc="12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2350">
                <a:solidFill>
                  <a:srgbClr val="212121"/>
                </a:solidFill>
                <a:latin typeface="Arial MT"/>
                <a:cs typeface="Arial MT"/>
              </a:rPr>
              <a:t>o</a:t>
            </a:r>
            <a:r>
              <a:rPr dirty="0" sz="2350" spc="26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350" spc="-204">
                <a:solidFill>
                  <a:srgbClr val="181818"/>
                </a:solidFill>
                <a:latin typeface="Arial MT"/>
                <a:cs typeface="Arial MT"/>
              </a:rPr>
              <a:t>n»aings:</a:t>
            </a:r>
            <a:r>
              <a:rPr dirty="0" sz="2350" spc="-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350" spc="-445">
                <a:solidFill>
                  <a:srgbClr val="414141"/>
                </a:solidFill>
                <a:latin typeface="Arial MT"/>
                <a:cs typeface="Arial MT"/>
              </a:rPr>
              <a:t>We</a:t>
            </a:r>
            <a:r>
              <a:rPr dirty="0" sz="2350" spc="-204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2350" spc="-135">
                <a:solidFill>
                  <a:srgbClr val="313131"/>
                </a:solidFill>
                <a:latin typeface="Arial MT"/>
                <a:cs typeface="Arial MT"/>
              </a:rPr>
              <a:t>will</a:t>
            </a:r>
            <a:r>
              <a:rPr dirty="0" sz="2350" spc="-21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2350" spc="-220">
                <a:solidFill>
                  <a:srgbClr val="424242"/>
                </a:solidFill>
                <a:latin typeface="Arial MT"/>
                <a:cs typeface="Arial MT"/>
              </a:rPr>
              <a:t>Interpret</a:t>
            </a:r>
            <a:r>
              <a:rPr dirty="0" sz="2350" spc="-3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2350" spc="-280">
                <a:solidFill>
                  <a:srgbClr val="4F4F4F"/>
                </a:solidFill>
                <a:latin typeface="Arial MT"/>
                <a:cs typeface="Arial MT"/>
              </a:rPr>
              <a:t>our </a:t>
            </a:r>
            <a:r>
              <a:rPr dirty="0" sz="2350" spc="-280">
                <a:solidFill>
                  <a:srgbClr val="4F4F4F"/>
                </a:solidFill>
                <a:latin typeface="Arial MT"/>
                <a:cs typeface="Arial MT"/>
              </a:rPr>
              <a:t>	</a:t>
            </a:r>
            <a:r>
              <a:rPr dirty="0" sz="2150" spc="-225">
                <a:solidFill>
                  <a:srgbClr val="343434"/>
                </a:solidFill>
                <a:latin typeface="Arial MT"/>
                <a:cs typeface="Arial MT"/>
              </a:rPr>
              <a:t>fundings</a:t>
            </a:r>
            <a:r>
              <a:rPr dirty="0" sz="2150" spc="-10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2150" spc="-90">
                <a:solidFill>
                  <a:srgbClr val="2F2F2F"/>
                </a:solidFill>
                <a:latin typeface="Arial MT"/>
                <a:cs typeface="Arial MT"/>
              </a:rPr>
              <a:t>In</a:t>
            </a:r>
            <a:r>
              <a:rPr dirty="0" sz="2150" spc="-24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150" spc="-114">
                <a:solidFill>
                  <a:srgbClr val="424242"/>
                </a:solidFill>
                <a:latin typeface="Arial MT"/>
                <a:cs typeface="Arial MT"/>
              </a:rPr>
              <a:t>the</a:t>
            </a:r>
            <a:r>
              <a:rPr dirty="0" sz="2150" spc="-13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2150" spc="-160">
                <a:solidFill>
                  <a:srgbClr val="545454"/>
                </a:solidFill>
                <a:latin typeface="Arial MT"/>
                <a:cs typeface="Arial MT"/>
              </a:rPr>
              <a:t>context</a:t>
            </a:r>
            <a:r>
              <a:rPr dirty="0" sz="2150" spc="-3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2150" spc="-45">
                <a:solidFill>
                  <a:srgbClr val="484848"/>
                </a:solidFill>
                <a:latin typeface="Arial MT"/>
                <a:cs typeface="Arial MT"/>
              </a:rPr>
              <a:t>of</a:t>
            </a:r>
            <a:r>
              <a:rPr dirty="0" sz="2150" spc="1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2150" spc="-110">
                <a:solidFill>
                  <a:srgbClr val="313131"/>
                </a:solidFill>
                <a:latin typeface="Arial MT"/>
                <a:cs typeface="Arial MT"/>
              </a:rPr>
              <a:t>existing</a:t>
            </a:r>
            <a:r>
              <a:rPr dirty="0" sz="2150" spc="-25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3F3F3F"/>
                </a:solidFill>
                <a:latin typeface="Arial MT"/>
                <a:cs typeface="Arial MT"/>
              </a:rPr>
              <a:t>literature, </a:t>
            </a:r>
            <a:r>
              <a:rPr dirty="0" sz="2150" spc="-1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2100" spc="-114">
                <a:solidFill>
                  <a:srgbClr val="181818"/>
                </a:solidFill>
                <a:latin typeface="Arial MT"/>
                <a:cs typeface="Arial MT"/>
              </a:rPr>
              <a:t>providlng</a:t>
            </a:r>
            <a:r>
              <a:rPr dirty="0" sz="2100" spc="-1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100" spc="-100">
                <a:solidFill>
                  <a:srgbClr val="313131"/>
                </a:solidFill>
                <a:latin typeface="Arial MT"/>
                <a:cs typeface="Arial MT"/>
              </a:rPr>
              <a:t>Insights</a:t>
            </a:r>
            <a:r>
              <a:rPr dirty="0" sz="2100" spc="-5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2100" spc="-65">
                <a:solidFill>
                  <a:srgbClr val="494949"/>
                </a:solidFill>
                <a:latin typeface="Arial MT"/>
                <a:cs typeface="Arial MT"/>
              </a:rPr>
              <a:t>into</a:t>
            </a:r>
            <a:r>
              <a:rPr dirty="0" sz="2100" spc="-114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2100" spc="-90">
                <a:solidFill>
                  <a:srgbClr val="5D5D5D"/>
                </a:solidFill>
                <a:latin typeface="Arial MT"/>
                <a:cs typeface="Arial MT"/>
              </a:rPr>
              <a:t>the</a:t>
            </a:r>
            <a:r>
              <a:rPr dirty="0" sz="2100" spc="-15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2100" spc="-135">
                <a:solidFill>
                  <a:srgbClr val="2A2A2A"/>
                </a:solidFill>
                <a:latin typeface="Arial MT"/>
                <a:cs typeface="Arial MT"/>
              </a:rPr>
              <a:t>broader</a:t>
            </a:r>
            <a:r>
              <a:rPr dirty="0" sz="2100" spc="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100" spc="-70">
                <a:solidFill>
                  <a:srgbClr val="3D3D3D"/>
                </a:solidFill>
                <a:latin typeface="Arial MT"/>
                <a:cs typeface="Arial MT"/>
              </a:rPr>
              <a:t>implications </a:t>
            </a:r>
            <a:r>
              <a:rPr dirty="0" sz="2100" spc="-70">
                <a:solidFill>
                  <a:srgbClr val="3D3D3D"/>
                </a:solidFill>
                <a:latin typeface="Arial MT"/>
                <a:cs typeface="Arial MT"/>
              </a:rPr>
              <a:t>	</a:t>
            </a:r>
            <a:r>
              <a:rPr dirty="0" baseline="2710" sz="3075" spc="-52">
                <a:solidFill>
                  <a:srgbClr val="313131"/>
                </a:solidFill>
                <a:latin typeface="Arial MT"/>
                <a:cs typeface="Arial MT"/>
              </a:rPr>
              <a:t>for</a:t>
            </a:r>
            <a:r>
              <a:rPr dirty="0" baseline="2710" sz="3075" spc="-15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baseline="2710" sz="3075" spc="-120">
                <a:solidFill>
                  <a:srgbClr val="2D2D2D"/>
                </a:solidFill>
                <a:latin typeface="Arial MT"/>
                <a:cs typeface="Arial MT"/>
              </a:rPr>
              <a:t>blodlverslty</a:t>
            </a:r>
            <a:r>
              <a:rPr dirty="0" baseline="2710" sz="3075" spc="-22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baseline="4065" sz="3075" spc="-37">
                <a:solidFill>
                  <a:srgbClr val="313131"/>
                </a:solidFill>
                <a:latin typeface="Arial MT"/>
                <a:cs typeface="Arial MT"/>
              </a:rPr>
              <a:t>Conservati</a:t>
            </a:r>
            <a:r>
              <a:rPr dirty="0" sz="2050" spc="-25">
                <a:solidFill>
                  <a:srgbClr val="313131"/>
                </a:solidFill>
                <a:latin typeface="Arial MT"/>
                <a:cs typeface="Arial MT"/>
              </a:rPr>
              <a:t>on.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757873" y="5450391"/>
            <a:ext cx="1945005" cy="3035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00" spc="-160">
                <a:solidFill>
                  <a:srgbClr val="111111"/>
                </a:solidFill>
                <a:latin typeface="Arial MT"/>
                <a:cs typeface="Arial MT"/>
              </a:rPr>
              <a:t>Photo </a:t>
            </a:r>
            <a:r>
              <a:rPr dirty="0" sz="1800" spc="-290">
                <a:solidFill>
                  <a:srgbClr val="7C7C7C"/>
                </a:solidFill>
                <a:latin typeface="Arial MT"/>
                <a:cs typeface="Arial MT"/>
              </a:rPr>
              <a:t>Dy</a:t>
            </a:r>
            <a:r>
              <a:rPr dirty="0" sz="1800" spc="-155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1800" spc="-204">
                <a:solidFill>
                  <a:srgbClr val="3F3F3F"/>
                </a:solidFill>
                <a:latin typeface="Arial MT"/>
                <a:cs typeface="Arial MT"/>
              </a:rPr>
              <a:t>Luke</a:t>
            </a:r>
            <a:r>
              <a:rPr dirty="0" sz="1800" spc="-5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800" spc="-265">
                <a:solidFill>
                  <a:srgbClr val="2A2A2A"/>
                </a:solidFill>
                <a:latin typeface="Arial MT"/>
                <a:cs typeface="Arial MT"/>
              </a:rPr>
              <a:t>Cheeses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5231" y="2133873"/>
            <a:ext cx="4376771" cy="329226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58490" y="7435021"/>
            <a:ext cx="10534015" cy="27940"/>
          </a:xfrm>
          <a:custGeom>
            <a:avLst/>
            <a:gdLst/>
            <a:ahLst/>
            <a:cxnLst/>
            <a:rect l="l" t="t" r="r" b="b"/>
            <a:pathLst>
              <a:path w="10534015" h="27940">
                <a:moveTo>
                  <a:pt x="10533892" y="27431"/>
                </a:moveTo>
                <a:lnTo>
                  <a:pt x="0" y="27431"/>
                </a:lnTo>
                <a:lnTo>
                  <a:pt x="0" y="0"/>
                </a:lnTo>
                <a:lnTo>
                  <a:pt x="10533892" y="0"/>
                </a:lnTo>
                <a:lnTo>
                  <a:pt x="10533892" y="274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539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00"/>
              </a:spcBef>
            </a:pPr>
            <a:r>
              <a:rPr dirty="0" sz="3400" spc="-335"/>
              <a:t>Future</a:t>
            </a:r>
            <a:r>
              <a:rPr dirty="0" sz="3400" spc="-5"/>
              <a:t> </a:t>
            </a:r>
            <a:r>
              <a:rPr dirty="0" sz="3400" spc="-420"/>
              <a:t>Work</a:t>
            </a:r>
            <a:endParaRPr sz="3400"/>
          </a:p>
        </p:txBody>
      </p:sp>
      <p:sp>
        <p:nvSpPr>
          <p:cNvPr id="5" name="object 5" descr=""/>
          <p:cNvSpPr txBox="1"/>
          <p:nvPr/>
        </p:nvSpPr>
        <p:spPr>
          <a:xfrm>
            <a:off x="592724" y="1094119"/>
            <a:ext cx="5324475" cy="38595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50" spc="-220">
                <a:solidFill>
                  <a:srgbClr val="5B5B5B"/>
                </a:solidFill>
                <a:latin typeface="Arial MT"/>
                <a:cs typeface="Arial MT"/>
              </a:rPr>
              <a:t>Next</a:t>
            </a:r>
            <a:r>
              <a:rPr dirty="0" sz="2950" spc="5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2950" spc="-215">
                <a:solidFill>
                  <a:srgbClr val="5B5B5B"/>
                </a:solidFill>
                <a:latin typeface="Arial MT"/>
                <a:cs typeface="Arial MT"/>
              </a:rPr>
              <a:t>Steps</a:t>
            </a:r>
            <a:r>
              <a:rPr dirty="0" sz="2950" spc="15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2950" spc="-130">
                <a:solidFill>
                  <a:srgbClr val="676767"/>
                </a:solidFill>
                <a:latin typeface="Arial MT"/>
                <a:cs typeface="Arial MT"/>
              </a:rPr>
              <a:t>in</a:t>
            </a:r>
            <a:r>
              <a:rPr dirty="0" sz="2950" spc="-114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dirty="0" sz="2950" spc="-125">
                <a:solidFill>
                  <a:srgbClr val="595959"/>
                </a:solidFill>
                <a:latin typeface="Arial MT"/>
                <a:cs typeface="Arial MT"/>
              </a:rPr>
              <a:t>Research</a:t>
            </a:r>
            <a:endParaRPr sz="2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2950">
              <a:latin typeface="Arial MT"/>
              <a:cs typeface="Arial MT"/>
            </a:endParaRPr>
          </a:p>
          <a:p>
            <a:pPr marL="321945" marR="137160" indent="-209550">
              <a:lnSpc>
                <a:spcPct val="98900"/>
              </a:lnSpc>
              <a:buClr>
                <a:srgbClr val="212121"/>
              </a:buClr>
              <a:buChar char="•"/>
              <a:tabLst>
                <a:tab pos="323850" algn="l"/>
              </a:tabLst>
            </a:pPr>
            <a:r>
              <a:rPr dirty="0" sz="2000" spc="-85">
                <a:solidFill>
                  <a:srgbClr val="111111"/>
                </a:solidFill>
                <a:latin typeface="Arial MT"/>
                <a:cs typeface="Arial MT"/>
              </a:rPr>
              <a:t>Suggestions</a:t>
            </a:r>
            <a:r>
              <a:rPr dirty="0" sz="2000" spc="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161616"/>
                </a:solidFill>
                <a:latin typeface="Arial MT"/>
                <a:cs typeface="Arial MT"/>
              </a:rPr>
              <a:t>for</a:t>
            </a:r>
            <a:r>
              <a:rPr dirty="0" sz="2000" spc="-10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2000" spc="-80">
                <a:solidFill>
                  <a:srgbClr val="181818"/>
                </a:solidFill>
                <a:latin typeface="Arial MT"/>
                <a:cs typeface="Arial MT"/>
              </a:rPr>
              <a:t>Further</a:t>
            </a:r>
            <a:r>
              <a:rPr dirty="0" sz="2000" spc="-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000" spc="-114">
                <a:solidFill>
                  <a:srgbClr val="0A0A0A"/>
                </a:solidFill>
                <a:latin typeface="Arial MT"/>
                <a:cs typeface="Arial MT"/>
              </a:rPr>
              <a:t>Research:</a:t>
            </a:r>
            <a:r>
              <a:rPr dirty="0" sz="20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2000" spc="-260">
                <a:solidFill>
                  <a:srgbClr val="313131"/>
                </a:solidFill>
                <a:latin typeface="Arial MT"/>
                <a:cs typeface="Arial MT"/>
              </a:rPr>
              <a:t>We</a:t>
            </a:r>
            <a:r>
              <a:rPr dirty="0" sz="2000" spc="1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1F1F1F"/>
                </a:solidFill>
                <a:latin typeface="Arial MT"/>
                <a:cs typeface="Arial MT"/>
              </a:rPr>
              <a:t>wlll </a:t>
            </a:r>
            <a:r>
              <a:rPr dirty="0" sz="2000" spc="-20">
                <a:solidFill>
                  <a:srgbClr val="1F1F1F"/>
                </a:solidFill>
                <a:latin typeface="Arial MT"/>
                <a:cs typeface="Arial MT"/>
              </a:rPr>
              <a:t>	</a:t>
            </a:r>
            <a:r>
              <a:rPr dirty="0" sz="1950" spc="-60">
                <a:solidFill>
                  <a:srgbClr val="282828"/>
                </a:solidFill>
                <a:latin typeface="Arial MT"/>
                <a:cs typeface="Arial MT"/>
              </a:rPr>
              <a:t>outline</a:t>
            </a:r>
            <a:r>
              <a:rPr dirty="0" sz="1950" spc="-7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950" spc="-20">
                <a:solidFill>
                  <a:srgbClr val="282828"/>
                </a:solidFill>
                <a:latin typeface="Arial MT"/>
                <a:cs typeface="Arial MT"/>
              </a:rPr>
              <a:t>potential</a:t>
            </a:r>
            <a:r>
              <a:rPr dirty="0" sz="1950" spc="-5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950" spc="-100">
                <a:solidFill>
                  <a:srgbClr val="4D4D4D"/>
                </a:solidFill>
                <a:latin typeface="Arial MT"/>
                <a:cs typeface="Arial MT"/>
              </a:rPr>
              <a:t>areas</a:t>
            </a:r>
            <a:r>
              <a:rPr dirty="0" sz="1950" spc="-3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161616"/>
                </a:solidFill>
                <a:latin typeface="Arial MT"/>
                <a:cs typeface="Arial MT"/>
              </a:rPr>
              <a:t>for</a:t>
            </a:r>
            <a:r>
              <a:rPr dirty="0" sz="1950" spc="-10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950" spc="-20">
                <a:solidFill>
                  <a:srgbClr val="2D2D2D"/>
                </a:solidFill>
                <a:latin typeface="Arial MT"/>
                <a:cs typeface="Arial MT"/>
              </a:rPr>
              <a:t>further</a:t>
            </a:r>
            <a:r>
              <a:rPr dirty="0" sz="1950" spc="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950" spc="-80">
                <a:solidFill>
                  <a:srgbClr val="212121"/>
                </a:solidFill>
                <a:latin typeface="Arial MT"/>
                <a:cs typeface="Arial MT"/>
              </a:rPr>
              <a:t>research</a:t>
            </a:r>
            <a:r>
              <a:rPr dirty="0" sz="1950" spc="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20">
                <a:solidFill>
                  <a:srgbClr val="242424"/>
                </a:solidFill>
                <a:latin typeface="Arial MT"/>
                <a:cs typeface="Arial MT"/>
              </a:rPr>
              <a:t>that </a:t>
            </a:r>
            <a:r>
              <a:rPr dirty="0" sz="1950" spc="-20">
                <a:solidFill>
                  <a:srgbClr val="242424"/>
                </a:solidFill>
                <a:latin typeface="Arial MT"/>
                <a:cs typeface="Arial MT"/>
              </a:rPr>
              <a:t>	</a:t>
            </a:r>
            <a:r>
              <a:rPr dirty="0" baseline="1388" sz="3000" spc="-179">
                <a:solidFill>
                  <a:srgbClr val="444444"/>
                </a:solidFill>
                <a:latin typeface="Arial MT"/>
                <a:cs typeface="Arial MT"/>
              </a:rPr>
              <a:t>can</a:t>
            </a:r>
            <a:r>
              <a:rPr dirty="0" baseline="1388" sz="3000" spc="-13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baseline="1388" sz="3000" spc="-82">
                <a:solidFill>
                  <a:srgbClr val="1D1D1D"/>
                </a:solidFill>
                <a:latin typeface="Arial MT"/>
                <a:cs typeface="Arial MT"/>
              </a:rPr>
              <a:t>build</a:t>
            </a:r>
            <a:r>
              <a:rPr dirty="0" baseline="1388" sz="3000" spc="-127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2000" spc="-65">
                <a:solidFill>
                  <a:srgbClr val="444444"/>
                </a:solidFill>
                <a:latin typeface="Arial MT"/>
                <a:cs typeface="Arial MT"/>
              </a:rPr>
              <a:t>upo</a:t>
            </a:r>
            <a:r>
              <a:rPr dirty="0" baseline="4166" sz="3000" spc="-97">
                <a:solidFill>
                  <a:srgbClr val="444444"/>
                </a:solidFill>
                <a:latin typeface="Arial MT"/>
                <a:cs typeface="Arial MT"/>
              </a:rPr>
              <a:t>n</a:t>
            </a:r>
            <a:r>
              <a:rPr dirty="0" baseline="4166" sz="3000" spc="-40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baseline="1388" sz="3000" spc="-157">
                <a:solidFill>
                  <a:srgbClr val="545454"/>
                </a:solidFill>
                <a:latin typeface="Arial MT"/>
                <a:cs typeface="Arial MT"/>
              </a:rPr>
              <a:t>gur</a:t>
            </a:r>
            <a:r>
              <a:rPr dirty="0" baseline="1388" sz="3000" spc="-44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baseline="1388" sz="3000" spc="-75">
                <a:solidFill>
                  <a:srgbClr val="1C1C1C"/>
                </a:solidFill>
                <a:latin typeface="Arial MT"/>
                <a:cs typeface="Arial MT"/>
              </a:rPr>
              <a:t>findings</a:t>
            </a:r>
            <a:r>
              <a:rPr dirty="0" baseline="1388" sz="3000" spc="52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baseline="1388" sz="3000" spc="-187">
                <a:solidFill>
                  <a:srgbClr val="2A2A2A"/>
                </a:solidFill>
                <a:latin typeface="Arial MT"/>
                <a:cs typeface="Arial MT"/>
              </a:rPr>
              <a:t>and</a:t>
            </a:r>
            <a:r>
              <a:rPr dirty="0" baseline="1388" sz="3000" spc="-22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baseline="1388" sz="3000" spc="-15">
                <a:solidFill>
                  <a:srgbClr val="212121"/>
                </a:solidFill>
                <a:latin typeface="Arial MT"/>
                <a:cs typeface="Arial MT"/>
              </a:rPr>
              <a:t>address </a:t>
            </a:r>
            <a:r>
              <a:rPr dirty="0" baseline="1388" sz="3000" spc="-15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dirty="0" sz="1950" spc="-70">
                <a:solidFill>
                  <a:srgbClr val="1C1C1C"/>
                </a:solidFill>
                <a:latin typeface="Arial MT"/>
                <a:cs typeface="Arial MT"/>
              </a:rPr>
              <a:t>remalnlng</a:t>
            </a:r>
            <a:r>
              <a:rPr dirty="0" sz="195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950" spc="-20">
                <a:solidFill>
                  <a:srgbClr val="545454"/>
                </a:solidFill>
                <a:latin typeface="Arial MT"/>
                <a:cs typeface="Arial MT"/>
              </a:rPr>
              <a:t>gaps.</a:t>
            </a:r>
            <a:endParaRPr sz="1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5"/>
              </a:spcBef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marL="332740" marR="5080" indent="-210185">
              <a:lnSpc>
                <a:spcPct val="85100"/>
              </a:lnSpc>
              <a:buChar char="•"/>
              <a:tabLst>
                <a:tab pos="339725" algn="l"/>
              </a:tabLst>
            </a:pPr>
            <a:r>
              <a:rPr dirty="0" sz="2300" spc="-280">
                <a:solidFill>
                  <a:srgbClr val="111111"/>
                </a:solidFill>
                <a:latin typeface="Arial MT"/>
                <a:cs typeface="Arial MT"/>
              </a:rPr>
              <a:t>Araas</a:t>
            </a:r>
            <a:r>
              <a:rPr dirty="0" sz="2300" spc="-1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2300" spc="-90">
                <a:solidFill>
                  <a:srgbClr val="262626"/>
                </a:solidFill>
                <a:latin typeface="Arial MT"/>
                <a:cs typeface="Arial MT"/>
              </a:rPr>
              <a:t>for</a:t>
            </a:r>
            <a:r>
              <a:rPr dirty="0" sz="2300" spc="-29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300" spc="-204">
                <a:solidFill>
                  <a:srgbClr val="111111"/>
                </a:solidFill>
                <a:latin typeface="Arial MT"/>
                <a:cs typeface="Arial MT"/>
              </a:rPr>
              <a:t>Interventlon.</a:t>
            </a:r>
            <a:r>
              <a:rPr dirty="0" sz="2300" spc="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2300" spc="-180">
                <a:solidFill>
                  <a:srgbClr val="1C1C1C"/>
                </a:solidFill>
                <a:latin typeface="Arial MT"/>
                <a:cs typeface="Arial MT"/>
              </a:rPr>
              <a:t>Identlfylnp</a:t>
            </a:r>
            <a:r>
              <a:rPr dirty="0" sz="2300" spc="13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300" spc="-195">
                <a:solidFill>
                  <a:srgbClr val="282828"/>
                </a:solidFill>
                <a:latin typeface="Arial MT"/>
                <a:cs typeface="Arial MT"/>
              </a:rPr>
              <a:t>specific</a:t>
            </a:r>
            <a:r>
              <a:rPr dirty="0" sz="2300" spc="11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300" spc="-275">
                <a:solidFill>
                  <a:srgbClr val="2B2B2B"/>
                </a:solidFill>
                <a:latin typeface="Arial MT"/>
                <a:cs typeface="Arial MT"/>
              </a:rPr>
              <a:t>areas </a:t>
            </a:r>
            <a:r>
              <a:rPr dirty="0" sz="2300" spc="-275">
                <a:solidFill>
                  <a:srgbClr val="2B2B2B"/>
                </a:solidFill>
                <a:latin typeface="Arial MT"/>
                <a:cs typeface="Arial MT"/>
              </a:rPr>
              <a:t>	</a:t>
            </a:r>
            <a:r>
              <a:rPr dirty="0" sz="2200" spc="-270">
                <a:solidFill>
                  <a:srgbClr val="1D1D1D"/>
                </a:solidFill>
                <a:latin typeface="Arial MT"/>
                <a:cs typeface="Arial MT"/>
              </a:rPr>
              <a:t>where</a:t>
            </a:r>
            <a:r>
              <a:rPr dirty="0" sz="2200" spc="-16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2200" spc="-170">
                <a:solidFill>
                  <a:srgbClr val="2A2A2A"/>
                </a:solidFill>
                <a:latin typeface="Arial MT"/>
                <a:cs typeface="Arial MT"/>
              </a:rPr>
              <a:t>Interventions</a:t>
            </a:r>
            <a:r>
              <a:rPr dirty="0" sz="2200" spc="204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200" spc="-235">
                <a:solidFill>
                  <a:srgbClr val="3A3A3A"/>
                </a:solidFill>
                <a:latin typeface="Arial MT"/>
                <a:cs typeface="Arial MT"/>
              </a:rPr>
              <a:t>can</a:t>
            </a:r>
            <a:r>
              <a:rPr dirty="0" sz="2200" spc="-114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2200" spc="-204">
                <a:solidFill>
                  <a:srgbClr val="424242"/>
                </a:solidFill>
                <a:latin typeface="Arial MT"/>
                <a:cs typeface="Arial MT"/>
              </a:rPr>
              <a:t>be</a:t>
            </a:r>
            <a:r>
              <a:rPr dirty="0" sz="2200" spc="-15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2200" spc="-220">
                <a:solidFill>
                  <a:srgbClr val="181818"/>
                </a:solidFill>
                <a:latin typeface="Arial MT"/>
                <a:cs typeface="Arial MT"/>
              </a:rPr>
              <a:t>Implemented</a:t>
            </a:r>
            <a:r>
              <a:rPr dirty="0" sz="2200" spc="5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200" spc="-25">
                <a:solidFill>
                  <a:srgbClr val="3A3A3A"/>
                </a:solidFill>
                <a:latin typeface="Arial MT"/>
                <a:cs typeface="Arial MT"/>
              </a:rPr>
              <a:t>to </a:t>
            </a:r>
            <a:r>
              <a:rPr dirty="0" sz="2200" spc="-25">
                <a:solidFill>
                  <a:srgbClr val="3A3A3A"/>
                </a:solidFill>
                <a:latin typeface="Arial MT"/>
                <a:cs typeface="Arial MT"/>
              </a:rPr>
              <a:t>	</a:t>
            </a:r>
            <a:r>
              <a:rPr dirty="0" sz="2200" spc="-160">
                <a:solidFill>
                  <a:srgbClr val="3B3B3B"/>
                </a:solidFill>
                <a:latin typeface="Arial MT"/>
                <a:cs typeface="Arial MT"/>
              </a:rPr>
              <a:t>mitigate</a:t>
            </a:r>
            <a:r>
              <a:rPr dirty="0" sz="2200" spc="10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00" spc="-195">
                <a:solidFill>
                  <a:srgbClr val="2B2B2B"/>
                </a:solidFill>
                <a:latin typeface="Arial MT"/>
                <a:cs typeface="Arial MT"/>
              </a:rPr>
              <a:t>land</a:t>
            </a:r>
            <a:r>
              <a:rPr dirty="0" sz="2200" spc="-13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2200" spc="-160">
                <a:solidFill>
                  <a:srgbClr val="0F0F0F"/>
                </a:solidFill>
                <a:latin typeface="Arial MT"/>
                <a:cs typeface="Arial MT"/>
              </a:rPr>
              <a:t>pollution</a:t>
            </a:r>
            <a:r>
              <a:rPr dirty="0" sz="2200" spc="5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2200" spc="-204">
                <a:solidFill>
                  <a:srgbClr val="2D2D2D"/>
                </a:solidFill>
                <a:latin typeface="Arial MT"/>
                <a:cs typeface="Arial MT"/>
              </a:rPr>
              <a:t>and</a:t>
            </a:r>
            <a:r>
              <a:rPr dirty="0" sz="2200" spc="-18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200" spc="-65">
                <a:latin typeface="Arial MT"/>
                <a:cs typeface="Arial MT"/>
              </a:rPr>
              <a:t>enhance</a:t>
            </a:r>
            <a:endParaRPr sz="2200">
              <a:latin typeface="Arial MT"/>
              <a:cs typeface="Arial MT"/>
            </a:endParaRPr>
          </a:p>
          <a:p>
            <a:pPr marL="339090">
              <a:lnSpc>
                <a:spcPts val="2410"/>
              </a:lnSpc>
            </a:pPr>
            <a:r>
              <a:rPr dirty="0" sz="2250" spc="-120">
                <a:solidFill>
                  <a:srgbClr val="131313"/>
                </a:solidFill>
                <a:latin typeface="Arial MT"/>
                <a:cs typeface="Arial MT"/>
              </a:rPr>
              <a:t>biodiversity.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7806" y="5269396"/>
            <a:ext cx="5206365" cy="90805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14629" marR="5080" indent="-202565">
              <a:lnSpc>
                <a:spcPts val="2300"/>
              </a:lnSpc>
              <a:spcBef>
                <a:spcPts val="210"/>
              </a:spcBef>
              <a:buClr>
                <a:srgbClr val="262626"/>
              </a:buClr>
              <a:buChar char="•"/>
              <a:tabLst>
                <a:tab pos="224790" algn="l"/>
              </a:tabLst>
            </a:pPr>
            <a:r>
              <a:rPr dirty="0" sz="1950" spc="-50">
                <a:solidFill>
                  <a:srgbClr val="161616"/>
                </a:solidFill>
                <a:latin typeface="Arial MT"/>
                <a:cs typeface="Arial MT"/>
              </a:rPr>
              <a:t>Long-</a:t>
            </a:r>
            <a:r>
              <a:rPr dirty="0" sz="1950" spc="-35">
                <a:solidFill>
                  <a:srgbClr val="161616"/>
                </a:solidFill>
                <a:latin typeface="Arial MT"/>
                <a:cs typeface="Arial MT"/>
              </a:rPr>
              <a:t>term</a:t>
            </a:r>
            <a:r>
              <a:rPr dirty="0" sz="1950" spc="-10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950" spc="-100">
                <a:solidFill>
                  <a:srgbClr val="1A1A1A"/>
                </a:solidFill>
                <a:latin typeface="Arial MT"/>
                <a:cs typeface="Arial MT"/>
              </a:rPr>
              <a:t>Goals:</a:t>
            </a:r>
            <a:r>
              <a:rPr dirty="0" sz="1950" spc="-9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950" spc="-175">
                <a:solidFill>
                  <a:srgbClr val="5B5B5B"/>
                </a:solidFill>
                <a:latin typeface="Arial MT"/>
                <a:cs typeface="Arial MT"/>
              </a:rPr>
              <a:t>Our</a:t>
            </a:r>
            <a:r>
              <a:rPr dirty="0" sz="1950" spc="4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1C1C1C"/>
                </a:solidFill>
                <a:latin typeface="Arial MT"/>
                <a:cs typeface="Arial MT"/>
              </a:rPr>
              <a:t>long</a:t>
            </a:r>
            <a:r>
              <a:rPr dirty="0" sz="1950" spc="-12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950" spc="-20">
                <a:solidFill>
                  <a:srgbClr val="1C1C1C"/>
                </a:solidFill>
                <a:latin typeface="Arial MT"/>
                <a:cs typeface="Arial MT"/>
              </a:rPr>
              <a:t>term</a:t>
            </a:r>
            <a:r>
              <a:rPr dirty="0" sz="1950" spc="-114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950" spc="-25">
                <a:solidFill>
                  <a:srgbClr val="414141"/>
                </a:solidFill>
                <a:latin typeface="Arial MT"/>
                <a:cs typeface="Arial MT"/>
              </a:rPr>
              <a:t>goals</a:t>
            </a:r>
            <a:r>
              <a:rPr dirty="0" sz="1950" spc="-55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1F1F1F"/>
                </a:solidFill>
                <a:latin typeface="Arial MT"/>
                <a:cs typeface="Arial MT"/>
              </a:rPr>
              <a:t>will</a:t>
            </a:r>
            <a:r>
              <a:rPr dirty="0" sz="1950" spc="-5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343434"/>
                </a:solidFill>
                <a:latin typeface="Arial MT"/>
                <a:cs typeface="Arial MT"/>
              </a:rPr>
              <a:t>focus </a:t>
            </a:r>
            <a:r>
              <a:rPr dirty="0" sz="1950" spc="-10">
                <a:solidFill>
                  <a:srgbClr val="343434"/>
                </a:solidFill>
                <a:latin typeface="Arial MT"/>
                <a:cs typeface="Arial MT"/>
              </a:rPr>
              <a:t>	</a:t>
            </a:r>
            <a:r>
              <a:rPr dirty="0" sz="1900">
                <a:solidFill>
                  <a:srgbClr val="464646"/>
                </a:solidFill>
                <a:latin typeface="Arial MT"/>
                <a:cs typeface="Arial MT"/>
              </a:rPr>
              <a:t>on</a:t>
            </a:r>
            <a:r>
              <a:rPr dirty="0" sz="1900" spc="2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900" spc="-45">
                <a:solidFill>
                  <a:srgbClr val="3F3F3F"/>
                </a:solidFill>
                <a:latin typeface="Arial MT"/>
                <a:cs typeface="Arial MT"/>
              </a:rPr>
              <a:t>sustainable</a:t>
            </a:r>
            <a:r>
              <a:rPr dirty="0" sz="1900" spc="7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00" spc="-30">
                <a:solidFill>
                  <a:srgbClr val="232323"/>
                </a:solidFill>
                <a:latin typeface="Arial MT"/>
                <a:cs typeface="Arial MT"/>
              </a:rPr>
              <a:t>practices</a:t>
            </a:r>
            <a:r>
              <a:rPr dirty="0" sz="1900" spc="-9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464646"/>
                </a:solidFill>
                <a:latin typeface="Arial MT"/>
                <a:cs typeface="Arial MT"/>
              </a:rPr>
              <a:t>that</a:t>
            </a:r>
            <a:r>
              <a:rPr dirty="0" sz="1900" spc="-2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282828"/>
                </a:solidFill>
                <a:latin typeface="Arial MT"/>
                <a:cs typeface="Arial MT"/>
              </a:rPr>
              <a:t>promote </a:t>
            </a:r>
            <a:r>
              <a:rPr dirty="0" sz="1900" spc="-10">
                <a:solidFill>
                  <a:srgbClr val="282828"/>
                </a:solidFill>
                <a:latin typeface="Arial MT"/>
                <a:cs typeface="Arial MT"/>
              </a:rPr>
              <a:t>	</a:t>
            </a:r>
            <a:r>
              <a:rPr dirty="0" sz="1950" spc="-55">
                <a:solidFill>
                  <a:srgbClr val="111111"/>
                </a:solidFill>
                <a:latin typeface="Arial MT"/>
                <a:cs typeface="Arial MT"/>
              </a:rPr>
              <a:t>biodtverslty</a:t>
            </a:r>
            <a:r>
              <a:rPr dirty="0" sz="1950" spc="-7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950" spc="-70">
                <a:solidFill>
                  <a:srgbClr val="1A1A1A"/>
                </a:solidFill>
                <a:latin typeface="Arial MT"/>
                <a:cs typeface="Arial MT"/>
              </a:rPr>
              <a:t>preservation</a:t>
            </a:r>
            <a:r>
              <a:rPr dirty="0" sz="1950" spc="5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950" spc="-35">
                <a:solidFill>
                  <a:srgbClr val="2D2D2D"/>
                </a:solidFill>
                <a:latin typeface="Arial MT"/>
                <a:cs typeface="Arial MT"/>
              </a:rPr>
              <a:t>and</a:t>
            </a:r>
            <a:r>
              <a:rPr dirty="0" sz="1950" spc="-10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950" spc="-60">
                <a:solidFill>
                  <a:srgbClr val="383838"/>
                </a:solidFill>
                <a:latin typeface="Arial MT"/>
                <a:cs typeface="Arial MT"/>
              </a:rPr>
              <a:t>ecosystem</a:t>
            </a:r>
            <a:r>
              <a:rPr dirty="0" sz="1950" spc="-7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950" spc="-10">
                <a:solidFill>
                  <a:srgbClr val="242424"/>
                </a:solidFill>
                <a:latin typeface="Arial MT"/>
                <a:cs typeface="Arial MT"/>
              </a:rPr>
              <a:t>heatlh.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395505" y="5490404"/>
            <a:ext cx="2249170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90">
                <a:solidFill>
                  <a:srgbClr val="212121"/>
                </a:solidFill>
                <a:latin typeface="Arial MT"/>
                <a:cs typeface="Arial MT"/>
              </a:rPr>
              <a:t>Photo</a:t>
            </a:r>
            <a:r>
              <a:rPr dirty="0" sz="1650" spc="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650" spc="-170">
                <a:solidFill>
                  <a:srgbClr val="5D5D5D"/>
                </a:solidFill>
                <a:latin typeface="Arial MT"/>
                <a:cs typeface="Arial MT"/>
              </a:rPr>
              <a:t>by</a:t>
            </a:r>
            <a:r>
              <a:rPr dirty="0" sz="1650" spc="35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1650" spc="-125">
                <a:solidFill>
                  <a:srgbClr val="3B3B3B"/>
                </a:solidFill>
                <a:latin typeface="Arial MT"/>
                <a:cs typeface="Arial MT"/>
              </a:rPr>
              <a:t>Leonardo</a:t>
            </a:r>
            <a:r>
              <a:rPr dirty="0" sz="1650" spc="6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650" spc="-90">
                <a:solidFill>
                  <a:srgbClr val="2A2A2A"/>
                </a:solidFill>
                <a:latin typeface="Arial MT"/>
                <a:cs typeface="Arial MT"/>
              </a:rPr>
              <a:t>Lunario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8059" y="2121884"/>
            <a:ext cx="3072998" cy="71152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71389" y="3087531"/>
            <a:ext cx="1726973" cy="12705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31703" y="3570354"/>
            <a:ext cx="1980940" cy="40658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68198" y="5730356"/>
            <a:ext cx="355553" cy="50823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9739627" y="4561414"/>
            <a:ext cx="952500" cy="280035"/>
            <a:chOff x="9739627" y="4561414"/>
            <a:chExt cx="952500" cy="280035"/>
          </a:xfrm>
        </p:grpSpPr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39627" y="4561414"/>
              <a:ext cx="952375" cy="17788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92008" y="4764708"/>
              <a:ext cx="799994" cy="76235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66628" y="4739297"/>
            <a:ext cx="1726973" cy="25411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95189" y="5247533"/>
            <a:ext cx="1828561" cy="127058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6412661" y="2121884"/>
            <a:ext cx="4279900" cy="3659504"/>
            <a:chOff x="6412661" y="2121884"/>
            <a:chExt cx="4279900" cy="3659504"/>
          </a:xfrm>
        </p:grpSpPr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63455" y="5298356"/>
              <a:ext cx="1726973" cy="457412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12661" y="2121884"/>
              <a:ext cx="4279341" cy="3659296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9327" rIns="0" bIns="0" rtlCol="0" vert="horz">
            <a:spAutoFit/>
          </a:bodyPr>
          <a:lstStyle/>
          <a:p>
            <a:pPr marL="199390">
              <a:lnSpc>
                <a:spcPct val="100000"/>
              </a:lnSpc>
              <a:spcBef>
                <a:spcPts val="100"/>
              </a:spcBef>
            </a:pPr>
            <a:r>
              <a:rPr dirty="0" sz="3750" spc="-434"/>
              <a:t>Graphical</a:t>
            </a:r>
            <a:r>
              <a:rPr dirty="0" sz="3750" spc="-90"/>
              <a:t> </a:t>
            </a:r>
            <a:r>
              <a:rPr dirty="0" sz="3750" spc="-405"/>
              <a:t>Representation</a:t>
            </a:r>
            <a:r>
              <a:rPr dirty="0" sz="3750" spc="-250"/>
              <a:t> </a:t>
            </a:r>
            <a:r>
              <a:rPr dirty="0" sz="3750" spc="-254"/>
              <a:t>of</a:t>
            </a:r>
            <a:r>
              <a:rPr dirty="0" sz="3750" spc="-105"/>
              <a:t> </a:t>
            </a:r>
            <a:r>
              <a:rPr dirty="0" sz="3750" spc="-484"/>
              <a:t>Land</a:t>
            </a:r>
            <a:r>
              <a:rPr dirty="0" sz="3750" spc="-254"/>
              <a:t> </a:t>
            </a:r>
            <a:r>
              <a:rPr dirty="0" sz="3750" spc="-345"/>
              <a:t>Pollution</a:t>
            </a:r>
            <a:r>
              <a:rPr dirty="0" sz="3750" spc="125"/>
              <a:t> </a:t>
            </a:r>
            <a:r>
              <a:rPr dirty="0" sz="3750" spc="-505"/>
              <a:t>and</a:t>
            </a:r>
            <a:r>
              <a:rPr dirty="0" sz="3750" spc="-290"/>
              <a:t> </a:t>
            </a:r>
            <a:r>
              <a:rPr dirty="0" sz="3750" spc="-365"/>
              <a:t>Biodiversity</a:t>
            </a:r>
            <a:endParaRPr sz="3750"/>
          </a:p>
        </p:txBody>
      </p:sp>
      <p:sp>
        <p:nvSpPr>
          <p:cNvPr id="15" name="object 15" descr=""/>
          <p:cNvSpPr txBox="1"/>
          <p:nvPr/>
        </p:nvSpPr>
        <p:spPr>
          <a:xfrm>
            <a:off x="607544" y="941301"/>
            <a:ext cx="3373120" cy="565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550" spc="-409">
                <a:solidFill>
                  <a:srgbClr val="545454"/>
                </a:solidFill>
                <a:latin typeface="Arial MT"/>
                <a:cs typeface="Arial MT"/>
              </a:rPr>
              <a:t>Visualizing</a:t>
            </a:r>
            <a:r>
              <a:rPr dirty="0" sz="3550" spc="-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3550" spc="-400">
                <a:solidFill>
                  <a:srgbClr val="5B5B5B"/>
                </a:solidFill>
                <a:latin typeface="Arial MT"/>
                <a:cs typeface="Arial MT"/>
              </a:rPr>
              <a:t>the</a:t>
            </a:r>
            <a:r>
              <a:rPr dirty="0" sz="3550" spc="-325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3550" spc="-425">
                <a:solidFill>
                  <a:srgbClr val="4B4B4B"/>
                </a:solidFill>
                <a:latin typeface="Arial MT"/>
                <a:cs typeface="Arial MT"/>
              </a:rPr>
              <a:t>Impact</a:t>
            </a:r>
            <a:endParaRPr sz="35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85384" y="2136977"/>
            <a:ext cx="5368290" cy="313182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00025" marR="5080" indent="-163195">
              <a:lnSpc>
                <a:spcPct val="85400"/>
              </a:lnSpc>
              <a:spcBef>
                <a:spcPts val="480"/>
              </a:spcBef>
              <a:buChar char="•"/>
              <a:tabLst>
                <a:tab pos="200025" algn="l"/>
                <a:tab pos="201295" algn="l"/>
                <a:tab pos="1439545" algn="l"/>
              </a:tabLst>
            </a:pPr>
            <a:r>
              <a:rPr dirty="0" sz="2000">
                <a:solidFill>
                  <a:srgbClr val="111111"/>
                </a:solidFill>
                <a:latin typeface="Arial MT"/>
                <a:cs typeface="Arial MT"/>
              </a:rPr>
              <a:t>	</a:t>
            </a:r>
            <a:r>
              <a:rPr dirty="0" sz="2000" spc="-265">
                <a:solidFill>
                  <a:srgbClr val="232323"/>
                </a:solidFill>
                <a:latin typeface="Arial MT"/>
                <a:cs typeface="Arial MT"/>
              </a:rPr>
              <a:t>Correlagon</a:t>
            </a:r>
            <a:r>
              <a:rPr dirty="0" sz="2000" spc="5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000" spc="-254">
                <a:solidFill>
                  <a:srgbClr val="161616"/>
                </a:solidFill>
                <a:latin typeface="Arial MT"/>
                <a:cs typeface="Arial MT"/>
              </a:rPr>
              <a:t>Analysis:</a:t>
            </a:r>
            <a:r>
              <a:rPr dirty="0" sz="2000" spc="-3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2000" spc="-360">
                <a:solidFill>
                  <a:srgbClr val="5B5B5B"/>
                </a:solidFill>
                <a:latin typeface="Arial MT"/>
                <a:cs typeface="Arial MT"/>
              </a:rPr>
              <a:t>The</a:t>
            </a:r>
            <a:r>
              <a:rPr dirty="0" sz="2000" spc="-16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2000" spc="-235">
                <a:solidFill>
                  <a:srgbClr val="262626"/>
                </a:solidFill>
                <a:latin typeface="Arial MT"/>
                <a:cs typeface="Arial MT"/>
              </a:rPr>
              <a:t>grephicsl</a:t>
            </a:r>
            <a:r>
              <a:rPr dirty="0" sz="2000" spc="-11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000" spc="-204">
                <a:solidFill>
                  <a:srgbClr val="212121"/>
                </a:solidFill>
                <a:latin typeface="Arial MT"/>
                <a:cs typeface="Arial MT"/>
              </a:rPr>
              <a:t>representstior</a:t>
            </a:r>
            <a:r>
              <a:rPr dirty="0" sz="2000" spc="-9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300">
                <a:solidFill>
                  <a:srgbClr val="5E5E5E"/>
                </a:solidFill>
                <a:latin typeface="Arial MT"/>
                <a:cs typeface="Arial MT"/>
              </a:rPr>
              <a:t>showcases </a:t>
            </a:r>
            <a:r>
              <a:rPr dirty="0" sz="2050" spc="-10">
                <a:solidFill>
                  <a:srgbClr val="525252"/>
                </a:solidFill>
                <a:latin typeface="Arial MT"/>
                <a:cs typeface="Arial MT"/>
              </a:rPr>
              <a:t>tic</a:t>
            </a:r>
            <a:r>
              <a:rPr dirty="0" sz="2050" spc="-135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2050" spc="-280">
                <a:solidFill>
                  <a:srgbClr val="444444"/>
                </a:solidFill>
                <a:latin typeface="Arial MT"/>
                <a:cs typeface="Arial MT"/>
              </a:rPr>
              <a:t>stetisticsT</a:t>
            </a:r>
            <a:r>
              <a:rPr dirty="0" sz="2050">
                <a:solidFill>
                  <a:srgbClr val="444444"/>
                </a:solidFill>
                <a:latin typeface="Arial MT"/>
                <a:cs typeface="Arial MT"/>
              </a:rPr>
              <a:t>	</a:t>
            </a:r>
            <a:r>
              <a:rPr dirty="0" sz="2050" spc="-180">
                <a:solidFill>
                  <a:srgbClr val="131313"/>
                </a:solidFill>
                <a:latin typeface="Arial MT"/>
                <a:cs typeface="Arial MT"/>
              </a:rPr>
              <a:t>eletio</a:t>
            </a:r>
            <a:r>
              <a:rPr dirty="0" sz="2050" spc="18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2050" spc="-285">
                <a:solidFill>
                  <a:srgbClr val="131313"/>
                </a:solidFill>
                <a:latin typeface="Arial MT"/>
                <a:cs typeface="Arial MT"/>
              </a:rPr>
              <a:t>ship</a:t>
            </a:r>
            <a:r>
              <a:rPr dirty="0" sz="2050" spc="-18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2050" spc="-325">
                <a:solidFill>
                  <a:srgbClr val="262626"/>
                </a:solidFill>
                <a:latin typeface="Arial MT"/>
                <a:cs typeface="Arial MT"/>
              </a:rPr>
              <a:t>between</a:t>
            </a:r>
            <a:r>
              <a:rPr dirty="0" sz="2050" spc="-2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050" spc="-229">
                <a:solidFill>
                  <a:srgbClr val="333333"/>
                </a:solidFill>
                <a:latin typeface="Arial MT"/>
                <a:cs typeface="Arial MT"/>
              </a:rPr>
              <a:t>diffefent</a:t>
            </a:r>
            <a:r>
              <a:rPr dirty="0" sz="2050" spc="-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050" spc="-285">
                <a:solidFill>
                  <a:srgbClr val="363636"/>
                </a:solidFill>
                <a:latin typeface="Arial MT"/>
                <a:cs typeface="Arial MT"/>
              </a:rPr>
              <a:t>types</a:t>
            </a:r>
            <a:r>
              <a:rPr dirty="0" sz="2050" spc="-19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2050" spc="-235">
                <a:solidFill>
                  <a:srgbClr val="0E0E0E"/>
                </a:solidFill>
                <a:latin typeface="Arial MT"/>
                <a:cs typeface="Arial MT"/>
              </a:rPr>
              <a:t>of</a:t>
            </a:r>
            <a:r>
              <a:rPr dirty="0" sz="2050" spc="-10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2050" spc="-290">
                <a:solidFill>
                  <a:srgbClr val="2A2A2A"/>
                </a:solidFill>
                <a:latin typeface="Arial MT"/>
                <a:cs typeface="Arial MT"/>
              </a:rPr>
              <a:t>land </a:t>
            </a:r>
            <a:r>
              <a:rPr dirty="0" sz="1850" spc="-165">
                <a:solidFill>
                  <a:srgbClr val="4B4B4B"/>
                </a:solidFill>
                <a:latin typeface="Arial MT"/>
                <a:cs typeface="Arial MT"/>
              </a:rPr>
              <a:t>pollutants</a:t>
            </a:r>
            <a:r>
              <a:rPr dirty="0" sz="1850" spc="3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1850" spc="-204">
                <a:solidFill>
                  <a:srgbClr val="545454"/>
                </a:solidFill>
                <a:latin typeface="Arial MT"/>
                <a:cs typeface="Arial MT"/>
              </a:rPr>
              <a:t>and</a:t>
            </a:r>
            <a:r>
              <a:rPr dirty="0" sz="1850" spc="-5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850" spc="-190">
                <a:solidFill>
                  <a:srgbClr val="313131"/>
                </a:solidFill>
                <a:latin typeface="Arial MT"/>
                <a:cs typeface="Arial MT"/>
              </a:rPr>
              <a:t>the</a:t>
            </a:r>
            <a:r>
              <a:rPr dirty="0" sz="1850" spc="-17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850" spc="-195">
                <a:solidFill>
                  <a:srgbClr val="282828"/>
                </a:solidFill>
                <a:latin typeface="Arial MT"/>
                <a:cs typeface="Arial MT"/>
              </a:rPr>
              <a:t>corresponding</a:t>
            </a:r>
            <a:r>
              <a:rPr dirty="0" sz="1850" spc="16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1850" spc="-275">
                <a:solidFill>
                  <a:srgbClr val="414141"/>
                </a:solidFill>
                <a:latin typeface="Arial MT"/>
                <a:cs typeface="Arial MT"/>
              </a:rPr>
              <a:t>dec1ine</a:t>
            </a:r>
            <a:r>
              <a:rPr dirty="0" sz="1850" spc="-45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1850" spc="-140">
                <a:solidFill>
                  <a:srgbClr val="444444"/>
                </a:solidFill>
                <a:latin typeface="Arial MT"/>
                <a:cs typeface="Arial MT"/>
              </a:rPr>
              <a:t>in</a:t>
            </a:r>
            <a:r>
              <a:rPr dirty="0" sz="1850" spc="-17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850" spc="-75">
                <a:solidFill>
                  <a:srgbClr val="313131"/>
                </a:solidFill>
                <a:latin typeface="Arial MT"/>
                <a:cs typeface="Arial MT"/>
              </a:rPr>
              <a:t>biodiversity </a:t>
            </a:r>
            <a:r>
              <a:rPr dirty="0" sz="1850" spc="-170">
                <a:solidFill>
                  <a:srgbClr val="727272"/>
                </a:solidFill>
                <a:latin typeface="Arial MT"/>
                <a:cs typeface="Arial MT"/>
              </a:rPr>
              <a:t>indices.</a:t>
            </a:r>
            <a:r>
              <a:rPr dirty="0" sz="1850" spc="-2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dirty="0" sz="1850" spc="-175">
                <a:solidFill>
                  <a:srgbClr val="444444"/>
                </a:solidFill>
                <a:latin typeface="Arial MT"/>
                <a:cs typeface="Arial MT"/>
              </a:rPr>
              <a:t>This</a:t>
            </a:r>
            <a:r>
              <a:rPr dirty="0" sz="1850" spc="-4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850" spc="-200">
                <a:solidFill>
                  <a:srgbClr val="464646"/>
                </a:solidFill>
                <a:latin typeface="Arial MT"/>
                <a:cs typeface="Arial MT"/>
              </a:rPr>
              <a:t>analysis</a:t>
            </a:r>
            <a:r>
              <a:rPr dirty="0" sz="1850" spc="1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850" spc="-160">
                <a:solidFill>
                  <a:srgbClr val="383838"/>
                </a:solidFill>
                <a:latin typeface="Arial MT"/>
                <a:cs typeface="Arial MT"/>
              </a:rPr>
              <a:t>highlights</a:t>
            </a:r>
            <a:r>
              <a:rPr dirty="0" sz="1850" spc="15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850" spc="-195">
                <a:solidFill>
                  <a:srgbClr val="424242"/>
                </a:solidFill>
                <a:latin typeface="Arial MT"/>
                <a:cs typeface="Arial MT"/>
              </a:rPr>
              <a:t>how'increased</a:t>
            </a:r>
            <a:r>
              <a:rPr dirty="0" sz="185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850" spc="-175">
                <a:solidFill>
                  <a:srgbClr val="2B2B2B"/>
                </a:solidFill>
                <a:latin typeface="Arial MT"/>
                <a:cs typeface="Arial MT"/>
              </a:rPr>
              <a:t>levels</a:t>
            </a:r>
            <a:r>
              <a:rPr dirty="0" sz="1850" spc="14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850" spc="-25">
                <a:solidFill>
                  <a:srgbClr val="2B2B2B"/>
                </a:solidFill>
                <a:latin typeface="Arial MT"/>
                <a:cs typeface="Arial MT"/>
              </a:rPr>
              <a:t>of </a:t>
            </a:r>
            <a:r>
              <a:rPr dirty="0" sz="1850" spc="-155">
                <a:solidFill>
                  <a:srgbClr val="333333"/>
                </a:solidFill>
                <a:latin typeface="Arial MT"/>
                <a:cs typeface="Arial MT"/>
              </a:rPr>
              <a:t>pollutants</a:t>
            </a:r>
            <a:r>
              <a:rPr dirty="0" sz="1850" spc="6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1850" spc="-190">
                <a:solidFill>
                  <a:srgbClr val="6E6E6E"/>
                </a:solidFill>
                <a:latin typeface="Arial MT"/>
                <a:cs typeface="Arial MT"/>
              </a:rPr>
              <a:t>such</a:t>
            </a:r>
            <a:r>
              <a:rPr dirty="0" sz="1850" spc="-65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1850" spc="-250">
                <a:solidFill>
                  <a:srgbClr val="2F2F2F"/>
                </a:solidFill>
                <a:latin typeface="Arial MT"/>
                <a:cs typeface="Arial MT"/>
              </a:rPr>
              <a:t>as</a:t>
            </a:r>
            <a:r>
              <a:rPr dirty="0" sz="1850" spc="-114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850" spc="-254">
                <a:solidFill>
                  <a:srgbClr val="1F1F1F"/>
                </a:solidFill>
                <a:latin typeface="Arial MT"/>
                <a:cs typeface="Arial MT"/>
              </a:rPr>
              <a:t>heavy</a:t>
            </a:r>
            <a:r>
              <a:rPr dirty="0" sz="1850" spc="1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850" spc="-175">
                <a:solidFill>
                  <a:srgbClr val="4F4F4F"/>
                </a:solidFill>
                <a:latin typeface="Arial MT"/>
                <a:cs typeface="Arial MT"/>
              </a:rPr>
              <a:t>metals,</a:t>
            </a:r>
            <a:r>
              <a:rPr dirty="0" sz="1850" spc="-114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850" spc="-165">
                <a:solidFill>
                  <a:srgbClr val="0F0F0F"/>
                </a:solidFill>
                <a:latin typeface="Arial MT"/>
                <a:cs typeface="Arial MT"/>
              </a:rPr>
              <a:t>pesticides,</a:t>
            </a:r>
            <a:r>
              <a:rPr dirty="0" sz="1850" spc="-1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850" spc="-235">
                <a:solidFill>
                  <a:srgbClr val="4B4B4B"/>
                </a:solidFill>
                <a:latin typeface="Arial MT"/>
                <a:cs typeface="Arial MT"/>
              </a:rPr>
              <a:t>and</a:t>
            </a:r>
            <a:r>
              <a:rPr dirty="0" sz="1850" spc="-155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1850" spc="-10">
                <a:solidFill>
                  <a:srgbClr val="3B3B3B"/>
                </a:solidFill>
                <a:latin typeface="Arial MT"/>
                <a:cs typeface="Arial MT"/>
              </a:rPr>
              <a:t>plastics </a:t>
            </a:r>
            <a:r>
              <a:rPr dirty="0" sz="1850" spc="-180">
                <a:solidFill>
                  <a:srgbClr val="363636"/>
                </a:solidFill>
                <a:latin typeface="Arial MT"/>
                <a:cs typeface="Arial MT"/>
              </a:rPr>
              <a:t>correlate</a:t>
            </a:r>
            <a:r>
              <a:rPr dirty="0" sz="1850" spc="1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850" spc="-120">
                <a:solidFill>
                  <a:srgbClr val="424242"/>
                </a:solidFill>
                <a:latin typeface="Arial MT"/>
                <a:cs typeface="Arial MT"/>
              </a:rPr>
              <a:t>with</a:t>
            </a:r>
            <a:r>
              <a:rPr dirty="0" sz="1850" spc="-16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850" spc="-229">
                <a:solidFill>
                  <a:srgbClr val="5B5B5B"/>
                </a:solidFill>
                <a:latin typeface="Arial MT"/>
                <a:cs typeface="Arial MT"/>
              </a:rPr>
              <a:t>reduced</a:t>
            </a:r>
            <a:r>
              <a:rPr dirty="0" sz="1850" spc="6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1850" spc="-204">
                <a:solidFill>
                  <a:srgbClr val="707070"/>
                </a:solidFill>
                <a:latin typeface="Arial MT"/>
                <a:cs typeface="Arial MT"/>
              </a:rPr>
              <a:t>species</a:t>
            </a:r>
            <a:r>
              <a:rPr dirty="0" sz="1850" spc="-25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dirty="0" sz="1850" spc="-180">
                <a:solidFill>
                  <a:srgbClr val="343434"/>
                </a:solidFill>
                <a:latin typeface="Arial MT"/>
                <a:cs typeface="Arial MT"/>
              </a:rPr>
              <a:t>richness</a:t>
            </a:r>
            <a:r>
              <a:rPr dirty="0" sz="1850" spc="8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850" spc="-235">
                <a:solidFill>
                  <a:srgbClr val="4D4D4D"/>
                </a:solidFill>
                <a:latin typeface="Arial MT"/>
                <a:cs typeface="Arial MT"/>
              </a:rPr>
              <a:t>and</a:t>
            </a:r>
            <a:r>
              <a:rPr dirty="0" sz="1850" spc="-8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850" spc="-110">
                <a:solidFill>
                  <a:srgbClr val="2D2D2D"/>
                </a:solidFill>
                <a:latin typeface="Arial MT"/>
                <a:cs typeface="Arial MT"/>
              </a:rPr>
              <a:t>abundance</a:t>
            </a:r>
            <a:endParaRPr sz="1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65"/>
              </a:spcBef>
              <a:buFont typeface="Arial MT"/>
              <a:buChar char="•"/>
            </a:pPr>
            <a:endParaRPr sz="1850">
              <a:latin typeface="Arial MT"/>
              <a:cs typeface="Arial MT"/>
            </a:endParaRPr>
          </a:p>
          <a:p>
            <a:pPr marL="186055" marR="71120" indent="-173990">
              <a:lnSpc>
                <a:spcPct val="88500"/>
              </a:lnSpc>
              <a:spcBef>
                <a:spcPts val="5"/>
              </a:spcBef>
              <a:buClr>
                <a:srgbClr val="1A1A1A"/>
              </a:buClr>
              <a:buChar char="•"/>
              <a:tabLst>
                <a:tab pos="187325" algn="l"/>
              </a:tabLst>
            </a:pPr>
            <a:r>
              <a:rPr dirty="0" sz="1900" spc="-210">
                <a:solidFill>
                  <a:srgbClr val="242424"/>
                </a:solidFill>
                <a:latin typeface="Arial MT"/>
                <a:cs typeface="Arial MT"/>
              </a:rPr>
              <a:t>lmpect</a:t>
            </a:r>
            <a:r>
              <a:rPr dirty="0" sz="1900" spc="7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900" spc="-235">
                <a:solidFill>
                  <a:srgbClr val="777777"/>
                </a:solidFill>
                <a:latin typeface="Arial MT"/>
                <a:cs typeface="Arial MT"/>
              </a:rPr>
              <a:t>Aeaeeslnent:</a:t>
            </a:r>
            <a:r>
              <a:rPr dirty="0" sz="1900" spc="8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1900" spc="-235">
                <a:solidFill>
                  <a:srgbClr val="2B2B2B"/>
                </a:solidFill>
                <a:latin typeface="Arial MT"/>
                <a:cs typeface="Arial MT"/>
              </a:rPr>
              <a:t>Visual</a:t>
            </a:r>
            <a:r>
              <a:rPr dirty="0" sz="1900" spc="-25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900" spc="-215">
                <a:solidFill>
                  <a:srgbClr val="383838"/>
                </a:solidFill>
                <a:latin typeface="Arial MT"/>
                <a:cs typeface="Arial MT"/>
              </a:rPr>
              <a:t>elernenis</a:t>
            </a:r>
            <a:r>
              <a:rPr dirty="0" sz="1900" spc="9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900" spc="-204">
                <a:solidFill>
                  <a:srgbClr val="464646"/>
                </a:solidFill>
                <a:latin typeface="Arial MT"/>
                <a:cs typeface="Arial MT"/>
              </a:rPr>
              <a:t>depict</a:t>
            </a:r>
            <a:r>
              <a:rPr dirty="0" sz="190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1900" spc="-225">
                <a:solidFill>
                  <a:srgbClr val="5D5D5D"/>
                </a:solidFill>
                <a:latin typeface="Arial MT"/>
                <a:cs typeface="Arial MT"/>
              </a:rPr>
              <a:t>the</a:t>
            </a:r>
            <a:r>
              <a:rPr dirty="0" sz="1900" spc="-4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2F2F2F"/>
                </a:solidFill>
                <a:latin typeface="Arial MT"/>
                <a:cs typeface="Arial MT"/>
              </a:rPr>
              <a:t>specffc </a:t>
            </a:r>
            <a:r>
              <a:rPr dirty="0" sz="1900" spc="-10">
                <a:solidFill>
                  <a:srgbClr val="2F2F2F"/>
                </a:solidFill>
                <a:latin typeface="Arial MT"/>
                <a:cs typeface="Arial MT"/>
              </a:rPr>
              <a:t>	</a:t>
            </a:r>
            <a:r>
              <a:rPr dirty="0" sz="1750" spc="-125">
                <a:solidFill>
                  <a:srgbClr val="525252"/>
                </a:solidFill>
                <a:latin typeface="Arial MT"/>
                <a:cs typeface="Arial MT"/>
              </a:rPr>
              <a:t>impacts</a:t>
            </a:r>
            <a:r>
              <a:rPr dirty="0" sz="1750" spc="-5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1750" spc="-175">
                <a:solidFill>
                  <a:srgbClr val="3B3B3B"/>
                </a:solidFill>
                <a:latin typeface="Arial MT"/>
                <a:cs typeface="Arial MT"/>
              </a:rPr>
              <a:t>elf</a:t>
            </a:r>
            <a:r>
              <a:rPr dirty="0" sz="1750" spc="5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750" spc="-160">
                <a:solidFill>
                  <a:srgbClr val="343434"/>
                </a:solidFill>
                <a:latin typeface="Arial MT"/>
                <a:cs typeface="Arial MT"/>
              </a:rPr>
              <a:t>land</a:t>
            </a:r>
            <a:r>
              <a:rPr dirty="0" sz="1750" spc="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750" spc="-120">
                <a:solidFill>
                  <a:srgbClr val="3D3D3D"/>
                </a:solidFill>
                <a:latin typeface="Arial MT"/>
                <a:cs typeface="Arial MT"/>
              </a:rPr>
              <a:t>pollution</a:t>
            </a:r>
            <a:r>
              <a:rPr dirty="0" sz="1750" spc="1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1750" spc="-185">
                <a:solidFill>
                  <a:srgbClr val="3F3F3F"/>
                </a:solidFill>
                <a:latin typeface="Arial MT"/>
                <a:cs typeface="Arial MT"/>
              </a:rPr>
              <a:t>on</a:t>
            </a:r>
            <a:r>
              <a:rPr dirty="0" sz="1750" spc="-2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750" spc="-165">
                <a:solidFill>
                  <a:srgbClr val="262626"/>
                </a:solidFill>
                <a:latin typeface="Arial MT"/>
                <a:cs typeface="Arial MT"/>
              </a:rPr>
              <a:t>v'arious</a:t>
            </a:r>
            <a:r>
              <a:rPr dirty="0" sz="1750" spc="3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750" spc="-200">
                <a:solidFill>
                  <a:srgbClr val="262626"/>
                </a:solidFill>
                <a:latin typeface="Arial MT"/>
                <a:cs typeface="Arial MT"/>
              </a:rPr>
              <a:t>ecosysttems,</a:t>
            </a:r>
            <a:r>
              <a:rPr dirty="0" sz="1750" spc="6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750" spc="-10">
                <a:solidFill>
                  <a:srgbClr val="414141"/>
                </a:solidFill>
                <a:latin typeface="Arial MT"/>
                <a:cs typeface="Arial MT"/>
              </a:rPr>
              <a:t>illustrating </a:t>
            </a:r>
            <a:r>
              <a:rPr dirty="0" sz="1750" spc="-10">
                <a:solidFill>
                  <a:srgbClr val="414141"/>
                </a:solidFill>
                <a:latin typeface="Arial MT"/>
                <a:cs typeface="Arial MT"/>
              </a:rPr>
              <a:t>	</a:t>
            </a:r>
            <a:r>
              <a:rPr dirty="0" sz="1900" spc="-260">
                <a:solidFill>
                  <a:srgbClr val="131313"/>
                </a:solidFill>
                <a:latin typeface="Arial MT"/>
                <a:cs typeface="Arial MT"/>
              </a:rPr>
              <a:t>how</a:t>
            </a:r>
            <a:r>
              <a:rPr dirty="0" sz="1900" spc="-10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900" spc="-180">
                <a:solidFill>
                  <a:srgbClr val="131313"/>
                </a:solidFill>
                <a:latin typeface="Arial MT"/>
                <a:cs typeface="Arial MT"/>
              </a:rPr>
              <a:t>different</a:t>
            </a:r>
            <a:r>
              <a:rPr dirty="0" sz="1900" spc="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1900" spc="-175">
                <a:solidFill>
                  <a:srgbClr val="363636"/>
                </a:solidFill>
                <a:latin typeface="Arial MT"/>
                <a:cs typeface="Arial MT"/>
              </a:rPr>
              <a:t>pollutants</a:t>
            </a:r>
            <a:r>
              <a:rPr dirty="0" sz="1900" spc="-6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900" spc="-160">
                <a:solidFill>
                  <a:srgbClr val="232323"/>
                </a:solidFill>
                <a:latin typeface="Arial MT"/>
                <a:cs typeface="Arial MT"/>
              </a:rPr>
              <a:t>affect</a:t>
            </a:r>
            <a:r>
              <a:rPr dirty="0" sz="1900" spc="-1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900" spc="155">
                <a:solidFill>
                  <a:srgbClr val="212121"/>
                </a:solidFill>
                <a:latin typeface="Arial MT"/>
                <a:cs typeface="Arial MT"/>
              </a:rPr>
              <a:t>lira</a:t>
            </a:r>
            <a:r>
              <a:rPr dirty="0" sz="1900" spc="-16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00" spc="-270">
                <a:solidFill>
                  <a:srgbClr val="6E6E6E"/>
                </a:solidFill>
                <a:latin typeface="Arial MT"/>
                <a:cs typeface="Arial MT"/>
              </a:rPr>
              <a:t>and</a:t>
            </a:r>
            <a:r>
              <a:rPr dirty="0" sz="1900" spc="-6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1900" spc="-250">
                <a:solidFill>
                  <a:srgbClr val="2F2F2F"/>
                </a:solidFill>
                <a:latin typeface="Arial MT"/>
                <a:cs typeface="Arial MT"/>
              </a:rPr>
              <a:t>fauna.</a:t>
            </a:r>
            <a:r>
              <a:rPr dirty="0" sz="1900" spc="-3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1900" spc="-20">
                <a:solidFill>
                  <a:srgbClr val="383838"/>
                </a:solidFill>
                <a:latin typeface="Arial MT"/>
                <a:cs typeface="Arial MT"/>
              </a:rPr>
              <a:t>This </a:t>
            </a:r>
            <a:r>
              <a:rPr dirty="0" sz="1900" spc="-20">
                <a:solidFill>
                  <a:srgbClr val="383838"/>
                </a:solidFill>
                <a:latin typeface="Arial MT"/>
                <a:cs typeface="Arial MT"/>
              </a:rPr>
              <a:t>	</a:t>
            </a:r>
            <a:r>
              <a:rPr dirty="0" sz="1850" spc="-185">
                <a:solidFill>
                  <a:srgbClr val="4B4B4B"/>
                </a:solidFill>
                <a:latin typeface="Arial MT"/>
                <a:cs typeface="Arial MT"/>
              </a:rPr>
              <a:t>esses4inent</a:t>
            </a:r>
            <a:r>
              <a:rPr dirty="0" sz="1850" spc="-45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1850" spc="-190">
                <a:solidFill>
                  <a:srgbClr val="525252"/>
                </a:solidFill>
                <a:latin typeface="Arial MT"/>
                <a:cs typeface="Arial MT"/>
              </a:rPr>
              <a:t>provides</a:t>
            </a:r>
            <a:r>
              <a:rPr dirty="0" sz="1850" spc="4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1850" spc="-245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dirty="0" sz="1850" spc="-20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1850" spc="-175">
                <a:solidFill>
                  <a:srgbClr val="343434"/>
                </a:solidFill>
                <a:latin typeface="Arial MT"/>
                <a:cs typeface="Arial MT"/>
              </a:rPr>
              <a:t>clear</a:t>
            </a:r>
            <a:r>
              <a:rPr dirty="0" sz="1850" spc="-1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1850" spc="-190">
                <a:solidFill>
                  <a:srgbClr val="313131"/>
                </a:solidFill>
                <a:latin typeface="Arial MT"/>
                <a:cs typeface="Arial MT"/>
              </a:rPr>
              <a:t>understanding</a:t>
            </a:r>
            <a:r>
              <a:rPr dirty="0" sz="1850" spc="9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850" spc="-180">
                <a:solidFill>
                  <a:srgbClr val="6B6B6B"/>
                </a:solidFill>
                <a:latin typeface="Arial MT"/>
                <a:cs typeface="Arial MT"/>
              </a:rPr>
              <a:t>of</a:t>
            </a:r>
            <a:r>
              <a:rPr dirty="0" sz="1850" spc="10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1850" spc="-215">
                <a:solidFill>
                  <a:srgbClr val="1F1F1F"/>
                </a:solidFill>
                <a:latin typeface="Arial MT"/>
                <a:cs typeface="Arial MT"/>
              </a:rPr>
              <a:t>which</a:t>
            </a:r>
            <a:r>
              <a:rPr dirty="0" sz="1850" spc="10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850" spc="-165">
                <a:solidFill>
                  <a:srgbClr val="212121"/>
                </a:solidFill>
                <a:latin typeface="Arial MT"/>
                <a:cs typeface="Arial MT"/>
              </a:rPr>
              <a:t>4péciés</a:t>
            </a:r>
            <a:endParaRPr sz="1850">
              <a:latin typeface="Arial MT"/>
              <a:cs typeface="Arial MT"/>
            </a:endParaRPr>
          </a:p>
          <a:p>
            <a:pPr marL="196215">
              <a:lnSpc>
                <a:spcPct val="100000"/>
              </a:lnSpc>
              <a:spcBef>
                <a:spcPts val="130"/>
              </a:spcBef>
              <a:tabLst>
                <a:tab pos="4622165" algn="l"/>
              </a:tabLst>
            </a:pPr>
            <a:r>
              <a:rPr dirty="0" sz="1550" spc="-25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dirty="0" sz="1550" spc="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550" spc="-100">
                <a:solidFill>
                  <a:srgbClr val="2B2B2B"/>
                </a:solidFill>
                <a:latin typeface="Arial MT"/>
                <a:cs typeface="Arial MT"/>
              </a:rPr>
              <a:t>most</a:t>
            </a:r>
            <a:r>
              <a:rPr dirty="0" sz="1550" spc="7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solidFill>
                  <a:srgbClr val="646464"/>
                </a:solidFill>
                <a:latin typeface="Arial MT"/>
                <a:cs typeface="Arial MT"/>
              </a:rPr>
              <a:t>vdln0feble</a:t>
            </a:r>
            <a:r>
              <a:rPr dirty="0" sz="1550" spc="-7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1550" spc="-55">
                <a:solidFill>
                  <a:srgbClr val="4D4D4D"/>
                </a:solidFill>
                <a:latin typeface="Arial MT"/>
                <a:cs typeface="Arial MT"/>
              </a:rPr>
              <a:t>8nd</a:t>
            </a:r>
            <a:r>
              <a:rPr dirty="0" sz="1550" spc="-5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550" spc="-20">
                <a:solidFill>
                  <a:srgbClr val="525252"/>
                </a:solidFill>
                <a:latin typeface="Arial MT"/>
                <a:cs typeface="Arial MT"/>
              </a:rPr>
              <a:t>the</a:t>
            </a:r>
            <a:r>
              <a:rPr dirty="0" sz="1550" spc="-45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1550" spc="-130">
                <a:solidFill>
                  <a:srgbClr val="484848"/>
                </a:solidFill>
                <a:latin typeface="Arial MT"/>
                <a:cs typeface="Arial MT"/>
              </a:rPr>
              <a:t>eCo3yStem6</a:t>
            </a:r>
            <a:r>
              <a:rPr dirty="0" sz="155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383838"/>
                </a:solidFill>
                <a:latin typeface="Arial MT"/>
                <a:cs typeface="Arial MT"/>
              </a:rPr>
              <a:t>‹hot</a:t>
            </a:r>
            <a:r>
              <a:rPr dirty="0" sz="1550" spc="-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550" spc="-250">
                <a:solidFill>
                  <a:srgbClr val="858585"/>
                </a:solidFill>
                <a:latin typeface="Arial MT"/>
                <a:cs typeface="Arial MT"/>
              </a:rPr>
              <a:t>aFg</a:t>
            </a:r>
            <a:r>
              <a:rPr dirty="0" sz="1550">
                <a:solidFill>
                  <a:srgbClr val="858585"/>
                </a:solidFill>
                <a:latin typeface="Arial MT"/>
                <a:cs typeface="Arial MT"/>
              </a:rPr>
              <a:t> </a:t>
            </a:r>
            <a:r>
              <a:rPr dirty="0" sz="1550" spc="-25">
                <a:solidFill>
                  <a:srgbClr val="262626"/>
                </a:solidFill>
                <a:latin typeface="Arial MT"/>
                <a:cs typeface="Arial MT"/>
              </a:rPr>
              <a:t>et</a:t>
            </a:r>
            <a:r>
              <a:rPr dirty="0" sz="1550">
                <a:solidFill>
                  <a:srgbClr val="262626"/>
                </a:solidFill>
                <a:latin typeface="Arial MT"/>
                <a:cs typeface="Arial MT"/>
              </a:rPr>
              <a:t>	</a:t>
            </a:r>
            <a:r>
              <a:rPr dirty="0" sz="1550" spc="-10">
                <a:latin typeface="Arial MT"/>
                <a:cs typeface="Arial MT"/>
              </a:rPr>
              <a:t>reat0St.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56734" y="5778009"/>
            <a:ext cx="5492115" cy="158115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98120" marR="106680" indent="-186055">
              <a:lnSpc>
                <a:spcPct val="84800"/>
              </a:lnSpc>
              <a:spcBef>
                <a:spcPts val="459"/>
              </a:spcBef>
            </a:pPr>
            <a:r>
              <a:rPr dirty="0" sz="1850">
                <a:solidFill>
                  <a:srgbClr val="0C0C0C"/>
                </a:solidFill>
                <a:latin typeface="Arial MT"/>
                <a:cs typeface="Arial MT"/>
              </a:rPr>
              <a:t>»</a:t>
            </a:r>
            <a:r>
              <a:rPr dirty="0" sz="1850" spc="10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850" spc="-155">
                <a:solidFill>
                  <a:srgbClr val="212121"/>
                </a:solidFill>
                <a:latin typeface="Arial MT"/>
                <a:cs typeface="Arial MT"/>
              </a:rPr>
              <a:t>Policy</a:t>
            </a:r>
            <a:r>
              <a:rPr dirty="0" sz="18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50" spc="-245">
                <a:solidFill>
                  <a:srgbClr val="161616"/>
                </a:solidFill>
                <a:latin typeface="Arial MT"/>
                <a:cs typeface="Arial MT"/>
              </a:rPr>
              <a:t>fmpTlcsgone:</a:t>
            </a:r>
            <a:r>
              <a:rPr dirty="0" sz="1850" spc="8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850" spc="-229">
                <a:solidFill>
                  <a:srgbClr val="4F4F4F"/>
                </a:solidFill>
                <a:latin typeface="Arial MT"/>
                <a:cs typeface="Arial MT"/>
              </a:rPr>
              <a:t>The</a:t>
            </a:r>
            <a:r>
              <a:rPr dirty="0" sz="1850" spc="-8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1850" spc="-160">
                <a:solidFill>
                  <a:srgbClr val="424242"/>
                </a:solidFill>
                <a:latin typeface="Arial MT"/>
                <a:cs typeface="Arial MT"/>
              </a:rPr>
              <a:t>infographie.also</a:t>
            </a:r>
            <a:r>
              <a:rPr dirty="0" sz="1850" spc="-21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850" spc="-270">
                <a:solidFill>
                  <a:srgbClr val="232323"/>
                </a:solidFill>
                <a:latin typeface="Arial MT"/>
                <a:cs typeface="Arial MT"/>
              </a:rPr>
              <a:t>inc1udes </a:t>
            </a:r>
            <a:r>
              <a:rPr dirty="0" sz="1950" spc="-235">
                <a:solidFill>
                  <a:srgbClr val="424242"/>
                </a:solidFill>
                <a:latin typeface="Arial MT"/>
                <a:cs typeface="Arial MT"/>
              </a:rPr>
              <a:t>recommandations</a:t>
            </a:r>
            <a:r>
              <a:rPr dirty="0" sz="1950" spc="-1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950" spc="-180">
                <a:solidFill>
                  <a:srgbClr val="545454"/>
                </a:solidFill>
                <a:latin typeface="Arial MT"/>
                <a:cs typeface="Arial MT"/>
              </a:rPr>
              <a:t>for</a:t>
            </a:r>
            <a:r>
              <a:rPr dirty="0" sz="1950" spc="-17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1950" spc="-215">
                <a:solidFill>
                  <a:srgbClr val="626262"/>
                </a:solidFill>
                <a:latin typeface="Arial MT"/>
                <a:cs typeface="Arial MT"/>
              </a:rPr>
              <a:t>policy</a:t>
            </a:r>
            <a:r>
              <a:rPr dirty="0" sz="1950" spc="5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1950" spc="-220">
                <a:solidFill>
                  <a:srgbClr val="212121"/>
                </a:solidFill>
                <a:latin typeface="Arial MT"/>
                <a:cs typeface="Arial MT"/>
              </a:rPr>
              <a:t>intery9ntions</a:t>
            </a:r>
            <a:r>
              <a:rPr dirty="0" sz="1950" spc="10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285">
                <a:solidFill>
                  <a:srgbClr val="212121"/>
                </a:solidFill>
                <a:latin typeface="Arial MT"/>
                <a:cs typeface="Arial MT"/>
              </a:rPr>
              <a:t>based</a:t>
            </a:r>
            <a:r>
              <a:rPr dirty="0" sz="195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950" spc="-300">
                <a:solidFill>
                  <a:srgbClr val="4B4B4B"/>
                </a:solidFill>
                <a:latin typeface="Arial MT"/>
                <a:cs typeface="Arial MT"/>
              </a:rPr>
              <a:t>on</a:t>
            </a:r>
            <a:r>
              <a:rPr dirty="0" sz="1950" spc="-8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1950" spc="-200">
                <a:solidFill>
                  <a:srgbClr val="4B4B4B"/>
                </a:solidFill>
                <a:latin typeface="Arial MT"/>
                <a:cs typeface="Arial MT"/>
              </a:rPr>
              <a:t>the</a:t>
            </a:r>
            <a:r>
              <a:rPr dirty="0" sz="1950" spc="-35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1950" spc="-165">
                <a:solidFill>
                  <a:srgbClr val="2A2A2A"/>
                </a:solidFill>
                <a:latin typeface="Arial MT"/>
                <a:cs typeface="Arial MT"/>
              </a:rPr>
              <a:t>visual </a:t>
            </a:r>
            <a:r>
              <a:rPr dirty="0" sz="1950" spc="-215">
                <a:solidFill>
                  <a:srgbClr val="363636"/>
                </a:solidFill>
                <a:latin typeface="Arial MT"/>
                <a:cs typeface="Arial MT"/>
              </a:rPr>
              <a:t>data.</a:t>
            </a:r>
            <a:r>
              <a:rPr dirty="0" sz="1950" spc="-10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950" spc="-45">
                <a:solidFill>
                  <a:srgbClr val="3A3A3A"/>
                </a:solidFill>
                <a:latin typeface="Arial MT"/>
                <a:cs typeface="Arial MT"/>
              </a:rPr>
              <a:t>li</a:t>
            </a:r>
            <a:r>
              <a:rPr dirty="0" sz="1950" spc="1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950" spc="-275">
                <a:solidFill>
                  <a:srgbClr val="3A3A3A"/>
                </a:solidFill>
                <a:latin typeface="Arial MT"/>
                <a:cs typeface="Arial MT"/>
              </a:rPr>
              <a:t>emphasizes</a:t>
            </a:r>
            <a:r>
              <a:rPr dirty="0" sz="1950" spc="-2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950" spc="-200">
                <a:solidFill>
                  <a:srgbClr val="4B4B4B"/>
                </a:solidFill>
                <a:latin typeface="Arial MT"/>
                <a:cs typeface="Arial MT"/>
              </a:rPr>
              <a:t>the</a:t>
            </a:r>
            <a:r>
              <a:rPr dirty="0" sz="1950" spc="-285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1950" spc="-300">
                <a:solidFill>
                  <a:srgbClr val="3A3A3A"/>
                </a:solidFill>
                <a:latin typeface="Arial MT"/>
                <a:cs typeface="Arial MT"/>
              </a:rPr>
              <a:t>need</a:t>
            </a:r>
            <a:r>
              <a:rPr dirty="0" sz="1950" spc="-4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1950" spc="-180">
                <a:solidFill>
                  <a:srgbClr val="646464"/>
                </a:solidFill>
                <a:latin typeface="Arial MT"/>
                <a:cs typeface="Arial MT"/>
              </a:rPr>
              <a:t>for</a:t>
            </a:r>
            <a:r>
              <a:rPr dirty="0" sz="1950" spc="-15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1950" spc="-220">
                <a:solidFill>
                  <a:srgbClr val="484848"/>
                </a:solidFill>
                <a:latin typeface="Arial MT"/>
                <a:cs typeface="Arial MT"/>
              </a:rPr>
              <a:t>tsrgeted</a:t>
            </a:r>
            <a:r>
              <a:rPr dirty="0" sz="1950" spc="-10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950" spc="-225">
                <a:solidFill>
                  <a:srgbClr val="444444"/>
                </a:solidFill>
                <a:latin typeface="Arial MT"/>
                <a:cs typeface="Arial MT"/>
              </a:rPr>
              <a:t>regulet!ons</a:t>
            </a:r>
            <a:r>
              <a:rPr dirty="0" sz="1950" spc="16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950" spc="-325">
                <a:solidFill>
                  <a:srgbClr val="282828"/>
                </a:solidFill>
                <a:latin typeface="Arial MT"/>
                <a:cs typeface="Arial MT"/>
              </a:rPr>
              <a:t>and</a:t>
            </a:r>
            <a:endParaRPr sz="1950">
              <a:latin typeface="Arial MT"/>
              <a:cs typeface="Arial MT"/>
            </a:endParaRPr>
          </a:p>
          <a:p>
            <a:pPr marL="194945">
              <a:lnSpc>
                <a:spcPts val="1855"/>
              </a:lnSpc>
            </a:pPr>
            <a:r>
              <a:rPr dirty="0" sz="1700" spc="-135">
                <a:solidFill>
                  <a:srgbClr val="484848"/>
                </a:solidFill>
                <a:latin typeface="Arial MT"/>
                <a:cs typeface="Arial MT"/>
              </a:rPr>
              <a:t>¢OnSei›8tion</a:t>
            </a:r>
            <a:r>
              <a:rPr dirty="0" sz="1700" spc="2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700" spc="-120">
                <a:solidFill>
                  <a:srgbClr val="2D2D2D"/>
                </a:solidFill>
                <a:latin typeface="Arial MT"/>
                <a:cs typeface="Arial MT"/>
              </a:rPr>
              <a:t>effor‹S</a:t>
            </a:r>
            <a:r>
              <a:rPr dirty="0" sz="1700" spc="4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700" spc="-95">
                <a:solidFill>
                  <a:srgbClr val="676767"/>
                </a:solidFill>
                <a:latin typeface="Arial MT"/>
                <a:cs typeface="Arial MT"/>
              </a:rPr>
              <a:t>to</a:t>
            </a:r>
            <a:r>
              <a:rPr dirty="0" sz="1700" spc="-114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dirty="0" sz="1700" spc="-110">
                <a:solidFill>
                  <a:srgbClr val="444444"/>
                </a:solidFill>
                <a:latin typeface="Arial MT"/>
                <a:cs typeface="Arial MT"/>
              </a:rPr>
              <a:t>iYiltigste</a:t>
            </a:r>
            <a:r>
              <a:rPr dirty="0" sz="1700" spc="10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1700" spc="-90">
                <a:solidFill>
                  <a:srgbClr val="727272"/>
                </a:solidFill>
                <a:latin typeface="Arial MT"/>
                <a:cs typeface="Arial MT"/>
              </a:rPr>
              <a:t>the</a:t>
            </a:r>
            <a:r>
              <a:rPr dirty="0" sz="1700" spc="-15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dirty="0" sz="1700" spc="-155">
                <a:solidFill>
                  <a:srgbClr val="262626"/>
                </a:solidFill>
                <a:latin typeface="Arial MT"/>
                <a:cs typeface="Arial MT"/>
              </a:rPr>
              <a:t>effeCt6</a:t>
            </a:r>
            <a:r>
              <a:rPr dirty="0" sz="1700" spc="4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1700" spc="-50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dirty="0" sz="1700" spc="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700" spc="-110">
                <a:solidFill>
                  <a:srgbClr val="676767"/>
                </a:solidFill>
                <a:latin typeface="Arial MT"/>
                <a:cs typeface="Arial MT"/>
              </a:rPr>
              <a:t>land</a:t>
            </a:r>
            <a:r>
              <a:rPr dirty="0" sz="1700" spc="-13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dirty="0" sz="1700" spc="-65">
                <a:solidFill>
                  <a:srgbClr val="232323"/>
                </a:solidFill>
                <a:latin typeface="Arial MT"/>
                <a:cs typeface="Arial MT"/>
              </a:rPr>
              <a:t>pollrltion</a:t>
            </a:r>
            <a:r>
              <a:rPr dirty="0" sz="170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700" spc="-375">
                <a:solidFill>
                  <a:srgbClr val="6B6B6B"/>
                </a:solidFill>
                <a:latin typeface="Arial MT"/>
                <a:cs typeface="Arial MT"/>
              </a:rPr>
              <a:t>On</a:t>
            </a:r>
            <a:endParaRPr sz="1700">
              <a:latin typeface="Arial MT"/>
              <a:cs typeface="Arial MT"/>
            </a:endParaRPr>
          </a:p>
          <a:p>
            <a:pPr marL="191135">
              <a:lnSpc>
                <a:spcPts val="2039"/>
              </a:lnSpc>
            </a:pPr>
            <a:r>
              <a:rPr dirty="0" sz="1850" spc="-175">
                <a:solidFill>
                  <a:srgbClr val="1F1F1F"/>
                </a:solidFill>
                <a:latin typeface="Arial MT"/>
                <a:cs typeface="Arial MT"/>
              </a:rPr>
              <a:t>biodiversité,</a:t>
            </a:r>
            <a:r>
              <a:rPr dirty="0" sz="1850" spc="10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850" spc="-200">
                <a:solidFill>
                  <a:srgbClr val="1F1F1F"/>
                </a:solidFill>
                <a:latin typeface="Arial MT"/>
                <a:cs typeface="Arial MT"/>
              </a:rPr>
              <a:t>g¿iding</a:t>
            </a:r>
            <a:r>
              <a:rPr dirty="0" sz="1850" spc="-1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850" spc="-155">
                <a:solidFill>
                  <a:srgbClr val="1F1F1F"/>
                </a:solidFill>
                <a:latin typeface="Arial MT"/>
                <a:cs typeface="Arial MT"/>
              </a:rPr>
              <a:t>stakefiolders</a:t>
            </a:r>
            <a:r>
              <a:rPr dirty="0" sz="1850" spc="14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850" spc="-200">
                <a:solidFill>
                  <a:srgbClr val="0F0F0F"/>
                </a:solidFill>
                <a:latin typeface="Arial MT"/>
                <a:cs typeface="Arial MT"/>
              </a:rPr>
              <a:t>towardc</a:t>
            </a:r>
            <a:r>
              <a:rPr dirty="0" sz="1850" spc="7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850" spc="-75">
                <a:solidFill>
                  <a:srgbClr val="343434"/>
                </a:solidFill>
                <a:latin typeface="Arial MT"/>
                <a:cs typeface="Arial MT"/>
              </a:rPr>
              <a:t>actionable</a:t>
            </a:r>
            <a:endParaRPr sz="1850">
              <a:latin typeface="Arial MT"/>
              <a:cs typeface="Arial MT"/>
            </a:endParaRPr>
          </a:p>
          <a:p>
            <a:pPr marL="199390">
              <a:lnSpc>
                <a:spcPts val="2125"/>
              </a:lnSpc>
            </a:pPr>
            <a:r>
              <a:rPr dirty="0" sz="1800" spc="-120">
                <a:solidFill>
                  <a:srgbClr val="464646"/>
                </a:solidFill>
                <a:latin typeface="Arial MT"/>
                <a:cs typeface="Arial MT"/>
              </a:rPr>
              <a:t>solutfo’n’s.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545731" y="5836509"/>
            <a:ext cx="1134110" cy="2717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00" spc="-60">
                <a:solidFill>
                  <a:srgbClr val="626262"/>
                </a:solidFill>
                <a:latin typeface="Arial MT"/>
                <a:cs typeface="Arial MT"/>
              </a:rPr>
              <a:t>Rota</a:t>
            </a:r>
            <a:r>
              <a:rPr dirty="0" sz="1600" spc="-11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1600" spc="-225">
                <a:solidFill>
                  <a:srgbClr val="828282"/>
                </a:solidFill>
                <a:latin typeface="Arial MT"/>
                <a:cs typeface="Arial MT"/>
              </a:rPr>
              <a:t>by</a:t>
            </a:r>
            <a:r>
              <a:rPr dirty="0" sz="1600" spc="-100">
                <a:solidFill>
                  <a:srgbClr val="828282"/>
                </a:solidFill>
                <a:latin typeface="Arial MT"/>
                <a:cs typeface="Arial MT"/>
              </a:rPr>
              <a:t> </a:t>
            </a:r>
            <a:r>
              <a:rPr dirty="0" sz="1600" spc="-245">
                <a:solidFill>
                  <a:srgbClr val="2A2A2A"/>
                </a:solidFill>
                <a:latin typeface="Arial MT"/>
                <a:cs typeface="Arial MT"/>
              </a:rPr>
              <a:t>Luxe</a:t>
            </a:r>
            <a:r>
              <a:rPr dirty="0" sz="1600" spc="-14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1600" spc="-430">
                <a:solidFill>
                  <a:srgbClr val="6B6B6B"/>
                </a:solidFill>
                <a:latin typeface="Arial MT"/>
                <a:cs typeface="Arial MT"/>
              </a:rPr>
              <a:t>C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3398" y="2198824"/>
            <a:ext cx="4313882" cy="345882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49143" y="5781180"/>
            <a:ext cx="1668693" cy="22235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7105" rIns="0" bIns="0" rtlCol="0" vert="horz">
            <a:spAutoFit/>
          </a:bodyPr>
          <a:lstStyle/>
          <a:p>
            <a:pPr marL="196215">
              <a:lnSpc>
                <a:spcPct val="100000"/>
              </a:lnSpc>
              <a:spcBef>
                <a:spcPts val="95"/>
              </a:spcBef>
            </a:pPr>
            <a:r>
              <a:rPr dirty="0" spc="-420"/>
              <a:t>References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96530" y="1026492"/>
            <a:ext cx="5227320" cy="5353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350" spc="-290">
                <a:solidFill>
                  <a:srgbClr val="5E5E5E"/>
                </a:solidFill>
                <a:latin typeface="Arial MT"/>
                <a:cs typeface="Arial MT"/>
              </a:rPr>
              <a:t>Citations</a:t>
            </a:r>
            <a:r>
              <a:rPr dirty="0" sz="3350" spc="-4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dirty="0" sz="3350" spc="-434">
                <a:solidFill>
                  <a:srgbClr val="5D5D5D"/>
                </a:solidFill>
                <a:latin typeface="Arial MT"/>
                <a:cs typeface="Arial MT"/>
              </a:rPr>
              <a:t>and</a:t>
            </a:r>
            <a:r>
              <a:rPr dirty="0" sz="3350" spc="-95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3350" spc="-405">
                <a:solidFill>
                  <a:srgbClr val="525252"/>
                </a:solidFill>
                <a:latin typeface="Arial MT"/>
                <a:cs typeface="Arial MT"/>
              </a:rPr>
              <a:t>Academic</a:t>
            </a:r>
            <a:r>
              <a:rPr dirty="0" sz="3350" spc="6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3350" spc="-420">
                <a:solidFill>
                  <a:srgbClr val="565656"/>
                </a:solidFill>
                <a:latin typeface="Arial MT"/>
                <a:cs typeface="Arial MT"/>
              </a:rPr>
              <a:t>Standards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45110">
              <a:lnSpc>
                <a:spcPts val="2640"/>
              </a:lnSpc>
              <a:spcBef>
                <a:spcPts val="130"/>
              </a:spcBef>
            </a:pPr>
            <a:r>
              <a:rPr dirty="0" baseline="-3703" sz="3375" spc="-60">
                <a:solidFill>
                  <a:srgbClr val="0A0A0A"/>
                </a:solidFill>
              </a:rPr>
              <a:t>r</a:t>
            </a:r>
            <a:r>
              <a:rPr dirty="0" sz="2250" spc="-45">
                <a:solidFill>
                  <a:srgbClr val="0A0A0A"/>
                </a:solidFill>
              </a:rPr>
              <a:t>eferenc</a:t>
            </a:r>
            <a:r>
              <a:rPr dirty="0" sz="2250" spc="-100">
                <a:solidFill>
                  <a:srgbClr val="0A0A0A"/>
                </a:solidFill>
              </a:rPr>
              <a:t>e</a:t>
            </a:r>
            <a:r>
              <a:rPr dirty="0" sz="2250" spc="-1120">
                <a:solidFill>
                  <a:srgbClr val="2D2D2D"/>
                </a:solidFill>
              </a:rPr>
              <a:t>c</a:t>
            </a:r>
            <a:r>
              <a:rPr dirty="0" sz="2250" spc="-204">
                <a:solidFill>
                  <a:srgbClr val="0A0A0A"/>
                </a:solidFill>
              </a:rPr>
              <a:t>s</a:t>
            </a:r>
            <a:r>
              <a:rPr dirty="0" sz="2250" spc="-55">
                <a:solidFill>
                  <a:srgbClr val="2D2D2D"/>
                </a:solidFill>
              </a:rPr>
              <a:t>ite</a:t>
            </a:r>
            <a:r>
              <a:rPr dirty="0" sz="2250" spc="-45">
                <a:solidFill>
                  <a:srgbClr val="2D2D2D"/>
                </a:solidFill>
              </a:rPr>
              <a:t>d</a:t>
            </a:r>
            <a:r>
              <a:rPr dirty="0" sz="2250" spc="-204">
                <a:solidFill>
                  <a:srgbClr val="2D2D2D"/>
                </a:solidFill>
              </a:rPr>
              <a:t> </a:t>
            </a:r>
            <a:r>
              <a:rPr dirty="0" sz="2250" spc="-180">
                <a:solidFill>
                  <a:srgbClr val="262626"/>
                </a:solidFill>
              </a:rPr>
              <a:t>throughout</a:t>
            </a:r>
            <a:r>
              <a:rPr dirty="0" sz="2250" spc="-75">
                <a:solidFill>
                  <a:srgbClr val="262626"/>
                </a:solidFill>
              </a:rPr>
              <a:t> </a:t>
            </a:r>
            <a:r>
              <a:rPr dirty="0" sz="2250" spc="-125">
                <a:solidFill>
                  <a:srgbClr val="282828"/>
                </a:solidFill>
              </a:rPr>
              <a:t>the</a:t>
            </a:r>
            <a:r>
              <a:rPr dirty="0" sz="2250" spc="-175">
                <a:solidFill>
                  <a:srgbClr val="282828"/>
                </a:solidFill>
              </a:rPr>
              <a:t> </a:t>
            </a:r>
            <a:r>
              <a:rPr dirty="0" sz="2250" spc="-110"/>
              <a:t>presentation,</a:t>
            </a:r>
            <a:endParaRPr sz="2250"/>
          </a:p>
          <a:p>
            <a:pPr marL="253365">
              <a:lnSpc>
                <a:spcPts val="2580"/>
              </a:lnSpc>
            </a:pPr>
            <a:r>
              <a:rPr dirty="0" baseline="2525" sz="3300" spc="-247">
                <a:solidFill>
                  <a:srgbClr val="000000"/>
                </a:solidFill>
              </a:rPr>
              <a:t>adherIng'to</a:t>
            </a:r>
            <a:r>
              <a:rPr dirty="0" baseline="2525" sz="3300" spc="-127">
                <a:solidFill>
                  <a:srgbClr val="000000"/>
                </a:solidFill>
              </a:rPr>
              <a:t> </a:t>
            </a:r>
            <a:r>
              <a:rPr dirty="0" baseline="3787" sz="3300" spc="-120">
                <a:solidFill>
                  <a:srgbClr val="4D4D4D"/>
                </a:solidFill>
              </a:rPr>
              <a:t>acade</a:t>
            </a:r>
            <a:r>
              <a:rPr dirty="0" sz="2200" spc="-80">
                <a:solidFill>
                  <a:srgbClr val="4D4D4D"/>
                </a:solidFill>
              </a:rPr>
              <a:t>mlc</a:t>
            </a:r>
            <a:r>
              <a:rPr dirty="0" baseline="2525" sz="3300" spc="-120">
                <a:solidFill>
                  <a:srgbClr val="131313"/>
                </a:solidFill>
              </a:rPr>
              <a:t>standards.</a:t>
            </a:r>
            <a:endParaRPr baseline="2525" sz="3300"/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2200"/>
          </a:p>
          <a:p>
            <a:pPr marL="224154" marR="5080" indent="-200025">
              <a:lnSpc>
                <a:spcPct val="91300"/>
              </a:lnSpc>
              <a:buClr>
                <a:srgbClr val="282828"/>
              </a:buClr>
              <a:buChar char="•"/>
              <a:tabLst>
                <a:tab pos="236220" algn="l"/>
              </a:tabLst>
            </a:pPr>
            <a:r>
              <a:rPr dirty="0" sz="2400" spc="-225">
                <a:solidFill>
                  <a:srgbClr val="262626"/>
                </a:solidFill>
              </a:rPr>
              <a:t>Fonuattlng</a:t>
            </a:r>
            <a:r>
              <a:rPr dirty="0" sz="2400" spc="-85">
                <a:solidFill>
                  <a:srgbClr val="262626"/>
                </a:solidFill>
              </a:rPr>
              <a:t> </a:t>
            </a:r>
            <a:r>
              <a:rPr dirty="0" sz="2400" spc="-229">
                <a:solidFill>
                  <a:srgbClr val="2A2A2A"/>
                </a:solidFill>
              </a:rPr>
              <a:t>9tat›ds›ds:</a:t>
            </a:r>
            <a:r>
              <a:rPr dirty="0" sz="2400" spc="-130">
                <a:solidFill>
                  <a:srgbClr val="2A2A2A"/>
                </a:solidFill>
              </a:rPr>
              <a:t> </a:t>
            </a:r>
            <a:r>
              <a:rPr dirty="0" sz="2400" spc="-340">
                <a:solidFill>
                  <a:srgbClr val="212121"/>
                </a:solidFill>
              </a:rPr>
              <a:t>Referer›cea</a:t>
            </a:r>
            <a:r>
              <a:rPr dirty="0" sz="2400" spc="200">
                <a:solidFill>
                  <a:srgbClr val="212121"/>
                </a:solidFill>
              </a:rPr>
              <a:t> </a:t>
            </a:r>
            <a:r>
              <a:rPr dirty="0" sz="2400" spc="-180">
                <a:solidFill>
                  <a:srgbClr val="0F0F0F"/>
                </a:solidFill>
              </a:rPr>
              <a:t>wlll </a:t>
            </a:r>
            <a:r>
              <a:rPr dirty="0" sz="2400" spc="-25">
                <a:solidFill>
                  <a:srgbClr val="212121"/>
                </a:solidFill>
              </a:rPr>
              <a:t>be </a:t>
            </a:r>
            <a:r>
              <a:rPr dirty="0" sz="2400" spc="-25">
                <a:solidFill>
                  <a:srgbClr val="212121"/>
                </a:solidFill>
              </a:rPr>
              <a:t>	</a:t>
            </a:r>
            <a:r>
              <a:rPr dirty="0" spc="-145">
                <a:solidFill>
                  <a:srgbClr val="444444"/>
                </a:solidFill>
              </a:rPr>
              <a:t>formatted</a:t>
            </a:r>
            <a:r>
              <a:rPr dirty="0" spc="-70">
                <a:solidFill>
                  <a:srgbClr val="444444"/>
                </a:solidFill>
              </a:rPr>
              <a:t> </a:t>
            </a:r>
            <a:r>
              <a:rPr dirty="0" spc="-180">
                <a:solidFill>
                  <a:srgbClr val="000000"/>
                </a:solidFill>
              </a:rPr>
              <a:t>according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 spc="-85">
                <a:solidFill>
                  <a:srgbClr val="3B3B3B"/>
                </a:solidFill>
              </a:rPr>
              <a:t>to</a:t>
            </a:r>
            <a:r>
              <a:rPr dirty="0" spc="-125">
                <a:solidFill>
                  <a:srgbClr val="3B3B3B"/>
                </a:solidFill>
              </a:rPr>
              <a:t> </a:t>
            </a:r>
            <a:r>
              <a:rPr dirty="0" spc="-190">
                <a:solidFill>
                  <a:srgbClr val="1F1F1F"/>
                </a:solidFill>
              </a:rPr>
              <a:t>establlzhed</a:t>
            </a:r>
            <a:r>
              <a:rPr dirty="0" spc="-10">
                <a:solidFill>
                  <a:srgbClr val="1F1F1F"/>
                </a:solidFill>
              </a:rPr>
              <a:t> </a:t>
            </a:r>
            <a:r>
              <a:rPr dirty="0" spc="-315">
                <a:solidFill>
                  <a:srgbClr val="2F2F2F"/>
                </a:solidFill>
              </a:rPr>
              <a:t>academtG </a:t>
            </a:r>
            <a:r>
              <a:rPr dirty="0" spc="-315">
                <a:solidFill>
                  <a:srgbClr val="2F2F2F"/>
                </a:solidFill>
              </a:rPr>
              <a:t>	</a:t>
            </a:r>
            <a:r>
              <a:rPr dirty="0" sz="2200" spc="-145">
                <a:solidFill>
                  <a:srgbClr val="3F3F3F"/>
                </a:solidFill>
              </a:rPr>
              <a:t>cnatlon</a:t>
            </a:r>
            <a:r>
              <a:rPr dirty="0" sz="2200" spc="-35">
                <a:solidFill>
                  <a:srgbClr val="3F3F3F"/>
                </a:solidFill>
              </a:rPr>
              <a:t> </a:t>
            </a:r>
            <a:r>
              <a:rPr dirty="0" sz="2200" spc="-135">
                <a:solidFill>
                  <a:srgbClr val="3D3D3D"/>
                </a:solidFill>
              </a:rPr>
              <a:t>styles,</a:t>
            </a:r>
            <a:r>
              <a:rPr dirty="0" sz="2200" spc="-225">
                <a:solidFill>
                  <a:srgbClr val="3D3D3D"/>
                </a:solidFill>
              </a:rPr>
              <a:t> </a:t>
            </a:r>
            <a:r>
              <a:rPr dirty="0" sz="2200" spc="-175">
                <a:solidFill>
                  <a:srgbClr val="181818"/>
                </a:solidFill>
              </a:rPr>
              <a:t>ensurlng</a:t>
            </a:r>
            <a:r>
              <a:rPr dirty="0" sz="2200" spc="-95">
                <a:solidFill>
                  <a:srgbClr val="181818"/>
                </a:solidFill>
              </a:rPr>
              <a:t> </a:t>
            </a:r>
            <a:r>
              <a:rPr dirty="0" sz="2200" spc="-100">
                <a:solidFill>
                  <a:srgbClr val="111111"/>
                </a:solidFill>
              </a:rPr>
              <a:t>clarity</a:t>
            </a:r>
            <a:r>
              <a:rPr dirty="0" sz="2200" spc="-95">
                <a:solidFill>
                  <a:srgbClr val="111111"/>
                </a:solidFill>
              </a:rPr>
              <a:t> </a:t>
            </a:r>
            <a:r>
              <a:rPr dirty="0" sz="2200" spc="-180">
                <a:solidFill>
                  <a:srgbClr val="111111"/>
                </a:solidFill>
              </a:rPr>
              <a:t>and</a:t>
            </a:r>
            <a:r>
              <a:rPr dirty="0" sz="2200" spc="-155">
                <a:solidFill>
                  <a:srgbClr val="111111"/>
                </a:solidFill>
              </a:rPr>
              <a:t> </a:t>
            </a:r>
            <a:r>
              <a:rPr dirty="0" sz="2200" spc="-170">
                <a:solidFill>
                  <a:srgbClr val="111111"/>
                </a:solidFill>
              </a:rPr>
              <a:t>consistency.</a:t>
            </a:r>
            <a:endParaRPr sz="2200"/>
          </a:p>
          <a:p>
            <a:pPr>
              <a:lnSpc>
                <a:spcPct val="100000"/>
              </a:lnSpc>
              <a:spcBef>
                <a:spcPts val="170"/>
              </a:spcBef>
              <a:buClr>
                <a:srgbClr val="282828"/>
              </a:buClr>
              <a:buFont typeface="Arial MT"/>
              <a:buChar char="•"/>
            </a:pPr>
            <a:endParaRPr sz="2200"/>
          </a:p>
          <a:p>
            <a:pPr marL="208915" marR="135255" indent="-196850">
              <a:lnSpc>
                <a:spcPct val="95000"/>
              </a:lnSpc>
              <a:buClr>
                <a:srgbClr val="282828"/>
              </a:buClr>
              <a:buChar char="•"/>
              <a:tabLst>
                <a:tab pos="211454" algn="l"/>
              </a:tabLst>
            </a:pPr>
            <a:r>
              <a:rPr dirty="0" sz="2400" spc="-165">
                <a:solidFill>
                  <a:srgbClr val="1A1A1A"/>
                </a:solidFill>
              </a:rPr>
              <a:t>Imporb›xeofIteferances:Each</a:t>
            </a:r>
            <a:r>
              <a:rPr dirty="0" sz="2400" spc="-110">
                <a:solidFill>
                  <a:srgbClr val="1A1A1A"/>
                </a:solidFill>
              </a:rPr>
              <a:t> </a:t>
            </a:r>
            <a:r>
              <a:rPr dirty="0" sz="2400" spc="-290">
                <a:solidFill>
                  <a:srgbClr val="212121"/>
                </a:solidFill>
              </a:rPr>
              <a:t>reference</a:t>
            </a:r>
            <a:r>
              <a:rPr dirty="0" sz="2400" spc="85">
                <a:solidFill>
                  <a:srgbClr val="212121"/>
                </a:solidFill>
              </a:rPr>
              <a:t> </a:t>
            </a:r>
            <a:r>
              <a:rPr dirty="0" sz="2400" spc="-40">
                <a:solidFill>
                  <a:srgbClr val="2F2F2F"/>
                </a:solidFill>
              </a:rPr>
              <a:t>will </a:t>
            </a:r>
            <a:r>
              <a:rPr dirty="0" sz="2400" spc="-40">
                <a:solidFill>
                  <a:srgbClr val="2F2F2F"/>
                </a:solidFill>
              </a:rPr>
              <a:t>	</a:t>
            </a:r>
            <a:r>
              <a:rPr dirty="0" sz="2200" spc="-180">
                <a:solidFill>
                  <a:srgbClr val="545454"/>
                </a:solidFill>
              </a:rPr>
              <a:t>be</a:t>
            </a:r>
            <a:r>
              <a:rPr dirty="0" sz="2200" spc="-75">
                <a:solidFill>
                  <a:srgbClr val="545454"/>
                </a:solidFill>
              </a:rPr>
              <a:t> </a:t>
            </a:r>
            <a:r>
              <a:rPr dirty="0" sz="2200" spc="-140">
                <a:solidFill>
                  <a:srgbClr val="1F1F1F"/>
                </a:solidFill>
              </a:rPr>
              <a:t>contertnallZ0d,</a:t>
            </a:r>
            <a:r>
              <a:rPr dirty="0" sz="2200" spc="-260">
                <a:solidFill>
                  <a:srgbClr val="1F1F1F"/>
                </a:solidFill>
              </a:rPr>
              <a:t> </a:t>
            </a:r>
            <a:r>
              <a:rPr dirty="0" sz="2200" spc="-150">
                <a:solidFill>
                  <a:srgbClr val="131313"/>
                </a:solidFill>
              </a:rPr>
              <a:t>h|ghIi@ting</a:t>
            </a:r>
            <a:r>
              <a:rPr dirty="0" sz="2200" spc="-75">
                <a:solidFill>
                  <a:srgbClr val="131313"/>
                </a:solidFill>
              </a:rPr>
              <a:t> </a:t>
            </a:r>
            <a:r>
              <a:rPr dirty="0" sz="2200" spc="-55">
                <a:solidFill>
                  <a:srgbClr val="575757"/>
                </a:solidFill>
              </a:rPr>
              <a:t>Its</a:t>
            </a:r>
            <a:r>
              <a:rPr dirty="0" sz="2200" spc="-180">
                <a:solidFill>
                  <a:srgbClr val="575757"/>
                </a:solidFill>
              </a:rPr>
              <a:t> </a:t>
            </a:r>
            <a:r>
              <a:rPr dirty="0" sz="2200" spc="-335">
                <a:solidFill>
                  <a:srgbClr val="3D3D3D"/>
                </a:solidFill>
              </a:rPr>
              <a:t>sl$nif›€BflGB </a:t>
            </a:r>
            <a:r>
              <a:rPr dirty="0" sz="2200" spc="-335">
                <a:solidFill>
                  <a:srgbClr val="3D3D3D"/>
                </a:solidFill>
              </a:rPr>
              <a:t>	</a:t>
            </a:r>
            <a:r>
              <a:rPr dirty="0" sz="2300" spc="-145">
                <a:solidFill>
                  <a:srgbClr val="505050"/>
                </a:solidFill>
              </a:rPr>
              <a:t>In</a:t>
            </a:r>
            <a:r>
              <a:rPr dirty="0" sz="2300" spc="-170">
                <a:solidFill>
                  <a:srgbClr val="505050"/>
                </a:solidFill>
              </a:rPr>
              <a:t> </a:t>
            </a:r>
            <a:r>
              <a:rPr dirty="0" sz="2300" spc="-190">
                <a:solidFill>
                  <a:srgbClr val="2D2D2D"/>
                </a:solidFill>
              </a:rPr>
              <a:t>supporting</a:t>
            </a:r>
            <a:r>
              <a:rPr dirty="0" sz="2300" spc="-100">
                <a:solidFill>
                  <a:srgbClr val="2D2D2D"/>
                </a:solidFill>
              </a:rPr>
              <a:t> </a:t>
            </a:r>
            <a:r>
              <a:rPr dirty="0" sz="2300" spc="-185">
                <a:solidFill>
                  <a:srgbClr val="414141"/>
                </a:solidFill>
              </a:rPr>
              <a:t>our</a:t>
            </a:r>
            <a:r>
              <a:rPr dirty="0" sz="2300" spc="-175">
                <a:solidFill>
                  <a:srgbClr val="414141"/>
                </a:solidFill>
              </a:rPr>
              <a:t> </a:t>
            </a:r>
            <a:r>
              <a:rPr dirty="0" sz="2300" spc="-245">
                <a:solidFill>
                  <a:srgbClr val="1C1C1C"/>
                </a:solidFill>
              </a:rPr>
              <a:t>research</a:t>
            </a:r>
            <a:r>
              <a:rPr dirty="0" sz="2300" spc="50">
                <a:solidFill>
                  <a:srgbClr val="1C1C1C"/>
                </a:solidFill>
              </a:rPr>
              <a:t> </a:t>
            </a:r>
            <a:r>
              <a:rPr dirty="0" sz="2300" spc="-195">
                <a:solidFill>
                  <a:srgbClr val="363636"/>
                </a:solidFill>
              </a:rPr>
              <a:t>findings</a:t>
            </a:r>
            <a:r>
              <a:rPr dirty="0" sz="2300" spc="10">
                <a:solidFill>
                  <a:srgbClr val="363636"/>
                </a:solidFill>
              </a:rPr>
              <a:t> </a:t>
            </a:r>
            <a:r>
              <a:rPr dirty="0" sz="2300" spc="-25">
                <a:solidFill>
                  <a:srgbClr val="212121"/>
                </a:solidFill>
              </a:rPr>
              <a:t>and </a:t>
            </a:r>
            <a:r>
              <a:rPr dirty="0" sz="2300" spc="-25">
                <a:solidFill>
                  <a:srgbClr val="212121"/>
                </a:solidFill>
              </a:rPr>
              <a:t>	</a:t>
            </a:r>
            <a:r>
              <a:rPr dirty="0" sz="1900" spc="-30">
                <a:solidFill>
                  <a:srgbClr val="2B2B2B"/>
                </a:solidFill>
                <a:latin typeface="Times New Roman"/>
                <a:cs typeface="Times New Roman"/>
              </a:rPr>
              <a:t>conc1USlOfk¡.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7428" y="991837"/>
            <a:ext cx="66067" cy="17632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7428" y="1752245"/>
            <a:ext cx="88090" cy="18734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6415" y="2126940"/>
            <a:ext cx="99101" cy="18734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7428" y="2523675"/>
            <a:ext cx="88090" cy="18734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6415" y="2920410"/>
            <a:ext cx="99101" cy="18734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0386" y="83421"/>
            <a:ext cx="1129665" cy="5251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50" spc="-450"/>
              <a:t>Agenda</a:t>
            </a:r>
            <a:endParaRPr sz="3250"/>
          </a:p>
        </p:txBody>
      </p:sp>
      <p:sp>
        <p:nvSpPr>
          <p:cNvPr id="8" name="object 8" descr=""/>
          <p:cNvSpPr txBox="1"/>
          <p:nvPr/>
        </p:nvSpPr>
        <p:spPr>
          <a:xfrm>
            <a:off x="1196229" y="841382"/>
            <a:ext cx="6677025" cy="657542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602615">
              <a:lnSpc>
                <a:spcPct val="100000"/>
              </a:lnSpc>
              <a:spcBef>
                <a:spcPts val="420"/>
              </a:spcBef>
            </a:pPr>
            <a:r>
              <a:rPr dirty="0" sz="2150" spc="-375">
                <a:solidFill>
                  <a:srgbClr val="777777"/>
                </a:solidFill>
                <a:latin typeface="Arial MT"/>
                <a:cs typeface="Arial MT"/>
              </a:rPr>
              <a:t>Team</a:t>
            </a:r>
            <a:r>
              <a:rPr dirty="0" sz="2150" spc="-55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2150" spc="-235">
                <a:solidFill>
                  <a:srgbClr val="595959"/>
                </a:solidFill>
                <a:latin typeface="Arial MT"/>
                <a:cs typeface="Arial MT"/>
              </a:rPr>
              <a:t>Details</a:t>
            </a:r>
            <a:r>
              <a:rPr dirty="0" sz="2150" spc="3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2150" spc="-305">
                <a:solidFill>
                  <a:srgbClr val="797979"/>
                </a:solidFill>
                <a:latin typeface="Arial MT"/>
                <a:cs typeface="Arial MT"/>
              </a:rPr>
              <a:t>and</a:t>
            </a:r>
            <a:r>
              <a:rPr dirty="0" sz="2150" spc="-114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sz="2150" spc="-310">
                <a:solidFill>
                  <a:srgbClr val="626262"/>
                </a:solidFill>
                <a:latin typeface="Arial MT"/>
                <a:cs typeface="Arial MT"/>
              </a:rPr>
              <a:t>Cuide</a:t>
            </a:r>
            <a:r>
              <a:rPr dirty="0" sz="2150" spc="-9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150" spc="-75">
                <a:solidFill>
                  <a:srgbClr val="676767"/>
                </a:solidFill>
                <a:latin typeface="Arial MT"/>
                <a:cs typeface="Arial MT"/>
              </a:rPr>
              <a:t>Details</a:t>
            </a:r>
            <a:endParaRPr sz="2150">
              <a:latin typeface="Arial MT"/>
              <a:cs typeface="Arial MT"/>
            </a:endParaRPr>
          </a:p>
          <a:p>
            <a:pPr marL="171450">
              <a:lnSpc>
                <a:spcPct val="100000"/>
              </a:lnSpc>
              <a:spcBef>
                <a:spcPts val="330"/>
              </a:spcBef>
              <a:tabLst>
                <a:tab pos="598805" algn="l"/>
              </a:tabLst>
            </a:pPr>
            <a:r>
              <a:rPr dirty="0" sz="2150" spc="-50">
                <a:solidFill>
                  <a:srgbClr val="696969"/>
                </a:solidFill>
                <a:latin typeface="Arial MT"/>
                <a:cs typeface="Arial MT"/>
              </a:rPr>
              <a:t>2</a:t>
            </a:r>
            <a:r>
              <a:rPr dirty="0" sz="2150">
                <a:solidFill>
                  <a:srgbClr val="696969"/>
                </a:solidFill>
                <a:latin typeface="Arial MT"/>
                <a:cs typeface="Arial MT"/>
              </a:rPr>
              <a:t>	</a:t>
            </a:r>
            <a:r>
              <a:rPr dirty="0" sz="2000" spc="-75">
                <a:solidFill>
                  <a:srgbClr val="626262"/>
                </a:solidFill>
                <a:latin typeface="Arial MT"/>
                <a:cs typeface="Arial MT"/>
              </a:rPr>
              <a:t>Agenda</a:t>
            </a:r>
            <a:endParaRPr sz="2000">
              <a:latin typeface="Arial MT"/>
              <a:cs typeface="Arial MT"/>
            </a:endParaRPr>
          </a:p>
          <a:p>
            <a:pPr marL="591185" marR="4502785" indent="-6350">
              <a:lnSpc>
                <a:spcPct val="118400"/>
              </a:lnSpc>
              <a:spcBef>
                <a:spcPts val="295"/>
              </a:spcBef>
            </a:pPr>
            <a:r>
              <a:rPr dirty="0" sz="2000" spc="-65">
                <a:solidFill>
                  <a:srgbClr val="565656"/>
                </a:solidFill>
                <a:latin typeface="Arial MT"/>
                <a:cs typeface="Arial MT"/>
              </a:rPr>
              <a:t>Introduction </a:t>
            </a:r>
            <a:r>
              <a:rPr dirty="0" sz="2300" spc="-315">
                <a:solidFill>
                  <a:srgbClr val="606060"/>
                </a:solidFill>
                <a:latin typeface="Arial MT"/>
                <a:cs typeface="Arial MT"/>
              </a:rPr>
              <a:t>ob)estive </a:t>
            </a:r>
            <a:r>
              <a:rPr dirty="0" sz="1900" spc="-114">
                <a:solidFill>
                  <a:srgbClr val="626262"/>
                </a:solidFill>
                <a:latin typeface="Arial MT"/>
                <a:cs typeface="Arial MT"/>
              </a:rPr>
              <a:t>Literature</a:t>
            </a:r>
            <a:r>
              <a:rPr dirty="0" sz="1900" spc="45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1900" spc="-180">
                <a:solidFill>
                  <a:srgbClr val="5E5E5E"/>
                </a:solidFill>
                <a:latin typeface="Arial MT"/>
                <a:cs typeface="Arial MT"/>
              </a:rPr>
              <a:t>Survey</a:t>
            </a:r>
            <a:endParaRPr sz="1900">
              <a:latin typeface="Arial MT"/>
              <a:cs typeface="Arial MT"/>
            </a:endParaRPr>
          </a:p>
          <a:p>
            <a:pPr marL="589280">
              <a:lnSpc>
                <a:spcPct val="100000"/>
              </a:lnSpc>
              <a:spcBef>
                <a:spcPts val="745"/>
              </a:spcBef>
            </a:pPr>
            <a:r>
              <a:rPr dirty="0" sz="2000" spc="-200">
                <a:solidFill>
                  <a:srgbClr val="626262"/>
                </a:solidFill>
                <a:latin typeface="Arial MT"/>
                <a:cs typeface="Arial MT"/>
              </a:rPr>
              <a:t>Problem</a:t>
            </a:r>
            <a:r>
              <a:rPr dirty="0" sz="2000" spc="6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2000" spc="-90">
                <a:solidFill>
                  <a:srgbClr val="525252"/>
                </a:solidFill>
                <a:latin typeface="Arial MT"/>
                <a:cs typeface="Arial MT"/>
              </a:rPr>
              <a:t>Statement</a:t>
            </a:r>
            <a:endParaRPr sz="2000">
              <a:latin typeface="Arial MT"/>
              <a:cs typeface="Arial MT"/>
            </a:endParaRPr>
          </a:p>
          <a:p>
            <a:pPr marL="589280" indent="-422909">
              <a:lnSpc>
                <a:spcPct val="100000"/>
              </a:lnSpc>
              <a:spcBef>
                <a:spcPts val="350"/>
              </a:spcBef>
              <a:buClr>
                <a:srgbClr val="747474"/>
              </a:buClr>
              <a:buSzPct val="110000"/>
              <a:buAutoNum type="arabicPlain" startAt="7"/>
              <a:tabLst>
                <a:tab pos="589280" algn="l"/>
              </a:tabLst>
            </a:pPr>
            <a:r>
              <a:rPr dirty="0" sz="2000" spc="-265">
                <a:solidFill>
                  <a:srgbClr val="696969"/>
                </a:solidFill>
                <a:latin typeface="Arial MT"/>
                <a:cs typeface="Arial MT"/>
              </a:rPr>
              <a:t>Use</a:t>
            </a:r>
            <a:r>
              <a:rPr dirty="0" sz="2000" spc="-95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dirty="0" sz="2000" spc="-265">
                <a:solidFill>
                  <a:srgbClr val="5E5E5E"/>
                </a:solidFill>
                <a:latin typeface="Arial MT"/>
                <a:cs typeface="Arial MT"/>
              </a:rPr>
              <a:t>Case</a:t>
            </a:r>
            <a:r>
              <a:rPr dirty="0" sz="2000" spc="-4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dirty="0" sz="2000" spc="-70">
                <a:solidFill>
                  <a:srgbClr val="646464"/>
                </a:solidFill>
                <a:latin typeface="Arial MT"/>
                <a:cs typeface="Arial MT"/>
              </a:rPr>
              <a:t>Diagram</a:t>
            </a:r>
            <a:endParaRPr sz="2000">
              <a:latin typeface="Arial MT"/>
              <a:cs typeface="Arial MT"/>
            </a:endParaRPr>
          </a:p>
          <a:p>
            <a:pPr marL="591820" indent="-422275">
              <a:lnSpc>
                <a:spcPct val="100000"/>
              </a:lnSpc>
              <a:spcBef>
                <a:spcPts val="595"/>
              </a:spcBef>
              <a:buClr>
                <a:srgbClr val="7C7C7C"/>
              </a:buClr>
              <a:buSzPct val="108108"/>
              <a:buAutoNum type="arabicPlain" startAt="7"/>
              <a:tabLst>
                <a:tab pos="591820" algn="l"/>
              </a:tabLst>
            </a:pPr>
            <a:r>
              <a:rPr dirty="0" sz="1850" spc="-10">
                <a:solidFill>
                  <a:srgbClr val="707070"/>
                </a:solidFill>
                <a:latin typeface="Arial MT"/>
                <a:cs typeface="Arial MT"/>
              </a:rPr>
              <a:t>Modules</a:t>
            </a:r>
            <a:endParaRPr sz="1850">
              <a:latin typeface="Arial MT"/>
              <a:cs typeface="Arial MT"/>
            </a:endParaRPr>
          </a:p>
          <a:p>
            <a:pPr marL="598805" indent="-429895">
              <a:lnSpc>
                <a:spcPct val="100000"/>
              </a:lnSpc>
              <a:spcBef>
                <a:spcPts val="770"/>
              </a:spcBef>
              <a:buClr>
                <a:srgbClr val="858585"/>
              </a:buClr>
              <a:buAutoNum type="arabicPlain" startAt="7"/>
              <a:tabLst>
                <a:tab pos="598805" algn="l"/>
              </a:tabLst>
            </a:pPr>
            <a:r>
              <a:rPr dirty="0" sz="2000" spc="-114">
                <a:solidFill>
                  <a:srgbClr val="5B5B5B"/>
                </a:solidFill>
                <a:latin typeface="Arial MT"/>
                <a:cs typeface="Arial MT"/>
              </a:rPr>
              <a:t>Algorithms//vlethodotogy</a:t>
            </a:r>
            <a:endParaRPr sz="2000">
              <a:latin typeface="Arial MT"/>
              <a:cs typeface="Arial MT"/>
            </a:endParaRPr>
          </a:p>
          <a:p>
            <a:pPr marL="591820" indent="-548005">
              <a:lnSpc>
                <a:spcPct val="100000"/>
              </a:lnSpc>
              <a:spcBef>
                <a:spcPts val="455"/>
              </a:spcBef>
              <a:buClr>
                <a:srgbClr val="6E6E6E"/>
              </a:buClr>
              <a:buSzPct val="90243"/>
              <a:buAutoNum type="arabicPlain" startAt="7"/>
              <a:tabLst>
                <a:tab pos="591820" algn="l"/>
              </a:tabLst>
            </a:pPr>
            <a:r>
              <a:rPr dirty="0" sz="2050" spc="-10">
                <a:solidFill>
                  <a:srgbClr val="696969"/>
                </a:solidFill>
                <a:latin typeface="Arial MT"/>
                <a:cs typeface="Arial MT"/>
              </a:rPr>
              <a:t>Testin</a:t>
            </a:r>
            <a:r>
              <a:rPr dirty="0" baseline="-10840" sz="3075" spc="-15">
                <a:solidFill>
                  <a:srgbClr val="696969"/>
                </a:solidFill>
                <a:latin typeface="Arial MT"/>
                <a:cs typeface="Arial MT"/>
              </a:rPr>
              <a:t>9</a:t>
            </a:r>
            <a:endParaRPr baseline="-10840" sz="3075">
              <a:latin typeface="Arial MT"/>
              <a:cs typeface="Arial MT"/>
            </a:endParaRPr>
          </a:p>
          <a:p>
            <a:pPr marL="592455" indent="-552450">
              <a:lnSpc>
                <a:spcPct val="100000"/>
              </a:lnSpc>
              <a:spcBef>
                <a:spcPts val="605"/>
              </a:spcBef>
              <a:buClr>
                <a:srgbClr val="777777"/>
              </a:buClr>
              <a:buSzPct val="107500"/>
              <a:buAutoNum type="arabicPlain" startAt="7"/>
              <a:tabLst>
                <a:tab pos="592455" algn="l"/>
              </a:tabLst>
            </a:pPr>
            <a:r>
              <a:rPr dirty="0" sz="2000" spc="-215">
                <a:solidFill>
                  <a:srgbClr val="797979"/>
                </a:solidFill>
                <a:latin typeface="Arial MT"/>
                <a:cs typeface="Arial MT"/>
              </a:rPr>
              <a:t>Test</a:t>
            </a:r>
            <a:r>
              <a:rPr dirty="0" sz="2000" spc="55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sz="2000" spc="-254">
                <a:solidFill>
                  <a:srgbClr val="646464"/>
                </a:solidFill>
                <a:latin typeface="Arial MT"/>
                <a:cs typeface="Arial MT"/>
              </a:rPr>
              <a:t>Cases</a:t>
            </a:r>
            <a:r>
              <a:rPr dirty="0" sz="2000" spc="-2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2000" spc="-235">
                <a:solidFill>
                  <a:srgbClr val="707070"/>
                </a:solidFill>
                <a:latin typeface="Arial MT"/>
                <a:cs typeface="Arial MT"/>
              </a:rPr>
              <a:t>and</a:t>
            </a:r>
            <a:r>
              <a:rPr dirty="0" sz="2000" spc="6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dirty="0" sz="2000" spc="-190">
                <a:solidFill>
                  <a:srgbClr val="676767"/>
                </a:solidFill>
                <a:latin typeface="Arial MT"/>
                <a:cs typeface="Arial MT"/>
              </a:rPr>
              <a:t>Validation</a:t>
            </a:r>
            <a:r>
              <a:rPr dirty="0" sz="2000" spc="6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5D5D5D"/>
                </a:solidFill>
                <a:latin typeface="Arial MT"/>
                <a:cs typeface="Arial MT"/>
              </a:rPr>
              <a:t>Testing</a:t>
            </a:r>
            <a:endParaRPr sz="2000">
              <a:latin typeface="Arial MT"/>
              <a:cs typeface="Arial MT"/>
            </a:endParaRPr>
          </a:p>
          <a:p>
            <a:pPr marL="41275">
              <a:lnSpc>
                <a:spcPct val="100000"/>
              </a:lnSpc>
              <a:spcBef>
                <a:spcPts val="560"/>
              </a:spcBef>
              <a:tabLst>
                <a:tab pos="590550" algn="l"/>
              </a:tabLst>
            </a:pPr>
            <a:r>
              <a:rPr dirty="0" baseline="1355" sz="3075" spc="-37">
                <a:solidFill>
                  <a:srgbClr val="696969"/>
                </a:solidFill>
                <a:latin typeface="Arial MT"/>
                <a:cs typeface="Arial MT"/>
              </a:rPr>
              <a:t>1y</a:t>
            </a:r>
            <a:r>
              <a:rPr dirty="0" baseline="1355" sz="3075">
                <a:solidFill>
                  <a:srgbClr val="696969"/>
                </a:solidFill>
                <a:latin typeface="Arial MT"/>
                <a:cs typeface="Arial MT"/>
              </a:rPr>
              <a:t>	</a:t>
            </a:r>
            <a:r>
              <a:rPr dirty="0" sz="1900" spc="-160">
                <a:solidFill>
                  <a:srgbClr val="4D4D4D"/>
                </a:solidFill>
                <a:latin typeface="Arial MT"/>
                <a:cs typeface="Arial MT"/>
              </a:rPr>
              <a:t>Pe/forma0Ce</a:t>
            </a:r>
            <a:r>
              <a:rPr dirty="0" sz="1900" spc="6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900" spc="-25">
                <a:solidFill>
                  <a:srgbClr val="626262"/>
                </a:solidFill>
                <a:latin typeface="Arial MT"/>
                <a:cs typeface="Arial MT"/>
              </a:rPr>
              <a:t>Analysis</a:t>
            </a:r>
            <a:endParaRPr sz="1900">
              <a:latin typeface="Arial MT"/>
              <a:cs typeface="Arial MT"/>
            </a:endParaRPr>
          </a:p>
          <a:p>
            <a:pPr marL="586740" indent="-542925">
              <a:lnSpc>
                <a:spcPct val="100000"/>
              </a:lnSpc>
              <a:spcBef>
                <a:spcPts val="545"/>
              </a:spcBef>
              <a:buClr>
                <a:srgbClr val="7B7B7B"/>
              </a:buClr>
              <a:buSzPct val="94871"/>
              <a:buAutoNum type="arabicPlain" startAt="13"/>
              <a:tabLst>
                <a:tab pos="586740" algn="l"/>
              </a:tabLst>
            </a:pPr>
            <a:r>
              <a:rPr dirty="0" sz="1950" spc="-75">
                <a:solidFill>
                  <a:srgbClr val="606060"/>
                </a:solidFill>
                <a:latin typeface="Arial MT"/>
                <a:cs typeface="Arial MT"/>
              </a:rPr>
              <a:t>Screerishots</a:t>
            </a:r>
            <a:endParaRPr sz="1950">
              <a:latin typeface="Arial MT"/>
              <a:cs typeface="Arial MT"/>
            </a:endParaRPr>
          </a:p>
          <a:p>
            <a:pPr marL="584835" indent="-544195">
              <a:lnSpc>
                <a:spcPct val="100000"/>
              </a:lnSpc>
              <a:spcBef>
                <a:spcPts val="635"/>
              </a:spcBef>
              <a:buClr>
                <a:srgbClr val="6D6D6D"/>
              </a:buClr>
              <a:buSzPct val="102439"/>
              <a:buAutoNum type="arabicPlain" startAt="13"/>
              <a:tabLst>
                <a:tab pos="584835" algn="l"/>
              </a:tabLst>
            </a:pPr>
            <a:r>
              <a:rPr dirty="0" sz="2050" spc="-110">
                <a:solidFill>
                  <a:srgbClr val="707070"/>
                </a:solidFill>
                <a:latin typeface="Arial MT"/>
                <a:cs typeface="Arial MT"/>
              </a:rPr>
              <a:t>Conclusion</a:t>
            </a:r>
            <a:endParaRPr sz="2050">
              <a:latin typeface="Arial MT"/>
              <a:cs typeface="Arial MT"/>
            </a:endParaRPr>
          </a:p>
          <a:p>
            <a:pPr marL="577215" indent="-536575">
              <a:lnSpc>
                <a:spcPct val="100000"/>
              </a:lnSpc>
              <a:spcBef>
                <a:spcPts val="430"/>
              </a:spcBef>
              <a:buClr>
                <a:srgbClr val="959595"/>
              </a:buClr>
              <a:buSzPct val="105000"/>
              <a:buAutoNum type="arabicPlain" startAt="13"/>
              <a:tabLst>
                <a:tab pos="577215" algn="l"/>
              </a:tabLst>
            </a:pPr>
            <a:r>
              <a:rPr dirty="0" sz="2000" spc="-190">
                <a:solidFill>
                  <a:srgbClr val="646464"/>
                </a:solidFill>
                <a:latin typeface="Arial MT"/>
                <a:cs typeface="Arial MT"/>
              </a:rPr>
              <a:t>Future</a:t>
            </a:r>
            <a:r>
              <a:rPr dirty="0" sz="2000" spc="7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2000" spc="-300">
                <a:solidFill>
                  <a:srgbClr val="595959"/>
                </a:solidFill>
                <a:latin typeface="Arial MT"/>
                <a:cs typeface="Arial MT"/>
              </a:rPr>
              <a:t>Work</a:t>
            </a:r>
            <a:endParaRPr sz="2000">
              <a:latin typeface="Arial MT"/>
              <a:cs typeface="Arial MT"/>
            </a:endParaRPr>
          </a:p>
          <a:p>
            <a:pPr marL="584835" indent="-541020">
              <a:lnSpc>
                <a:spcPct val="100000"/>
              </a:lnSpc>
              <a:spcBef>
                <a:spcPts val="620"/>
              </a:spcBef>
              <a:buClr>
                <a:srgbClr val="5D5D5D"/>
              </a:buClr>
              <a:buSzPct val="92500"/>
              <a:buAutoNum type="arabicPlain" startAt="13"/>
              <a:tabLst>
                <a:tab pos="584835" algn="l"/>
              </a:tabLst>
            </a:pPr>
            <a:r>
              <a:rPr dirty="0" sz="2000" spc="-210">
                <a:solidFill>
                  <a:srgbClr val="6B6B6B"/>
                </a:solidFill>
                <a:latin typeface="Arial MT"/>
                <a:cs typeface="Arial MT"/>
              </a:rPr>
              <a:t>Graphical</a:t>
            </a:r>
            <a:r>
              <a:rPr dirty="0" sz="2000" spc="45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2000" spc="-185">
                <a:solidFill>
                  <a:srgbClr val="595959"/>
                </a:solidFill>
                <a:latin typeface="Arial MT"/>
                <a:cs typeface="Arial MT"/>
              </a:rPr>
              <a:t>Representation</a:t>
            </a:r>
            <a:r>
              <a:rPr dirty="0" sz="2000" spc="-6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2000" spc="-17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dirty="0" sz="2000" spc="4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2000" spc="-254">
                <a:solidFill>
                  <a:srgbClr val="676767"/>
                </a:solidFill>
                <a:latin typeface="Arial MT"/>
                <a:cs typeface="Arial MT"/>
              </a:rPr>
              <a:t>Land</a:t>
            </a:r>
            <a:r>
              <a:rPr dirty="0" sz="2000" spc="35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dirty="0" sz="2000" spc="-165">
                <a:solidFill>
                  <a:srgbClr val="666666"/>
                </a:solidFill>
                <a:latin typeface="Arial MT"/>
                <a:cs typeface="Arial MT"/>
              </a:rPr>
              <a:t>Pollution</a:t>
            </a:r>
            <a:r>
              <a:rPr dirty="0" sz="2000" spc="5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2000" spc="-229">
                <a:solidFill>
                  <a:srgbClr val="727272"/>
                </a:solidFill>
                <a:latin typeface="Arial MT"/>
                <a:cs typeface="Arial MT"/>
              </a:rPr>
              <a:t>and</a:t>
            </a:r>
            <a:r>
              <a:rPr dirty="0" sz="2000" spc="-100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dirty="0" sz="2000" spc="-170">
                <a:solidFill>
                  <a:srgbClr val="676767"/>
                </a:solidFill>
                <a:latin typeface="Arial MT"/>
                <a:cs typeface="Arial MT"/>
              </a:rPr>
              <a:t>Biodiversity</a:t>
            </a:r>
            <a:r>
              <a:rPr dirty="0" sz="2000" spc="14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626262"/>
                </a:solidFill>
                <a:latin typeface="Arial MT"/>
                <a:cs typeface="Arial MT"/>
              </a:rPr>
              <a:t>Loss</a:t>
            </a:r>
            <a:endParaRPr sz="2000">
              <a:latin typeface="Arial MT"/>
              <a:cs typeface="Arial MT"/>
            </a:endParaRPr>
          </a:p>
          <a:p>
            <a:pPr marL="577850" indent="-539750">
              <a:lnSpc>
                <a:spcPct val="100000"/>
              </a:lnSpc>
              <a:spcBef>
                <a:spcPts val="420"/>
              </a:spcBef>
              <a:buClr>
                <a:srgbClr val="707070"/>
              </a:buClr>
              <a:buSzPct val="112195"/>
              <a:buAutoNum type="arabicPlain" startAt="13"/>
              <a:tabLst>
                <a:tab pos="577850" algn="l"/>
              </a:tabLst>
            </a:pPr>
            <a:r>
              <a:rPr dirty="0" sz="2050" spc="-145">
                <a:solidFill>
                  <a:srgbClr val="626262"/>
                </a:solidFill>
                <a:latin typeface="Arial MT"/>
                <a:cs typeface="Arial MT"/>
              </a:rPr>
              <a:t>References</a:t>
            </a:r>
            <a:endParaRPr sz="2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0480" y="2174119"/>
            <a:ext cx="4301523" cy="34711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9410" rIns="0" bIns="0" rtlCol="0" vert="horz">
            <a:spAutoFit/>
          </a:bodyPr>
          <a:lstStyle/>
          <a:p>
            <a:pPr marL="208915">
              <a:lnSpc>
                <a:spcPct val="100000"/>
              </a:lnSpc>
              <a:spcBef>
                <a:spcPts val="90"/>
              </a:spcBef>
            </a:pPr>
            <a:r>
              <a:rPr dirty="0" sz="3250" spc="-300"/>
              <a:t>Agenda</a:t>
            </a:r>
            <a:endParaRPr sz="3250"/>
          </a:p>
        </p:txBody>
      </p:sp>
      <p:sp>
        <p:nvSpPr>
          <p:cNvPr id="4" name="object 4" descr=""/>
          <p:cNvSpPr txBox="1"/>
          <p:nvPr/>
        </p:nvSpPr>
        <p:spPr>
          <a:xfrm>
            <a:off x="611693" y="1046822"/>
            <a:ext cx="5807710" cy="3750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950" spc="-254">
                <a:solidFill>
                  <a:srgbClr val="4B4B4B"/>
                </a:solidFill>
                <a:latin typeface="Arial MT"/>
                <a:cs typeface="Arial MT"/>
              </a:rPr>
              <a:t>Overview</a:t>
            </a:r>
            <a:r>
              <a:rPr dirty="0" sz="2950" spc="5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2950" spc="-2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dirty="0" sz="2950" spc="-18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2950" spc="-330">
                <a:solidFill>
                  <a:srgbClr val="595959"/>
                </a:solidFill>
                <a:latin typeface="Arial MT"/>
                <a:cs typeface="Arial MT"/>
              </a:rPr>
              <a:t>Our</a:t>
            </a:r>
            <a:r>
              <a:rPr dirty="0" sz="295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2950" spc="-145">
                <a:solidFill>
                  <a:srgbClr val="5D5D5D"/>
                </a:solidFill>
                <a:latin typeface="Arial MT"/>
                <a:cs typeface="Arial MT"/>
              </a:rPr>
              <a:t>Presentation</a:t>
            </a:r>
            <a:r>
              <a:rPr dirty="0" sz="2950" spc="95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2950" spc="-125">
                <a:solidFill>
                  <a:srgbClr val="464646"/>
                </a:solidFill>
                <a:latin typeface="Arial MT"/>
                <a:cs typeface="Arial MT"/>
              </a:rPr>
              <a:t>Structure</a:t>
            </a:r>
            <a:endParaRPr sz="2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0"/>
              </a:spcBef>
            </a:pPr>
            <a:endParaRPr sz="2950">
              <a:latin typeface="Arial MT"/>
              <a:cs typeface="Arial MT"/>
            </a:endParaRPr>
          </a:p>
          <a:p>
            <a:pPr marL="318770" marR="739775" indent="-203835">
              <a:lnSpc>
                <a:spcPct val="95800"/>
              </a:lnSpc>
              <a:buClr>
                <a:srgbClr val="161616"/>
              </a:buClr>
              <a:buChar char="•"/>
              <a:tabLst>
                <a:tab pos="321945" algn="l"/>
              </a:tabLst>
            </a:pPr>
            <a:r>
              <a:rPr dirty="0" sz="2150" spc="-165">
                <a:solidFill>
                  <a:srgbClr val="0A0A0A"/>
                </a:solidFill>
                <a:latin typeface="Arial MT"/>
                <a:cs typeface="Arial MT"/>
              </a:rPr>
              <a:t>Presentation</a:t>
            </a:r>
            <a:r>
              <a:rPr dirty="0" sz="215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2150" spc="-135">
                <a:latin typeface="Arial MT"/>
                <a:cs typeface="Arial MT"/>
              </a:rPr>
              <a:t>Structure:</a:t>
            </a:r>
            <a:r>
              <a:rPr dirty="0" sz="2150" spc="80">
                <a:latin typeface="Arial MT"/>
                <a:cs typeface="Arial MT"/>
              </a:rPr>
              <a:t> </a:t>
            </a:r>
            <a:r>
              <a:rPr dirty="0" sz="2150" spc="-320">
                <a:solidFill>
                  <a:srgbClr val="1D1D1D"/>
                </a:solidFill>
                <a:latin typeface="Arial MT"/>
                <a:cs typeface="Arial MT"/>
              </a:rPr>
              <a:t>A</a:t>
            </a:r>
            <a:r>
              <a:rPr dirty="0" sz="2150" spc="-45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2150" spc="-155">
                <a:solidFill>
                  <a:srgbClr val="363636"/>
                </a:solidFill>
                <a:latin typeface="Arial MT"/>
                <a:cs typeface="Arial MT"/>
              </a:rPr>
              <a:t>clear</a:t>
            </a:r>
            <a:r>
              <a:rPr dirty="0" sz="2150" spc="-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2150" spc="-145">
                <a:solidFill>
                  <a:srgbClr val="262626"/>
                </a:solidFill>
                <a:latin typeface="Arial MT"/>
                <a:cs typeface="Arial MT"/>
              </a:rPr>
              <a:t>outline</a:t>
            </a:r>
            <a:r>
              <a:rPr dirty="0" sz="2150" spc="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150" spc="-95">
                <a:solidFill>
                  <a:srgbClr val="565656"/>
                </a:solidFill>
                <a:latin typeface="Arial MT"/>
                <a:cs typeface="Arial MT"/>
              </a:rPr>
              <a:t>of</a:t>
            </a:r>
            <a:r>
              <a:rPr dirty="0" sz="2150" spc="-15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4D4D4D"/>
                </a:solidFill>
                <a:latin typeface="Arial MT"/>
                <a:cs typeface="Arial MT"/>
              </a:rPr>
              <a:t>the </a:t>
            </a:r>
            <a:r>
              <a:rPr dirty="0" sz="2150" spc="-25">
                <a:solidFill>
                  <a:srgbClr val="4D4D4D"/>
                </a:solidFill>
                <a:latin typeface="Arial MT"/>
                <a:cs typeface="Arial MT"/>
              </a:rPr>
              <a:t>	</a:t>
            </a:r>
            <a:r>
              <a:rPr dirty="0" sz="2250" spc="-155">
                <a:solidFill>
                  <a:srgbClr val="2D2D2D"/>
                </a:solidFill>
                <a:latin typeface="Arial MT"/>
                <a:cs typeface="Arial MT"/>
              </a:rPr>
              <a:t>topics</a:t>
            </a:r>
            <a:r>
              <a:rPr dirty="0" sz="2250" spc="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250" spc="-265">
                <a:solidFill>
                  <a:srgbClr val="414141"/>
                </a:solidFill>
                <a:latin typeface="Arial MT"/>
                <a:cs typeface="Arial MT"/>
              </a:rPr>
              <a:t>we</a:t>
            </a:r>
            <a:r>
              <a:rPr dirty="0" sz="2250" spc="-7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2250" spc="-215">
                <a:solidFill>
                  <a:srgbClr val="424242"/>
                </a:solidFill>
                <a:latin typeface="Arial MT"/>
                <a:cs typeface="Arial MT"/>
              </a:rPr>
              <a:t>VIII</a:t>
            </a:r>
            <a:r>
              <a:rPr dirty="0" sz="2250" spc="-11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2250" spc="-195">
                <a:solidFill>
                  <a:srgbClr val="333333"/>
                </a:solidFill>
                <a:latin typeface="Arial MT"/>
                <a:cs typeface="Arial MT"/>
              </a:rPr>
              <a:t>coyei,</a:t>
            </a:r>
            <a:r>
              <a:rPr dirty="0" sz="2250" spc="-12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250" spc="-210">
                <a:solidFill>
                  <a:srgbClr val="1F1F1F"/>
                </a:solidFill>
                <a:latin typeface="Arial MT"/>
                <a:cs typeface="Arial MT"/>
              </a:rPr>
              <a:t>ensuring</a:t>
            </a:r>
            <a:r>
              <a:rPr dirty="0" sz="2250" spc="7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250" spc="-375">
                <a:solidFill>
                  <a:srgbClr val="343434"/>
                </a:solidFill>
                <a:latin typeface="Arial MT"/>
                <a:cs typeface="Arial MT"/>
              </a:rPr>
              <a:t>a</a:t>
            </a:r>
            <a:r>
              <a:rPr dirty="0" sz="2250" spc="-9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2250" spc="-160">
                <a:solidFill>
                  <a:srgbClr val="181818"/>
                </a:solidFill>
                <a:latin typeface="Arial MT"/>
                <a:cs typeface="Arial MT"/>
              </a:rPr>
              <a:t>logical</a:t>
            </a:r>
            <a:r>
              <a:rPr dirty="0" sz="2250" spc="4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250" spc="-170">
                <a:solidFill>
                  <a:srgbClr val="3A3A3A"/>
                </a:solidFill>
                <a:latin typeface="Arial MT"/>
                <a:cs typeface="Arial MT"/>
              </a:rPr>
              <a:t>flow</a:t>
            </a:r>
            <a:r>
              <a:rPr dirty="0" sz="2250" spc="-5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2250" spc="-100">
                <a:solidFill>
                  <a:srgbClr val="646464"/>
                </a:solidFill>
                <a:latin typeface="Arial MT"/>
                <a:cs typeface="Arial MT"/>
              </a:rPr>
              <a:t>of </a:t>
            </a:r>
            <a:r>
              <a:rPr dirty="0" sz="2250" spc="-100">
                <a:solidFill>
                  <a:srgbClr val="646464"/>
                </a:solidFill>
                <a:latin typeface="Arial MT"/>
                <a:cs typeface="Arial MT"/>
              </a:rPr>
              <a:t>	</a:t>
            </a:r>
            <a:r>
              <a:rPr dirty="0" sz="2100" spc="-95">
                <a:solidFill>
                  <a:srgbClr val="0C0C0C"/>
                </a:solidFill>
                <a:latin typeface="Arial MT"/>
                <a:cs typeface="Arial MT"/>
              </a:rPr>
              <a:t>information</a:t>
            </a:r>
            <a:r>
              <a:rPr dirty="0" sz="2100" spc="-5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2100" spc="-114">
                <a:solidFill>
                  <a:srgbClr val="1C1C1C"/>
                </a:solidFill>
                <a:latin typeface="Arial MT"/>
                <a:cs typeface="Arial MT"/>
              </a:rPr>
              <a:t>throughout</a:t>
            </a:r>
            <a:r>
              <a:rPr dirty="0" sz="2100" spc="114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100" spc="-125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210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100" spc="-40">
                <a:solidFill>
                  <a:srgbClr val="181818"/>
                </a:solidFill>
                <a:latin typeface="Arial MT"/>
                <a:cs typeface="Arial MT"/>
              </a:rPr>
              <a:t>presentation.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5"/>
              </a:spcBef>
              <a:buFont typeface="Arial MT"/>
              <a:buChar char="•"/>
            </a:pPr>
            <a:endParaRPr sz="2150">
              <a:latin typeface="Arial MT"/>
              <a:cs typeface="Arial MT"/>
            </a:endParaRPr>
          </a:p>
          <a:p>
            <a:pPr marL="315595" marR="848994" indent="-190500">
              <a:lnSpc>
                <a:spcPct val="86100"/>
              </a:lnSpc>
              <a:buClr>
                <a:srgbClr val="151515"/>
              </a:buClr>
              <a:buChar char="•"/>
              <a:tabLst>
                <a:tab pos="329565" algn="l"/>
              </a:tabLst>
            </a:pPr>
            <a:r>
              <a:rPr dirty="0" baseline="1157" sz="3600" spc="-540">
                <a:solidFill>
                  <a:srgbClr val="1C1C1C"/>
                </a:solidFill>
                <a:latin typeface="Arial MT"/>
                <a:cs typeface="Arial MT"/>
              </a:rPr>
              <a:t>Key</a:t>
            </a:r>
            <a:r>
              <a:rPr dirty="0" baseline="1157" sz="3600" spc="-34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baseline="1157" sz="3600" spc="-450">
                <a:solidFill>
                  <a:srgbClr val="181818"/>
                </a:solidFill>
                <a:latin typeface="Arial MT"/>
                <a:cs typeface="Arial MT"/>
              </a:rPr>
              <a:t>Toplca:</a:t>
            </a:r>
            <a:r>
              <a:rPr dirty="0" baseline="1157" sz="3600" spc="-284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baseline="1157" sz="3600" spc="-817">
                <a:solidFill>
                  <a:srgbClr val="333333"/>
                </a:solidFill>
                <a:latin typeface="Arial MT"/>
                <a:cs typeface="Arial MT"/>
              </a:rPr>
              <a:t>We</a:t>
            </a:r>
            <a:r>
              <a:rPr dirty="0" baseline="1157" sz="3600" spc="-24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baseline="1157" sz="3600" spc="-270">
                <a:solidFill>
                  <a:srgbClr val="383838"/>
                </a:solidFill>
                <a:latin typeface="Arial MT"/>
                <a:cs typeface="Arial MT"/>
              </a:rPr>
              <a:t>will</a:t>
            </a:r>
            <a:r>
              <a:rPr dirty="0" baseline="1157" sz="3600" spc="-172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baseline="1157" sz="3600" spc="-494">
                <a:solidFill>
                  <a:srgbClr val="2D2D2D"/>
                </a:solidFill>
                <a:latin typeface="Arial MT"/>
                <a:cs typeface="Arial MT"/>
              </a:rPr>
              <a:t>delve</a:t>
            </a:r>
            <a:r>
              <a:rPr dirty="0" baseline="1157" sz="3600" spc="-172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baseline="3472" sz="3600" spc="-277">
                <a:solidFill>
                  <a:srgbClr val="3D3D3D"/>
                </a:solidFill>
                <a:latin typeface="Arial MT"/>
                <a:cs typeface="Arial MT"/>
              </a:rPr>
              <a:t>I</a:t>
            </a:r>
            <a:r>
              <a:rPr dirty="0" sz="2400" spc="-185">
                <a:solidFill>
                  <a:srgbClr val="3D3D3D"/>
                </a:solidFill>
                <a:latin typeface="Arial MT"/>
                <a:cs typeface="Arial MT"/>
              </a:rPr>
              <a:t>nto</a:t>
            </a:r>
            <a:r>
              <a:rPr dirty="0" baseline="1157" sz="3600" spc="-277">
                <a:solidFill>
                  <a:srgbClr val="282828"/>
                </a:solidFill>
                <a:latin typeface="Arial MT"/>
                <a:cs typeface="Arial MT"/>
              </a:rPr>
              <a:t>the</a:t>
            </a:r>
            <a:r>
              <a:rPr dirty="0" baseline="1157" sz="3600" spc="-202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baseline="1157" sz="3600" spc="-284">
                <a:solidFill>
                  <a:srgbClr val="2A2A2A"/>
                </a:solidFill>
                <a:latin typeface="Arial MT"/>
                <a:cs typeface="Arial MT"/>
              </a:rPr>
              <a:t>definitions. </a:t>
            </a:r>
            <a:r>
              <a:rPr dirty="0" baseline="1157" sz="3600" spc="-284">
                <a:solidFill>
                  <a:srgbClr val="2A2A2A"/>
                </a:solidFill>
                <a:latin typeface="Arial MT"/>
                <a:cs typeface="Arial MT"/>
              </a:rPr>
              <a:t>	</a:t>
            </a:r>
            <a:r>
              <a:rPr dirty="0" sz="2400" spc="-265">
                <a:solidFill>
                  <a:srgbClr val="2A2A2A"/>
                </a:solidFill>
                <a:latin typeface="Arial MT"/>
                <a:cs typeface="Arial MT"/>
              </a:rPr>
              <a:t>objectives,</a:t>
            </a:r>
            <a:r>
              <a:rPr dirty="0" sz="2400" spc="1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400" spc="-250">
                <a:solidFill>
                  <a:srgbClr val="0F0F0F"/>
                </a:solidFill>
                <a:latin typeface="Arial MT"/>
                <a:cs typeface="Arial MT"/>
              </a:rPr>
              <a:t>literature</a:t>
            </a:r>
            <a:r>
              <a:rPr dirty="0" sz="2400" spc="13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2400" spc="-340">
                <a:solidFill>
                  <a:srgbClr val="282828"/>
                </a:solidFill>
                <a:latin typeface="Arial MT"/>
                <a:cs typeface="Arial MT"/>
              </a:rPr>
              <a:t>survey,</a:t>
            </a:r>
            <a:r>
              <a:rPr dirty="0" sz="2400" spc="-11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400" spc="-340">
                <a:solidFill>
                  <a:srgbClr val="343434"/>
                </a:solidFill>
                <a:latin typeface="Arial MT"/>
                <a:cs typeface="Arial MT"/>
              </a:rPr>
              <a:t>and</a:t>
            </a:r>
            <a:r>
              <a:rPr dirty="0" sz="2400" spc="-26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2400" spc="-320">
                <a:solidFill>
                  <a:srgbClr val="1A1A1A"/>
                </a:solidFill>
                <a:latin typeface="Arial MT"/>
                <a:cs typeface="Arial MT"/>
              </a:rPr>
              <a:t>proposed </a:t>
            </a:r>
            <a:r>
              <a:rPr dirty="0" sz="2400" spc="-320">
                <a:solidFill>
                  <a:srgbClr val="1A1A1A"/>
                </a:solidFill>
                <a:latin typeface="Arial MT"/>
                <a:cs typeface="Arial MT"/>
              </a:rPr>
              <a:t>	</a:t>
            </a:r>
            <a:r>
              <a:rPr dirty="0" sz="2300" spc="-200">
                <a:solidFill>
                  <a:srgbClr val="262626"/>
                </a:solidFill>
                <a:latin typeface="Arial MT"/>
                <a:cs typeface="Arial MT"/>
              </a:rPr>
              <a:t>solutions</a:t>
            </a:r>
            <a:r>
              <a:rPr dirty="0" sz="2300" spc="6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300" spc="-250">
                <a:solidFill>
                  <a:srgbClr val="1C1C1C"/>
                </a:solidFill>
                <a:latin typeface="Arial MT"/>
                <a:cs typeface="Arial MT"/>
              </a:rPr>
              <a:t>regarding</a:t>
            </a:r>
            <a:r>
              <a:rPr dirty="0" sz="2300" spc="1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300" spc="-225">
                <a:solidFill>
                  <a:srgbClr val="363636"/>
                </a:solidFill>
                <a:latin typeface="Arial MT"/>
                <a:cs typeface="Arial MT"/>
              </a:rPr>
              <a:t>land</a:t>
            </a:r>
            <a:r>
              <a:rPr dirty="0" sz="2300" spc="-8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2300" spc="-185">
                <a:solidFill>
                  <a:srgbClr val="131313"/>
                </a:solidFill>
                <a:latin typeface="Arial MT"/>
                <a:cs typeface="Arial MT"/>
              </a:rPr>
              <a:t>pollution</a:t>
            </a:r>
            <a:r>
              <a:rPr dirty="0" sz="2300" spc="5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2300" spc="-300">
                <a:solidFill>
                  <a:srgbClr val="2D2D2D"/>
                </a:solidFill>
                <a:latin typeface="Arial MT"/>
                <a:cs typeface="Arial MT"/>
              </a:rPr>
              <a:t>and </a:t>
            </a:r>
            <a:r>
              <a:rPr dirty="0" sz="2300" spc="-30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2300" spc="-200">
                <a:solidFill>
                  <a:srgbClr val="1A1A1A"/>
                </a:solidFill>
                <a:latin typeface="Arial MT"/>
                <a:cs typeface="Arial MT"/>
              </a:rPr>
              <a:t>biodiversity</a:t>
            </a:r>
            <a:r>
              <a:rPr dirty="0" sz="2300" spc="8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424242"/>
                </a:solidFill>
                <a:latin typeface="Arial MT"/>
                <a:cs typeface="Arial MT"/>
              </a:rPr>
              <a:t>loss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50587" y="5703370"/>
            <a:ext cx="2435225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245">
                <a:solidFill>
                  <a:srgbClr val="3B3B3B"/>
                </a:solidFill>
                <a:latin typeface="Arial MT"/>
                <a:cs typeface="Arial MT"/>
              </a:rPr>
              <a:t>Photo</a:t>
            </a:r>
            <a:r>
              <a:rPr dirty="0" sz="1850" spc="-4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1850" spc="-220">
                <a:solidFill>
                  <a:srgbClr val="484848"/>
                </a:solidFill>
                <a:latin typeface="Arial MT"/>
                <a:cs typeface="Arial MT"/>
              </a:rPr>
              <a:t>by</a:t>
            </a:r>
            <a:r>
              <a:rPr dirty="0" sz="1850" spc="-1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850" spc="-210">
                <a:solidFill>
                  <a:srgbClr val="363636"/>
                </a:solidFill>
                <a:latin typeface="Arial MT"/>
                <a:cs typeface="Arial MT"/>
              </a:rPr>
              <a:t>Sebsstieñ</a:t>
            </a:r>
            <a:r>
              <a:rPr dirty="0" sz="1850" spc="4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1850" spc="-200">
                <a:solidFill>
                  <a:srgbClr val="343434"/>
                </a:solidFill>
                <a:latin typeface="Arial MT"/>
                <a:cs typeface="Arial MT"/>
              </a:rPr>
              <a:t>Bonneval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6873" y="2198824"/>
            <a:ext cx="4425129" cy="36441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225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50" spc="-400"/>
              <a:t>Team</a:t>
            </a:r>
            <a:r>
              <a:rPr dirty="0" sz="3450" spc="-170"/>
              <a:t> </a:t>
            </a:r>
            <a:r>
              <a:rPr dirty="0" sz="3450" spc="-260"/>
              <a:t>Details</a:t>
            </a:r>
            <a:r>
              <a:rPr dirty="0" sz="3450" spc="185"/>
              <a:t> </a:t>
            </a:r>
            <a:r>
              <a:rPr dirty="0" sz="3450" spc="-330"/>
              <a:t>and</a:t>
            </a:r>
            <a:r>
              <a:rPr dirty="0" sz="3450" spc="-130"/>
              <a:t> </a:t>
            </a:r>
            <a:r>
              <a:rPr dirty="0" sz="3450" spc="-355"/>
              <a:t>Guide</a:t>
            </a:r>
            <a:r>
              <a:rPr dirty="0" sz="3450" spc="-210"/>
              <a:t> </a:t>
            </a:r>
            <a:r>
              <a:rPr dirty="0" sz="3450" spc="-204"/>
              <a:t>Details</a:t>
            </a:r>
            <a:endParaRPr sz="3450"/>
          </a:p>
        </p:txBody>
      </p:sp>
      <p:sp>
        <p:nvSpPr>
          <p:cNvPr id="4" name="object 4" descr=""/>
          <p:cNvSpPr txBox="1"/>
          <p:nvPr/>
        </p:nvSpPr>
        <p:spPr>
          <a:xfrm>
            <a:off x="432140" y="1076932"/>
            <a:ext cx="10177780" cy="4830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50" spc="-229">
                <a:solidFill>
                  <a:srgbClr val="565656"/>
                </a:solidFill>
                <a:latin typeface="Arial MT"/>
                <a:cs typeface="Arial MT"/>
              </a:rPr>
              <a:t>Introducing</a:t>
            </a:r>
            <a:r>
              <a:rPr dirty="0" sz="3150" spc="70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3150" spc="-335">
                <a:solidFill>
                  <a:srgbClr val="606060"/>
                </a:solidFill>
                <a:latin typeface="Arial MT"/>
                <a:cs typeface="Arial MT"/>
              </a:rPr>
              <a:t>Our</a:t>
            </a:r>
            <a:r>
              <a:rPr dirty="0" sz="3150" spc="-22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3150" spc="-385">
                <a:solidFill>
                  <a:srgbClr val="5E5E5E"/>
                </a:solidFill>
                <a:latin typeface="Arial MT"/>
                <a:cs typeface="Arial MT"/>
              </a:rPr>
              <a:t>Team</a:t>
            </a:r>
            <a:r>
              <a:rPr dirty="0" sz="3150" spc="-100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dirty="0" sz="3150" spc="-320">
                <a:solidFill>
                  <a:srgbClr val="565656"/>
                </a:solidFill>
                <a:latin typeface="Arial MT"/>
                <a:cs typeface="Arial MT"/>
              </a:rPr>
              <a:t>and</a:t>
            </a:r>
            <a:r>
              <a:rPr dirty="0" sz="3150" spc="-190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3150" spc="-235">
                <a:solidFill>
                  <a:srgbClr val="545454"/>
                </a:solidFill>
                <a:latin typeface="Arial MT"/>
                <a:cs typeface="Arial MT"/>
              </a:rPr>
              <a:t>Project</a:t>
            </a:r>
            <a:r>
              <a:rPr dirty="0" sz="3150" spc="-1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3150" spc="-80">
                <a:solidFill>
                  <a:srgbClr val="626262"/>
                </a:solidFill>
                <a:latin typeface="Arial MT"/>
                <a:cs typeface="Arial MT"/>
              </a:rPr>
              <a:t>Principles</a:t>
            </a:r>
            <a:endParaRPr sz="3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3150">
              <a:latin typeface="Arial MT"/>
              <a:cs typeface="Arial MT"/>
            </a:endParaRPr>
          </a:p>
          <a:p>
            <a:pPr marL="324485" marR="4762500" indent="-205740">
              <a:lnSpc>
                <a:spcPct val="88200"/>
              </a:lnSpc>
              <a:spcBef>
                <a:spcPts val="5"/>
              </a:spcBef>
              <a:buClr>
                <a:srgbClr val="131313"/>
              </a:buClr>
              <a:buChar char="•"/>
              <a:tabLst>
                <a:tab pos="338455" algn="l"/>
              </a:tabLst>
            </a:pPr>
            <a:r>
              <a:rPr dirty="0" sz="2450" spc="-245">
                <a:solidFill>
                  <a:srgbClr val="212121"/>
                </a:solidFill>
                <a:latin typeface="Arial MT"/>
                <a:cs typeface="Arial MT"/>
              </a:rPr>
              <a:t>T‹xrzi</a:t>
            </a:r>
            <a:r>
              <a:rPr dirty="0" sz="2450" spc="-3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50" spc="-400">
                <a:solidFill>
                  <a:srgbClr val="212121"/>
                </a:solidFill>
                <a:latin typeface="Arial MT"/>
                <a:cs typeface="Arial MT"/>
              </a:rPr>
              <a:t>I\Members:</a:t>
            </a:r>
            <a:r>
              <a:rPr dirty="0" sz="2450" spc="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50" spc="-430">
                <a:solidFill>
                  <a:srgbClr val="464646"/>
                </a:solidFill>
                <a:latin typeface="Arial MT"/>
                <a:cs typeface="Arial MT"/>
              </a:rPr>
              <a:t>A</a:t>
            </a:r>
            <a:r>
              <a:rPr dirty="0" sz="2450" spc="-22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2450" spc="-280">
                <a:solidFill>
                  <a:srgbClr val="2D2D2D"/>
                </a:solidFill>
                <a:latin typeface="Arial MT"/>
                <a:cs typeface="Arial MT"/>
              </a:rPr>
              <a:t>divarse</a:t>
            </a:r>
            <a:r>
              <a:rPr dirty="0" sz="2450" spc="-13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450" spc="-320">
                <a:solidFill>
                  <a:srgbClr val="3A3A3A"/>
                </a:solidFill>
                <a:latin typeface="Arial MT"/>
                <a:cs typeface="Arial MT"/>
              </a:rPr>
              <a:t>group</a:t>
            </a:r>
            <a:r>
              <a:rPr dirty="0" sz="2450" spc="-10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2450" spc="-220">
                <a:solidFill>
                  <a:srgbClr val="3A3A3A"/>
                </a:solidFill>
                <a:latin typeface="Arial MT"/>
                <a:cs typeface="Arial MT"/>
              </a:rPr>
              <a:t>of</a:t>
            </a:r>
            <a:r>
              <a:rPr dirty="0" sz="2450" spc="-140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2450" spc="-290">
                <a:solidFill>
                  <a:srgbClr val="1C1C1C"/>
                </a:solidFill>
                <a:latin typeface="Arial MT"/>
                <a:cs typeface="Arial MT"/>
              </a:rPr>
              <a:t>experts </a:t>
            </a:r>
            <a:r>
              <a:rPr dirty="0" sz="2450" spc="-290">
                <a:solidFill>
                  <a:srgbClr val="1C1C1C"/>
                </a:solidFill>
                <a:latin typeface="Arial MT"/>
                <a:cs typeface="Arial MT"/>
              </a:rPr>
              <a:t>	</a:t>
            </a:r>
            <a:r>
              <a:rPr dirty="0" sz="2350" spc="-190">
                <a:solidFill>
                  <a:srgbClr val="0F0F0F"/>
                </a:solidFill>
                <a:latin typeface="Arial MT"/>
                <a:cs typeface="Arial MT"/>
              </a:rPr>
              <a:t>iridudlng</a:t>
            </a:r>
            <a:r>
              <a:rPr dirty="0" sz="2350" spc="9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2350" spc="-215">
                <a:solidFill>
                  <a:srgbClr val="2F2F2F"/>
                </a:solidFill>
                <a:latin typeface="Arial MT"/>
                <a:cs typeface="Arial MT"/>
              </a:rPr>
              <a:t>ecologists,</a:t>
            </a:r>
            <a:r>
              <a:rPr dirty="0" sz="2350" spc="-14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350" spc="-210">
                <a:solidFill>
                  <a:srgbClr val="424242"/>
                </a:solidFill>
                <a:latin typeface="Arial MT"/>
                <a:cs typeface="Arial MT"/>
              </a:rPr>
              <a:t>éwironmental</a:t>
            </a:r>
            <a:r>
              <a:rPr dirty="0" sz="2350" spc="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2350" spc="-10">
                <a:solidFill>
                  <a:srgbClr val="3F3F3F"/>
                </a:solidFill>
                <a:latin typeface="Arial MT"/>
                <a:cs typeface="Arial MT"/>
              </a:rPr>
              <a:t>sclemsts, </a:t>
            </a:r>
            <a:r>
              <a:rPr dirty="0" sz="2350" spc="-1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2250" spc="-195">
                <a:solidFill>
                  <a:srgbClr val="282828"/>
                </a:solidFill>
                <a:latin typeface="Arial MT"/>
                <a:cs typeface="Arial MT"/>
              </a:rPr>
              <a:t>and'deta</a:t>
            </a:r>
            <a:r>
              <a:rPr dirty="0" sz="2250" spc="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250" spc="-190">
                <a:solidFill>
                  <a:srgbClr val="262626"/>
                </a:solidFill>
                <a:latin typeface="Arial MT"/>
                <a:cs typeface="Arial MT"/>
              </a:rPr>
              <a:t>analysts,</a:t>
            </a:r>
            <a:r>
              <a:rPr dirty="0" sz="2250" spc="3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250" spc="-165">
                <a:solidFill>
                  <a:srgbClr val="131313"/>
                </a:solidFill>
                <a:latin typeface="Arial MT"/>
                <a:cs typeface="Arial MT"/>
              </a:rPr>
              <a:t>easti</a:t>
            </a:r>
            <a:r>
              <a:rPr dirty="0" sz="2250" spc="-17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2250" spc="-270">
                <a:solidFill>
                  <a:srgbClr val="131313"/>
                </a:solidFill>
                <a:latin typeface="Arial MT"/>
                <a:cs typeface="Arial MT"/>
              </a:rPr>
              <a:t>b‹JngIng</a:t>
            </a:r>
            <a:r>
              <a:rPr dirty="0" sz="2250" spc="-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2250" spc="-204">
                <a:solidFill>
                  <a:srgbClr val="2F2F2F"/>
                </a:solidFill>
                <a:latin typeface="Arial MT"/>
                <a:cs typeface="Arial MT"/>
              </a:rPr>
              <a:t>unlque</a:t>
            </a:r>
            <a:r>
              <a:rPr dirty="0" sz="2250" spc="2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250" spc="-114">
                <a:solidFill>
                  <a:srgbClr val="1F1F1F"/>
                </a:solidFill>
                <a:latin typeface="Arial MT"/>
                <a:cs typeface="Arial MT"/>
              </a:rPr>
              <a:t>skills</a:t>
            </a:r>
            <a:r>
              <a:rPr dirty="0" sz="2250" spc="-13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0E0E0E"/>
                </a:solidFill>
                <a:latin typeface="Arial MT"/>
                <a:cs typeface="Arial MT"/>
              </a:rPr>
              <a:t>to </a:t>
            </a:r>
            <a:r>
              <a:rPr dirty="0" sz="2250" spc="-25">
                <a:solidFill>
                  <a:srgbClr val="0E0E0E"/>
                </a:solidFill>
                <a:latin typeface="Arial MT"/>
                <a:cs typeface="Arial MT"/>
              </a:rPr>
              <a:t>	</a:t>
            </a:r>
            <a:r>
              <a:rPr dirty="0" sz="2150" spc="-120">
                <a:solidFill>
                  <a:srgbClr val="1A1A1A"/>
                </a:solidFill>
                <a:latin typeface="Arial MT"/>
                <a:cs typeface="Arial MT"/>
              </a:rPr>
              <a:t>the</a:t>
            </a:r>
            <a:r>
              <a:rPr dirty="0" sz="2150" spc="-17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2D2D2D"/>
                </a:solidFill>
                <a:latin typeface="Arial MT"/>
                <a:cs typeface="Arial MT"/>
              </a:rPr>
              <a:t>project.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45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347345" marR="4723765" indent="-189865">
              <a:lnSpc>
                <a:spcPct val="86400"/>
              </a:lnSpc>
              <a:buClr>
                <a:srgbClr val="1F1F1F"/>
              </a:buClr>
              <a:buChar char="•"/>
              <a:tabLst>
                <a:tab pos="352425" algn="l"/>
              </a:tabLst>
            </a:pPr>
            <a:r>
              <a:rPr dirty="0" sz="2250" spc="-160">
                <a:solidFill>
                  <a:srgbClr val="232323"/>
                </a:solidFill>
                <a:latin typeface="Arial MT"/>
                <a:cs typeface="Arial MT"/>
              </a:rPr>
              <a:t>Pf0je«t</a:t>
            </a:r>
            <a:r>
              <a:rPr dirty="0" sz="2250" spc="-3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250" spc="-135">
                <a:solidFill>
                  <a:srgbClr val="1F1F1F"/>
                </a:solidFill>
                <a:latin typeface="Arial MT"/>
                <a:cs typeface="Arial MT"/>
              </a:rPr>
              <a:t>auldlng</a:t>
            </a:r>
            <a:r>
              <a:rPr dirty="0" sz="2250" spc="-19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250" spc="-150">
                <a:solidFill>
                  <a:srgbClr val="2D2D2D"/>
                </a:solidFill>
                <a:latin typeface="Arial MT"/>
                <a:cs typeface="Arial MT"/>
              </a:rPr>
              <a:t>Principles:</a:t>
            </a:r>
            <a:r>
              <a:rPr dirty="0" sz="2250" spc="-7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250" spc="-95">
                <a:solidFill>
                  <a:srgbClr val="282828"/>
                </a:solidFill>
                <a:latin typeface="Arial MT"/>
                <a:cs typeface="Arial MT"/>
              </a:rPr>
              <a:t>our</a:t>
            </a:r>
            <a:r>
              <a:rPr dirty="0" sz="2250" spc="-27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250" spc="-140">
                <a:solidFill>
                  <a:srgbClr val="313131"/>
                </a:solidFill>
                <a:latin typeface="Arial MT"/>
                <a:cs typeface="Arial MT"/>
              </a:rPr>
              <a:t>project</a:t>
            </a:r>
            <a:r>
              <a:rPr dirty="0" sz="2250" spc="-7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2250" spc="-130">
                <a:solidFill>
                  <a:srgbClr val="3F3F3F"/>
                </a:solidFill>
                <a:latin typeface="Arial MT"/>
                <a:cs typeface="Arial MT"/>
              </a:rPr>
              <a:t>lv</a:t>
            </a:r>
            <a:r>
              <a:rPr dirty="0" sz="2250" spc="-6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2250" spc="-125">
                <a:solidFill>
                  <a:srgbClr val="161616"/>
                </a:solidFill>
                <a:latin typeface="Arial MT"/>
                <a:cs typeface="Arial MT"/>
              </a:rPr>
              <a:t>guided </a:t>
            </a:r>
            <a:r>
              <a:rPr dirty="0" sz="2250" spc="-125">
                <a:solidFill>
                  <a:srgbClr val="161616"/>
                </a:solidFill>
                <a:latin typeface="Arial MT"/>
                <a:cs typeface="Arial MT"/>
              </a:rPr>
              <a:t>	</a:t>
            </a:r>
            <a:r>
              <a:rPr dirty="0" sz="2200" spc="-145">
                <a:solidFill>
                  <a:srgbClr val="444444"/>
                </a:solidFill>
                <a:latin typeface="Arial MT"/>
                <a:cs typeface="Arial MT"/>
              </a:rPr>
              <a:t>by</a:t>
            </a:r>
            <a:r>
              <a:rPr dirty="0" sz="2200" spc="-204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2200" spc="-130">
                <a:solidFill>
                  <a:srgbClr val="424242"/>
                </a:solidFill>
                <a:latin typeface="Arial MT"/>
                <a:cs typeface="Arial MT"/>
              </a:rPr>
              <a:t>principles</a:t>
            </a:r>
            <a:r>
              <a:rPr dirty="0" sz="2200" spc="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2200" spc="-120">
                <a:solidFill>
                  <a:srgbClr val="525252"/>
                </a:solidFill>
                <a:latin typeface="Arial MT"/>
                <a:cs typeface="Arial MT"/>
              </a:rPr>
              <a:t>of</a:t>
            </a:r>
            <a:r>
              <a:rPr dirty="0" sz="2200" spc="-6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2200" spc="-135">
                <a:solidFill>
                  <a:srgbClr val="111111"/>
                </a:solidFill>
                <a:latin typeface="Arial MT"/>
                <a:cs typeface="Arial MT"/>
              </a:rPr>
              <a:t>austainablllty,</a:t>
            </a:r>
            <a:r>
              <a:rPr dirty="0" sz="2200" spc="-16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2200" spc="-125">
                <a:solidFill>
                  <a:srgbClr val="262626"/>
                </a:solidFill>
                <a:latin typeface="Arial MT"/>
                <a:cs typeface="Arial MT"/>
              </a:rPr>
              <a:t>sclentific</a:t>
            </a:r>
            <a:r>
              <a:rPr dirty="0" sz="2200" spc="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200" spc="-130">
                <a:solidFill>
                  <a:srgbClr val="262626"/>
                </a:solidFill>
                <a:latin typeface="Arial MT"/>
                <a:cs typeface="Arial MT"/>
              </a:rPr>
              <a:t>Integrity, </a:t>
            </a:r>
            <a:r>
              <a:rPr dirty="0" sz="2200" spc="-130">
                <a:solidFill>
                  <a:srgbClr val="262626"/>
                </a:solidFill>
                <a:latin typeface="Arial MT"/>
                <a:cs typeface="Arial MT"/>
              </a:rPr>
              <a:t>	</a:t>
            </a:r>
            <a:r>
              <a:rPr dirty="0" sz="2350" spc="-280">
                <a:solidFill>
                  <a:srgbClr val="0F0F0F"/>
                </a:solidFill>
                <a:latin typeface="Arial MT"/>
                <a:cs typeface="Arial MT"/>
              </a:rPr>
              <a:t>and</a:t>
            </a:r>
            <a:r>
              <a:rPr dirty="0" sz="2350" spc="-30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2350" spc="-254">
                <a:solidFill>
                  <a:srgbClr val="363636"/>
                </a:solidFill>
                <a:latin typeface="Arial MT"/>
                <a:cs typeface="Arial MT"/>
              </a:rPr>
              <a:t>community</a:t>
            </a:r>
            <a:r>
              <a:rPr dirty="0" sz="2350" spc="-1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2350" spc="-270">
                <a:solidFill>
                  <a:srgbClr val="282828"/>
                </a:solidFill>
                <a:latin typeface="Arial MT"/>
                <a:cs typeface="Arial MT"/>
              </a:rPr>
              <a:t>engagement</a:t>
            </a:r>
            <a:r>
              <a:rPr dirty="0" sz="2350" spc="17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350" spc="-265">
                <a:solidFill>
                  <a:srgbClr val="282828"/>
                </a:solidFill>
                <a:latin typeface="Arial MT"/>
                <a:cs typeface="Arial MT"/>
              </a:rPr>
              <a:t>ensurlng</a:t>
            </a:r>
            <a:r>
              <a:rPr dirty="0" sz="2350" spc="-3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350" spc="-170">
                <a:solidFill>
                  <a:srgbClr val="131313"/>
                </a:solidFill>
                <a:latin typeface="Arial MT"/>
                <a:cs typeface="Arial MT"/>
              </a:rPr>
              <a:t>that</a:t>
            </a:r>
            <a:r>
              <a:rPr dirty="0" sz="2350" spc="-7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2350" spc="-280">
                <a:solidFill>
                  <a:srgbClr val="1A1A1A"/>
                </a:solidFill>
                <a:latin typeface="Arial MT"/>
                <a:cs typeface="Arial MT"/>
              </a:rPr>
              <a:t>our </a:t>
            </a:r>
            <a:r>
              <a:rPr dirty="0" sz="2350" spc="-280">
                <a:solidFill>
                  <a:srgbClr val="1A1A1A"/>
                </a:solidFill>
                <a:latin typeface="Arial MT"/>
                <a:cs typeface="Arial MT"/>
              </a:rPr>
              <a:t>	</a:t>
            </a:r>
            <a:r>
              <a:rPr dirty="0" sz="2200" spc="-190">
                <a:solidFill>
                  <a:srgbClr val="2F2F2F"/>
                </a:solidFill>
                <a:latin typeface="Arial MT"/>
                <a:cs typeface="Arial MT"/>
              </a:rPr>
              <a:t>fir›dInga</a:t>
            </a:r>
            <a:r>
              <a:rPr dirty="0" sz="2200" spc="3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200" spc="-215">
                <a:solidFill>
                  <a:srgbClr val="363636"/>
                </a:solidFill>
                <a:latin typeface="Arial MT"/>
                <a:cs typeface="Arial MT"/>
              </a:rPr>
              <a:t>are</a:t>
            </a:r>
            <a:r>
              <a:rPr dirty="0" sz="2200" spc="-7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2200" spc="-150">
                <a:solidFill>
                  <a:srgbClr val="2D2D2D"/>
                </a:solidFill>
                <a:latin typeface="Arial MT"/>
                <a:cs typeface="Arial MT"/>
              </a:rPr>
              <a:t>actlonable</a:t>
            </a:r>
            <a:r>
              <a:rPr dirty="0" sz="2200" spc="-6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200" spc="-145">
                <a:solidFill>
                  <a:srgbClr val="414141"/>
                </a:solidFill>
                <a:latin typeface="Arial MT"/>
                <a:cs typeface="Arial MT"/>
              </a:rPr>
              <a:t>and</a:t>
            </a:r>
            <a:r>
              <a:rPr dirty="0" sz="2200" spc="-33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2200" spc="-55">
                <a:solidFill>
                  <a:srgbClr val="3D3D3D"/>
                </a:solidFill>
                <a:latin typeface="Arial MT"/>
                <a:cs typeface="Arial MT"/>
              </a:rPr>
              <a:t>rek›yant.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89"/>
              </a:spcBef>
            </a:pPr>
            <a:endParaRPr sz="22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2000" spc="-280">
                <a:solidFill>
                  <a:srgbClr val="4F4F4F"/>
                </a:solidFill>
                <a:latin typeface="Arial MT"/>
                <a:cs typeface="Arial MT"/>
              </a:rPr>
              <a:t>Photo</a:t>
            </a:r>
            <a:r>
              <a:rPr dirty="0" sz="2000" spc="-11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2000" spc="-310">
                <a:solidFill>
                  <a:srgbClr val="161616"/>
                </a:solidFill>
                <a:latin typeface="Arial MT"/>
                <a:cs typeface="Arial MT"/>
              </a:rPr>
              <a:t>by</a:t>
            </a:r>
            <a:r>
              <a:rPr dirty="0" sz="2000" spc="-9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2000" spc="-385">
                <a:solidFill>
                  <a:srgbClr val="181818"/>
                </a:solidFill>
                <a:latin typeface="Arial MT"/>
                <a:cs typeface="Arial MT"/>
              </a:rPr>
              <a:t>Ven</a:t>
            </a:r>
            <a:r>
              <a:rPr dirty="0" sz="2000" spc="-2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000" spc="-345">
                <a:solidFill>
                  <a:srgbClr val="232323"/>
                </a:solidFill>
                <a:latin typeface="Arial MT"/>
                <a:cs typeface="Arial MT"/>
              </a:rPr>
              <a:t>Tay</a:t>
            </a:r>
            <a:r>
              <a:rPr dirty="0" sz="2000" spc="-26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000" spc="-325">
                <a:solidFill>
                  <a:srgbClr val="2B2B2B"/>
                </a:solidFill>
                <a:latin typeface="Arial MT"/>
                <a:cs typeface="Arial MT"/>
              </a:rPr>
              <a:t>Medla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9482" y="3441760"/>
            <a:ext cx="4502520" cy="218373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7602" y="2171870"/>
            <a:ext cx="3468960" cy="9731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3725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100"/>
              </a:spcBef>
            </a:pPr>
            <a:r>
              <a:rPr dirty="0" sz="3600" spc="-345"/>
              <a:t>Introduction</a:t>
            </a:r>
            <a:endParaRPr sz="3600"/>
          </a:p>
        </p:txBody>
      </p:sp>
      <p:sp>
        <p:nvSpPr>
          <p:cNvPr id="5" name="object 5" descr=""/>
          <p:cNvSpPr txBox="1"/>
          <p:nvPr/>
        </p:nvSpPr>
        <p:spPr>
          <a:xfrm>
            <a:off x="583378" y="1002767"/>
            <a:ext cx="6642734" cy="537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350" spc="-425">
                <a:solidFill>
                  <a:srgbClr val="545454"/>
                </a:solidFill>
                <a:latin typeface="Arial MT"/>
                <a:cs typeface="Arial MT"/>
              </a:rPr>
              <a:t>Understanding</a:t>
            </a:r>
            <a:r>
              <a:rPr dirty="0" sz="3350" spc="1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3350" spc="-490">
                <a:solidFill>
                  <a:srgbClr val="525252"/>
                </a:solidFill>
                <a:latin typeface="Arial MT"/>
                <a:cs typeface="Arial MT"/>
              </a:rPr>
              <a:t>Land</a:t>
            </a:r>
            <a:r>
              <a:rPr dirty="0" sz="3350" spc="-105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3350" spc="-350">
                <a:solidFill>
                  <a:srgbClr val="595959"/>
                </a:solidFill>
                <a:latin typeface="Arial MT"/>
                <a:cs typeface="Arial MT"/>
              </a:rPr>
              <a:t>Pollution</a:t>
            </a:r>
            <a:r>
              <a:rPr dirty="0" sz="3350" spc="9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3350" spc="-509">
                <a:solidFill>
                  <a:srgbClr val="5D5D5D"/>
                </a:solidFill>
                <a:latin typeface="Arial MT"/>
                <a:cs typeface="Arial MT"/>
              </a:rPr>
              <a:t>and</a:t>
            </a:r>
            <a:r>
              <a:rPr dirty="0" sz="3350" spc="-275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3350" spc="-370">
                <a:solidFill>
                  <a:srgbClr val="4F4F4F"/>
                </a:solidFill>
                <a:latin typeface="Arial MT"/>
                <a:cs typeface="Arial MT"/>
              </a:rPr>
              <a:t>Biodiversity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96832" y="2183399"/>
            <a:ext cx="5069840" cy="318706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07010" marR="26034" indent="-194945">
              <a:lnSpc>
                <a:spcPct val="97200"/>
              </a:lnSpc>
              <a:spcBef>
                <a:spcPts val="210"/>
              </a:spcBef>
              <a:buClr>
                <a:srgbClr val="131313"/>
              </a:buClr>
              <a:buChar char="•"/>
              <a:tabLst>
                <a:tab pos="223520" algn="l"/>
              </a:tabLst>
            </a:pPr>
            <a:r>
              <a:rPr dirty="0" baseline="3787" sz="3300" spc="-82">
                <a:solidFill>
                  <a:srgbClr val="111111"/>
                </a:solidFill>
                <a:latin typeface="Arial MT"/>
                <a:cs typeface="Arial MT"/>
              </a:rPr>
              <a:t>D</a:t>
            </a:r>
            <a:r>
              <a:rPr dirty="0" baseline="3787" sz="3300" spc="-60">
                <a:solidFill>
                  <a:srgbClr val="111111"/>
                </a:solidFill>
                <a:latin typeface="Arial MT"/>
                <a:cs typeface="Arial MT"/>
              </a:rPr>
              <a:t>e</a:t>
            </a:r>
            <a:r>
              <a:rPr dirty="0" sz="2200" spc="-55">
                <a:solidFill>
                  <a:srgbClr val="111111"/>
                </a:solidFill>
                <a:latin typeface="Arial MT"/>
                <a:cs typeface="Arial MT"/>
              </a:rPr>
              <a:t>finitio</a:t>
            </a:r>
            <a:r>
              <a:rPr dirty="0" sz="2200" spc="-595">
                <a:solidFill>
                  <a:srgbClr val="111111"/>
                </a:solidFill>
                <a:latin typeface="Arial MT"/>
                <a:cs typeface="Arial MT"/>
              </a:rPr>
              <a:t>n</a:t>
            </a:r>
            <a:r>
              <a:rPr dirty="0" baseline="1262" sz="3300" spc="-82">
                <a:solidFill>
                  <a:srgbClr val="1A1A1A"/>
                </a:solidFill>
                <a:latin typeface="Arial MT"/>
                <a:cs typeface="Arial MT"/>
              </a:rPr>
              <a:t>•</a:t>
            </a:r>
            <a:r>
              <a:rPr dirty="0" baseline="1262" sz="3300" spc="-67">
                <a:solidFill>
                  <a:srgbClr val="1A1A1A"/>
                </a:solidFill>
                <a:latin typeface="Arial MT"/>
                <a:cs typeface="Arial MT"/>
              </a:rPr>
              <a:t>f</a:t>
            </a:r>
            <a:r>
              <a:rPr dirty="0" baseline="1262" sz="3300" spc="13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baseline="1262" sz="3300" spc="-397">
                <a:solidFill>
                  <a:srgbClr val="0A0A0A"/>
                </a:solidFill>
                <a:latin typeface="Arial MT"/>
                <a:cs typeface="Arial MT"/>
              </a:rPr>
              <a:t>Land</a:t>
            </a:r>
            <a:r>
              <a:rPr dirty="0" baseline="1262" sz="3300" spc="-307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2200" spc="-165">
                <a:solidFill>
                  <a:srgbClr val="0F0F0F"/>
                </a:solidFill>
                <a:latin typeface="Arial MT"/>
                <a:cs typeface="Arial MT"/>
              </a:rPr>
              <a:t>Pollu</a:t>
            </a:r>
            <a:r>
              <a:rPr dirty="0" baseline="3787" sz="3300" spc="-247">
                <a:solidFill>
                  <a:srgbClr val="0F0F0F"/>
                </a:solidFill>
                <a:latin typeface="Arial MT"/>
                <a:cs typeface="Arial MT"/>
              </a:rPr>
              <a:t>tio</a:t>
            </a:r>
            <a:r>
              <a:rPr dirty="0" sz="2200" spc="-165">
                <a:solidFill>
                  <a:srgbClr val="0F0F0F"/>
                </a:solidFill>
                <a:latin typeface="Arial MT"/>
                <a:cs typeface="Arial MT"/>
              </a:rPr>
              <a:t>n:</a:t>
            </a:r>
            <a:r>
              <a:rPr dirty="0" baseline="1262" sz="3300" spc="-247">
                <a:solidFill>
                  <a:srgbClr val="2A2A2A"/>
                </a:solidFill>
                <a:latin typeface="Arial MT"/>
                <a:cs typeface="Arial MT"/>
              </a:rPr>
              <a:t>Land</a:t>
            </a:r>
            <a:r>
              <a:rPr dirty="0" baseline="1262" sz="3300" spc="-262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baseline="1262" sz="3300" spc="-60">
                <a:solidFill>
                  <a:srgbClr val="232323"/>
                </a:solidFill>
                <a:latin typeface="Arial MT"/>
                <a:cs typeface="Arial MT"/>
              </a:rPr>
              <a:t>pollution </a:t>
            </a:r>
            <a:r>
              <a:rPr dirty="0" baseline="1262" sz="3300" spc="-60">
                <a:solidFill>
                  <a:srgbClr val="232323"/>
                </a:solidFill>
                <a:latin typeface="Arial MT"/>
                <a:cs typeface="Arial MT"/>
              </a:rPr>
              <a:t>	</a:t>
            </a:r>
            <a:r>
              <a:rPr dirty="0" sz="2000" spc="-110">
                <a:solidFill>
                  <a:srgbClr val="181818"/>
                </a:solidFill>
                <a:latin typeface="Arial MT"/>
                <a:cs typeface="Arial MT"/>
              </a:rPr>
              <a:t>refers</a:t>
            </a:r>
            <a:r>
              <a:rPr dirty="0" sz="2000" spc="-7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000" spc="-60">
                <a:solidFill>
                  <a:srgbClr val="424242"/>
                </a:solidFill>
                <a:latin typeface="Arial MT"/>
                <a:cs typeface="Arial MT"/>
              </a:rPr>
              <a:t>to</a:t>
            </a:r>
            <a:r>
              <a:rPr dirty="0" sz="2000" spc="-1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2000" spc="-75">
                <a:solidFill>
                  <a:srgbClr val="242424"/>
                </a:solidFill>
                <a:latin typeface="Arial MT"/>
                <a:cs typeface="Arial MT"/>
              </a:rPr>
              <a:t>the</a:t>
            </a:r>
            <a:r>
              <a:rPr dirty="0" sz="2000" spc="-16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000" spc="-130">
                <a:solidFill>
                  <a:srgbClr val="181818"/>
                </a:solidFill>
                <a:latin typeface="Arial MT"/>
                <a:cs typeface="Arial MT"/>
              </a:rPr>
              <a:t>degradation</a:t>
            </a:r>
            <a:r>
              <a:rPr dirty="0" sz="2000" spc="10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dirty="0" sz="2000" spc="-9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00" spc="-105">
                <a:solidFill>
                  <a:srgbClr val="151515"/>
                </a:solidFill>
                <a:latin typeface="Arial MT"/>
                <a:cs typeface="Arial MT"/>
              </a:rPr>
              <a:t>the</a:t>
            </a:r>
            <a:r>
              <a:rPr dirty="0" sz="2000" spc="-16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2000" spc="-150">
                <a:solidFill>
                  <a:srgbClr val="262626"/>
                </a:solidFill>
                <a:latin typeface="Arial MT"/>
                <a:cs typeface="Arial MT"/>
              </a:rPr>
              <a:t>Earth's</a:t>
            </a:r>
            <a:r>
              <a:rPr dirty="0" sz="2000" spc="-3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313131"/>
                </a:solidFill>
                <a:latin typeface="Arial MT"/>
                <a:cs typeface="Arial MT"/>
              </a:rPr>
              <a:t>land </a:t>
            </a:r>
            <a:r>
              <a:rPr dirty="0" sz="2000" spc="-20">
                <a:solidFill>
                  <a:srgbClr val="313131"/>
                </a:solidFill>
                <a:latin typeface="Arial MT"/>
                <a:cs typeface="Arial MT"/>
              </a:rPr>
              <a:t>	</a:t>
            </a:r>
            <a:r>
              <a:rPr dirty="0" sz="2050" spc="-160">
                <a:solidFill>
                  <a:srgbClr val="1A1A1A"/>
                </a:solidFill>
                <a:latin typeface="Arial MT"/>
                <a:cs typeface="Arial MT"/>
              </a:rPr>
              <a:t>surfaces,</a:t>
            </a:r>
            <a:r>
              <a:rPr dirty="0" sz="2050" spc="-3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2050" spc="-100">
                <a:solidFill>
                  <a:srgbClr val="0F0F0F"/>
                </a:solidFill>
                <a:latin typeface="Arial MT"/>
                <a:cs typeface="Arial MT"/>
              </a:rPr>
              <a:t>often</a:t>
            </a:r>
            <a:r>
              <a:rPr dirty="0" sz="2050" spc="-12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2050" spc="-190">
                <a:latin typeface="Arial MT"/>
                <a:cs typeface="Arial MT"/>
              </a:rPr>
              <a:t>caused</a:t>
            </a:r>
            <a:r>
              <a:rPr dirty="0" sz="2050" spc="-40">
                <a:latin typeface="Arial MT"/>
                <a:cs typeface="Arial MT"/>
              </a:rPr>
              <a:t> </a:t>
            </a:r>
            <a:r>
              <a:rPr dirty="0" sz="2050" spc="-215">
                <a:solidFill>
                  <a:srgbClr val="232323"/>
                </a:solidFill>
                <a:latin typeface="Arial MT"/>
                <a:cs typeface="Arial MT"/>
              </a:rPr>
              <a:t>by</a:t>
            </a:r>
            <a:r>
              <a:rPr dirty="0" sz="2050" spc="-8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050" spc="-180">
                <a:solidFill>
                  <a:srgbClr val="111111"/>
                </a:solidFill>
                <a:latin typeface="Arial MT"/>
                <a:cs typeface="Arial MT"/>
              </a:rPr>
              <a:t>human</a:t>
            </a:r>
            <a:r>
              <a:rPr dirty="0" sz="2050" spc="6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2050" spc="-105">
                <a:solidFill>
                  <a:srgbClr val="212121"/>
                </a:solidFill>
                <a:latin typeface="Arial MT"/>
                <a:cs typeface="Arial MT"/>
              </a:rPr>
              <a:t>activities</a:t>
            </a:r>
            <a:r>
              <a:rPr dirty="0" sz="2050" spc="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50" spc="-40">
                <a:solidFill>
                  <a:srgbClr val="464646"/>
                </a:solidFill>
                <a:latin typeface="Arial MT"/>
                <a:cs typeface="Arial MT"/>
              </a:rPr>
              <a:t>such </a:t>
            </a:r>
            <a:r>
              <a:rPr dirty="0" sz="2050" spc="-40">
                <a:solidFill>
                  <a:srgbClr val="464646"/>
                </a:solidFill>
                <a:latin typeface="Arial MT"/>
                <a:cs typeface="Arial MT"/>
              </a:rPr>
              <a:t>	</a:t>
            </a:r>
            <a:r>
              <a:rPr dirty="0" sz="2000" spc="-185">
                <a:solidFill>
                  <a:srgbClr val="3B3B3B"/>
                </a:solidFill>
                <a:latin typeface="Arial MT"/>
                <a:cs typeface="Arial MT"/>
              </a:rPr>
              <a:t>as</a:t>
            </a:r>
            <a:r>
              <a:rPr dirty="0" sz="2000" spc="-3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000" spc="-90">
                <a:solidFill>
                  <a:srgbClr val="282828"/>
                </a:solidFill>
                <a:latin typeface="Arial MT"/>
                <a:cs typeface="Arial MT"/>
              </a:rPr>
              <a:t>industrial</a:t>
            </a:r>
            <a:r>
              <a:rPr dirty="0" sz="2000" spc="7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000" spc="-135">
                <a:solidFill>
                  <a:srgbClr val="242424"/>
                </a:solidFill>
                <a:latin typeface="Arial MT"/>
                <a:cs typeface="Arial MT"/>
              </a:rPr>
              <a:t>waste</a:t>
            </a:r>
            <a:r>
              <a:rPr dirty="0" sz="2000" spc="-10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000" spc="-110">
                <a:solidFill>
                  <a:srgbClr val="242424"/>
                </a:solidFill>
                <a:latin typeface="Arial MT"/>
                <a:cs typeface="Arial MT"/>
              </a:rPr>
              <a:t>disposal,</a:t>
            </a:r>
            <a:r>
              <a:rPr dirty="0" sz="2000" spc="-5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181818"/>
                </a:solidFill>
                <a:latin typeface="Arial MT"/>
                <a:cs typeface="Arial MT"/>
              </a:rPr>
              <a:t>agricultural </a:t>
            </a:r>
            <a:r>
              <a:rPr dirty="0" sz="2000" spc="-10">
                <a:solidFill>
                  <a:srgbClr val="181818"/>
                </a:solidFill>
                <a:latin typeface="Arial MT"/>
                <a:cs typeface="Arial MT"/>
              </a:rPr>
              <a:t>	</a:t>
            </a:r>
            <a:r>
              <a:rPr dirty="0" sz="2150" spc="-180">
                <a:solidFill>
                  <a:srgbClr val="151515"/>
                </a:solidFill>
                <a:latin typeface="Arial MT"/>
                <a:cs typeface="Arial MT"/>
              </a:rPr>
              <a:t>practices,</a:t>
            </a:r>
            <a:r>
              <a:rPr dirty="0" sz="2150" spc="-4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2150" spc="-270">
                <a:solidFill>
                  <a:srgbClr val="181818"/>
                </a:solidFill>
                <a:latin typeface="Arial MT"/>
                <a:cs typeface="Arial MT"/>
              </a:rPr>
              <a:t>and</a:t>
            </a:r>
            <a:r>
              <a:rPr dirty="0" sz="2150" spc="-7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150" spc="-229">
                <a:solidFill>
                  <a:srgbClr val="161616"/>
                </a:solidFill>
                <a:latin typeface="Arial MT"/>
                <a:cs typeface="Arial MT"/>
              </a:rPr>
              <a:t>urban</a:t>
            </a:r>
            <a:r>
              <a:rPr dirty="0" sz="2150" spc="2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2150" spc="-125">
                <a:solidFill>
                  <a:srgbClr val="1A1A1A"/>
                </a:solidFill>
                <a:latin typeface="Arial MT"/>
                <a:cs typeface="Arial MT"/>
              </a:rPr>
              <a:t>development.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95"/>
              </a:spcBef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marL="227965" marR="5080" indent="-191135">
              <a:lnSpc>
                <a:spcPct val="90700"/>
              </a:lnSpc>
              <a:buClr>
                <a:srgbClr val="1C1C1C"/>
              </a:buClr>
              <a:buChar char="•"/>
              <a:tabLst>
                <a:tab pos="242570" algn="l"/>
                <a:tab pos="3001010" algn="l"/>
              </a:tabLst>
            </a:pPr>
            <a:r>
              <a:rPr dirty="0" sz="2150" spc="-195">
                <a:solidFill>
                  <a:srgbClr val="0C0C0C"/>
                </a:solidFill>
                <a:latin typeface="Arial MT"/>
                <a:cs typeface="Arial MT"/>
              </a:rPr>
              <a:t>Importance</a:t>
            </a:r>
            <a:r>
              <a:rPr dirty="0" sz="2150" spc="2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2150" spc="-90">
                <a:solidFill>
                  <a:srgbClr val="181818"/>
                </a:solidFill>
                <a:latin typeface="Arial MT"/>
                <a:cs typeface="Arial MT"/>
              </a:rPr>
              <a:t>of</a:t>
            </a:r>
            <a:r>
              <a:rPr dirty="0" sz="2150" spc="-14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0F0F0F"/>
                </a:solidFill>
                <a:latin typeface="Arial MT"/>
                <a:cs typeface="Arial MT"/>
              </a:rPr>
              <a:t>Blodiyers</a:t>
            </a:r>
            <a:r>
              <a:rPr dirty="0" sz="2150">
                <a:solidFill>
                  <a:srgbClr val="0F0F0F"/>
                </a:solidFill>
                <a:latin typeface="Arial MT"/>
                <a:cs typeface="Arial MT"/>
              </a:rPr>
              <a:t>	</a:t>
            </a:r>
            <a:r>
              <a:rPr dirty="0" sz="2150" spc="-105">
                <a:solidFill>
                  <a:srgbClr val="2A2A2A"/>
                </a:solidFill>
                <a:latin typeface="Arial MT"/>
                <a:cs typeface="Arial MT"/>
              </a:rPr>
              <a:t>Biodiversity </a:t>
            </a:r>
            <a:r>
              <a:rPr dirty="0" sz="2150" spc="-105">
                <a:solidFill>
                  <a:srgbClr val="2A2A2A"/>
                </a:solidFill>
                <a:latin typeface="Arial MT"/>
                <a:cs typeface="Arial MT"/>
              </a:rPr>
              <a:t>	</a:t>
            </a:r>
            <a:r>
              <a:rPr dirty="0" sz="2250" spc="-295">
                <a:solidFill>
                  <a:srgbClr val="2A2A2A"/>
                </a:solidFill>
                <a:latin typeface="Arial MT"/>
                <a:cs typeface="Arial MT"/>
              </a:rPr>
              <a:t>encompasses</a:t>
            </a:r>
            <a:r>
              <a:rPr dirty="0" sz="2250" spc="12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250" spc="-229">
                <a:solidFill>
                  <a:srgbClr val="3B3B3B"/>
                </a:solidFill>
                <a:latin typeface="Arial MT"/>
                <a:cs typeface="Arial MT"/>
              </a:rPr>
              <a:t>the</a:t>
            </a:r>
            <a:r>
              <a:rPr dirty="0" sz="2250" spc="-17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50" spc="-235">
                <a:solidFill>
                  <a:srgbClr val="232323"/>
                </a:solidFill>
                <a:latin typeface="Arial MT"/>
                <a:cs typeface="Arial MT"/>
              </a:rPr>
              <a:t>variety</a:t>
            </a:r>
            <a:r>
              <a:rPr dirty="0" sz="2250" spc="1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250" spc="-130">
                <a:solidFill>
                  <a:srgbClr val="3B3B3B"/>
                </a:solidFill>
                <a:latin typeface="Arial MT"/>
                <a:cs typeface="Arial MT"/>
              </a:rPr>
              <a:t>of</a:t>
            </a:r>
            <a:r>
              <a:rPr dirty="0" sz="2250" spc="-7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50" spc="-130">
                <a:solidFill>
                  <a:srgbClr val="0C0C0C"/>
                </a:solidFill>
                <a:latin typeface="Arial MT"/>
                <a:cs typeface="Arial MT"/>
              </a:rPr>
              <a:t>life</a:t>
            </a:r>
            <a:r>
              <a:rPr dirty="0" sz="2250" spc="-12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2250" spc="-305">
                <a:solidFill>
                  <a:srgbClr val="383838"/>
                </a:solidFill>
                <a:latin typeface="Arial MT"/>
                <a:cs typeface="Arial MT"/>
              </a:rPr>
              <a:t>on</a:t>
            </a:r>
            <a:r>
              <a:rPr dirty="0" sz="2250" spc="-19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2250" spc="-250">
                <a:solidFill>
                  <a:srgbClr val="2D2D2D"/>
                </a:solidFill>
                <a:latin typeface="Arial MT"/>
                <a:cs typeface="Arial MT"/>
              </a:rPr>
              <a:t>Earth,</a:t>
            </a:r>
            <a:r>
              <a:rPr dirty="0" sz="2250" spc="-19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250" spc="-210">
                <a:solidFill>
                  <a:srgbClr val="262626"/>
                </a:solidFill>
                <a:latin typeface="Arial MT"/>
                <a:cs typeface="Arial MT"/>
              </a:rPr>
              <a:t>playing </a:t>
            </a:r>
            <a:r>
              <a:rPr dirty="0" sz="2250" spc="-210">
                <a:solidFill>
                  <a:srgbClr val="262626"/>
                </a:solidFill>
                <a:latin typeface="Arial MT"/>
                <a:cs typeface="Arial MT"/>
              </a:rPr>
              <a:t>	</a:t>
            </a:r>
            <a:r>
              <a:rPr dirty="0" sz="2300" spc="-335">
                <a:solidFill>
                  <a:srgbClr val="363636"/>
                </a:solidFill>
                <a:latin typeface="Arial MT"/>
                <a:cs typeface="Arial MT"/>
              </a:rPr>
              <a:t>a</a:t>
            </a:r>
            <a:r>
              <a:rPr dirty="0" sz="2300" spc="-16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2300" spc="-175">
                <a:solidFill>
                  <a:srgbClr val="161616"/>
                </a:solidFill>
                <a:latin typeface="Arial MT"/>
                <a:cs typeface="Arial MT"/>
              </a:rPr>
              <a:t>critical</a:t>
            </a:r>
            <a:r>
              <a:rPr dirty="0" sz="2300" spc="-19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2300" spc="-220">
                <a:solidFill>
                  <a:srgbClr val="282828"/>
                </a:solidFill>
                <a:latin typeface="Arial MT"/>
                <a:cs typeface="Arial MT"/>
              </a:rPr>
              <a:t>role</a:t>
            </a:r>
            <a:r>
              <a:rPr dirty="0" sz="2300" spc="-14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300" spc="-190">
                <a:solidFill>
                  <a:srgbClr val="505050"/>
                </a:solidFill>
                <a:latin typeface="Arial MT"/>
                <a:cs typeface="Arial MT"/>
              </a:rPr>
              <a:t>in</a:t>
            </a:r>
            <a:r>
              <a:rPr dirty="0" sz="2300" spc="-95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dirty="0" sz="2300" spc="-285">
                <a:solidFill>
                  <a:srgbClr val="1C1C1C"/>
                </a:solidFill>
                <a:latin typeface="Arial MT"/>
                <a:cs typeface="Arial MT"/>
              </a:rPr>
              <a:t>ecosystem</a:t>
            </a:r>
            <a:r>
              <a:rPr dirty="0" sz="230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300" spc="-204">
                <a:solidFill>
                  <a:srgbClr val="333333"/>
                </a:solidFill>
                <a:latin typeface="Arial MT"/>
                <a:cs typeface="Arial MT"/>
              </a:rPr>
              <a:t>stability,</a:t>
            </a:r>
            <a:r>
              <a:rPr dirty="0" sz="2300" spc="-17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300" spc="-155">
                <a:solidFill>
                  <a:srgbClr val="383838"/>
                </a:solidFill>
                <a:latin typeface="Arial MT"/>
                <a:cs typeface="Arial MT"/>
              </a:rPr>
              <a:t>reslllence, </a:t>
            </a:r>
            <a:r>
              <a:rPr dirty="0" sz="2300" spc="-155">
                <a:solidFill>
                  <a:srgbClr val="383838"/>
                </a:solidFill>
                <a:latin typeface="Arial MT"/>
                <a:cs typeface="Arial MT"/>
              </a:rPr>
              <a:t>	</a:t>
            </a:r>
            <a:r>
              <a:rPr dirty="0" sz="2250" spc="-32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2250" spc="-1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50" spc="-229">
                <a:solidFill>
                  <a:srgbClr val="363636"/>
                </a:solidFill>
                <a:latin typeface="Arial MT"/>
                <a:cs typeface="Arial MT"/>
              </a:rPr>
              <a:t>the</a:t>
            </a:r>
            <a:r>
              <a:rPr dirty="0" sz="2250" spc="-204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2250" spc="-229">
                <a:solidFill>
                  <a:srgbClr val="181818"/>
                </a:solidFill>
                <a:latin typeface="Arial MT"/>
                <a:cs typeface="Arial MT"/>
              </a:rPr>
              <a:t>provision</a:t>
            </a:r>
            <a:r>
              <a:rPr dirty="0" sz="2250" spc="-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250" spc="-180">
                <a:solidFill>
                  <a:srgbClr val="545454"/>
                </a:solidFill>
                <a:latin typeface="Arial MT"/>
                <a:cs typeface="Arial MT"/>
              </a:rPr>
              <a:t>of</a:t>
            </a:r>
            <a:r>
              <a:rPr dirty="0" sz="2250" spc="-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2250" spc="-265">
                <a:solidFill>
                  <a:srgbClr val="363636"/>
                </a:solidFill>
                <a:latin typeface="Arial MT"/>
                <a:cs typeface="Arial MT"/>
              </a:rPr>
              <a:t>ecosystem</a:t>
            </a:r>
            <a:r>
              <a:rPr dirty="0" sz="2250" spc="16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2250" spc="-125">
                <a:solidFill>
                  <a:srgbClr val="2A2A2A"/>
                </a:solidFill>
                <a:latin typeface="Arial MT"/>
                <a:cs typeface="Arial MT"/>
              </a:rPr>
              <a:t>services.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32472" y="5690436"/>
            <a:ext cx="4931410" cy="128079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15265" marR="5080" indent="-203200">
              <a:lnSpc>
                <a:spcPct val="91500"/>
              </a:lnSpc>
              <a:spcBef>
                <a:spcPts val="360"/>
              </a:spcBef>
              <a:buClr>
                <a:srgbClr val="313131"/>
              </a:buClr>
              <a:buChar char="•"/>
              <a:tabLst>
                <a:tab pos="220345" algn="l"/>
              </a:tabLst>
            </a:pPr>
            <a:r>
              <a:rPr dirty="0" sz="2200" spc="-245">
                <a:solidFill>
                  <a:srgbClr val="1A1A1A"/>
                </a:solidFill>
                <a:latin typeface="Arial MT"/>
                <a:cs typeface="Arial MT"/>
              </a:rPr>
              <a:t>Connection</a:t>
            </a:r>
            <a:r>
              <a:rPr dirty="0" sz="2200" spc="2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2200" spc="-100">
                <a:solidFill>
                  <a:srgbClr val="151515"/>
                </a:solidFill>
                <a:latin typeface="Arial MT"/>
                <a:cs typeface="Arial MT"/>
              </a:rPr>
              <a:t>to</a:t>
            </a:r>
            <a:r>
              <a:rPr dirty="0" sz="2200" spc="-22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2200" spc="-190">
                <a:solidFill>
                  <a:srgbClr val="111111"/>
                </a:solidFill>
                <a:latin typeface="Arial MT"/>
                <a:cs typeface="Arial MT"/>
              </a:rPr>
              <a:t>Blodlveralty</a:t>
            </a:r>
            <a:r>
              <a:rPr dirty="0" sz="2200" spc="-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2200" spc="-270">
                <a:solidFill>
                  <a:srgbClr val="181818"/>
                </a:solidFill>
                <a:latin typeface="Arial MT"/>
                <a:cs typeface="Arial MT"/>
              </a:rPr>
              <a:t>Loea:</a:t>
            </a:r>
            <a:r>
              <a:rPr dirty="0" sz="2200" spc="-9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200" spc="-290">
                <a:solidFill>
                  <a:srgbClr val="414141"/>
                </a:solidFill>
                <a:latin typeface="Arial MT"/>
                <a:cs typeface="Arial MT"/>
              </a:rPr>
              <a:t>Land</a:t>
            </a:r>
            <a:r>
              <a:rPr dirty="0" sz="2200" spc="-35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2200" spc="-145">
                <a:solidFill>
                  <a:srgbClr val="383838"/>
                </a:solidFill>
                <a:latin typeface="Arial MT"/>
                <a:cs typeface="Arial MT"/>
              </a:rPr>
              <a:t>pollution </a:t>
            </a:r>
            <a:r>
              <a:rPr dirty="0" sz="2200" spc="-145">
                <a:solidFill>
                  <a:srgbClr val="383838"/>
                </a:solidFill>
                <a:latin typeface="Arial MT"/>
                <a:cs typeface="Arial MT"/>
              </a:rPr>
              <a:t>	</a:t>
            </a:r>
            <a:r>
              <a:rPr dirty="0" sz="2150" spc="-175">
                <a:solidFill>
                  <a:srgbClr val="181818"/>
                </a:solidFill>
                <a:latin typeface="Arial MT"/>
                <a:cs typeface="Arial MT"/>
              </a:rPr>
              <a:t>disrupts</a:t>
            </a:r>
            <a:r>
              <a:rPr dirty="0" sz="2150" spc="7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150" spc="-180">
                <a:solidFill>
                  <a:srgbClr val="2A2A2A"/>
                </a:solidFill>
                <a:latin typeface="Arial MT"/>
                <a:cs typeface="Arial MT"/>
              </a:rPr>
              <a:t>habitats,</a:t>
            </a:r>
            <a:r>
              <a:rPr dirty="0" sz="2150" spc="7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150" spc="-190">
                <a:solidFill>
                  <a:srgbClr val="424242"/>
                </a:solidFill>
                <a:latin typeface="Arial MT"/>
                <a:cs typeface="Arial MT"/>
              </a:rPr>
              <a:t>contaminates</a:t>
            </a:r>
            <a:r>
              <a:rPr dirty="0" sz="2150" spc="7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2150" spc="-140">
                <a:solidFill>
                  <a:srgbClr val="4B4B4B"/>
                </a:solidFill>
                <a:latin typeface="Arial MT"/>
                <a:cs typeface="Arial MT"/>
              </a:rPr>
              <a:t>soil</a:t>
            </a:r>
            <a:r>
              <a:rPr dirty="0" sz="2150" spc="-3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2150" spc="-240">
                <a:solidFill>
                  <a:srgbClr val="4D4D4D"/>
                </a:solidFill>
                <a:latin typeface="Arial MT"/>
                <a:cs typeface="Arial MT"/>
              </a:rPr>
              <a:t>and</a:t>
            </a:r>
            <a:r>
              <a:rPr dirty="0" sz="2150" spc="-5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150" spc="-140">
                <a:solidFill>
                  <a:srgbClr val="212121"/>
                </a:solidFill>
                <a:latin typeface="Arial MT"/>
                <a:cs typeface="Arial MT"/>
              </a:rPr>
              <a:t>water, </a:t>
            </a:r>
            <a:r>
              <a:rPr dirty="0" sz="2150" spc="-140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dirty="0" sz="2200" spc="-30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2200" spc="-11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00" spc="-254">
                <a:solidFill>
                  <a:srgbClr val="111111"/>
                </a:solidFill>
                <a:latin typeface="Arial MT"/>
                <a:cs typeface="Arial MT"/>
              </a:rPr>
              <a:t>poses</a:t>
            </a:r>
            <a:r>
              <a:rPr dirty="0" sz="2200" spc="-5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2200" spc="-190">
                <a:solidFill>
                  <a:srgbClr val="1F1F1F"/>
                </a:solidFill>
                <a:latin typeface="Arial MT"/>
                <a:cs typeface="Arial MT"/>
              </a:rPr>
              <a:t>direct</a:t>
            </a:r>
            <a:r>
              <a:rPr dirty="0" sz="2200" spc="-2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200" spc="-185">
                <a:solidFill>
                  <a:srgbClr val="3F3F3F"/>
                </a:solidFill>
                <a:latin typeface="Arial MT"/>
                <a:cs typeface="Arial MT"/>
              </a:rPr>
              <a:t>threats</a:t>
            </a:r>
            <a:r>
              <a:rPr dirty="0" sz="2200" spc="-10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2200" spc="-45">
                <a:solidFill>
                  <a:srgbClr val="5D5D5D"/>
                </a:solidFill>
                <a:latin typeface="Arial MT"/>
                <a:cs typeface="Arial MT"/>
              </a:rPr>
              <a:t>to</a:t>
            </a:r>
            <a:r>
              <a:rPr dirty="0" sz="2200" spc="-15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2200" spc="-240">
                <a:solidFill>
                  <a:srgbClr val="383838"/>
                </a:solidFill>
                <a:latin typeface="Arial MT"/>
                <a:cs typeface="Arial MT"/>
              </a:rPr>
              <a:t>species</a:t>
            </a:r>
            <a:r>
              <a:rPr dirty="0" sz="220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2200" spc="-75">
                <a:solidFill>
                  <a:srgbClr val="2A2A2A"/>
                </a:solidFill>
                <a:latin typeface="Arial MT"/>
                <a:cs typeface="Arial MT"/>
              </a:rPr>
              <a:t>survival, </a:t>
            </a:r>
            <a:r>
              <a:rPr dirty="0" sz="2200" spc="-75">
                <a:solidFill>
                  <a:srgbClr val="2A2A2A"/>
                </a:solidFill>
                <a:latin typeface="Arial MT"/>
                <a:cs typeface="Arial MT"/>
              </a:rPr>
              <a:t>	</a:t>
            </a:r>
            <a:r>
              <a:rPr dirty="0" sz="2200" spc="-225">
                <a:solidFill>
                  <a:srgbClr val="242424"/>
                </a:solidFill>
                <a:latin typeface="Arial MT"/>
                <a:cs typeface="Arial MT"/>
              </a:rPr>
              <a:t>leading</a:t>
            </a:r>
            <a:r>
              <a:rPr dirty="0" sz="2200" spc="-5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200" spc="-145">
                <a:solidFill>
                  <a:srgbClr val="4D4D4D"/>
                </a:solidFill>
                <a:latin typeface="Arial MT"/>
                <a:cs typeface="Arial MT"/>
              </a:rPr>
              <a:t>to</a:t>
            </a:r>
            <a:r>
              <a:rPr dirty="0" sz="2200" spc="-5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200" spc="-185">
                <a:solidFill>
                  <a:srgbClr val="262626"/>
                </a:solidFill>
                <a:latin typeface="Arial MT"/>
                <a:cs typeface="Arial MT"/>
              </a:rPr>
              <a:t>significant</a:t>
            </a:r>
            <a:r>
              <a:rPr dirty="0" sz="2200" spc="6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200" spc="-180">
                <a:solidFill>
                  <a:srgbClr val="282828"/>
                </a:solidFill>
                <a:latin typeface="Arial MT"/>
                <a:cs typeface="Arial MT"/>
              </a:rPr>
              <a:t>blodlverslty</a:t>
            </a:r>
            <a:r>
              <a:rPr dirty="0" sz="2200" spc="18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3F3F3F"/>
                </a:solidFill>
                <a:latin typeface="Arial MT"/>
                <a:cs typeface="Arial MT"/>
              </a:rPr>
              <a:t>loss.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047560" y="5668678"/>
            <a:ext cx="2680335" cy="307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spc="-254">
                <a:solidFill>
                  <a:srgbClr val="111111"/>
                </a:solidFill>
                <a:latin typeface="Arial MT"/>
                <a:cs typeface="Arial MT"/>
              </a:rPr>
              <a:t>Photo</a:t>
            </a:r>
            <a:r>
              <a:rPr dirty="0" sz="1850" spc="-8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850" spc="-295">
                <a:solidFill>
                  <a:srgbClr val="646464"/>
                </a:solidFill>
                <a:latin typeface="Arial MT"/>
                <a:cs typeface="Arial MT"/>
              </a:rPr>
              <a:t>by</a:t>
            </a:r>
            <a:r>
              <a:rPr dirty="0" sz="1850" spc="-1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1850" spc="-350">
                <a:solidFill>
                  <a:srgbClr val="484848"/>
                </a:solidFill>
                <a:latin typeface="Arial MT"/>
                <a:cs typeface="Arial MT"/>
              </a:rPr>
              <a:t>JAKARIA</a:t>
            </a:r>
            <a:r>
              <a:rPr dirty="0" sz="1850" spc="6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1850" spc="-285">
                <a:solidFill>
                  <a:srgbClr val="4D4D4D"/>
                </a:solidFill>
                <a:latin typeface="Arial MT"/>
                <a:cs typeface="Arial MT"/>
              </a:rPr>
              <a:t>AI</a:t>
            </a:r>
            <a:r>
              <a:rPr dirty="0" sz="1850" spc="-24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1850" spc="-229">
                <a:solidFill>
                  <a:srgbClr val="606060"/>
                </a:solidFill>
                <a:latin typeface="Arial MT"/>
                <a:cs typeface="Arial MT"/>
              </a:rPr>
              <a:t>hossain</a:t>
            </a:r>
            <a:r>
              <a:rPr dirty="0" sz="1850" spc="-4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1850" spc="-280">
                <a:solidFill>
                  <a:srgbClr val="383838"/>
                </a:solidFill>
                <a:latin typeface="Arial MT"/>
                <a:cs typeface="Arial MT"/>
              </a:rPr>
              <a:t>on</a:t>
            </a:r>
            <a:r>
              <a:rPr dirty="0" sz="1850" spc="-24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1850" spc="-50">
                <a:solidFill>
                  <a:srgbClr val="494949"/>
                </a:solidFill>
                <a:latin typeface="Arial MT"/>
                <a:cs typeface="Arial MT"/>
              </a:rPr>
              <a:t>I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2840" y="2161766"/>
            <a:ext cx="4289162" cy="328588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5831" y="5583533"/>
            <a:ext cx="2336171" cy="210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1296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95"/>
              </a:spcBef>
            </a:pPr>
            <a:r>
              <a:rPr dirty="0" sz="3750" spc="-225"/>
              <a:t>Objetive</a:t>
            </a:r>
            <a:endParaRPr sz="3750"/>
          </a:p>
        </p:txBody>
      </p:sp>
      <p:sp>
        <p:nvSpPr>
          <p:cNvPr id="5" name="object 5" descr=""/>
          <p:cNvSpPr txBox="1"/>
          <p:nvPr/>
        </p:nvSpPr>
        <p:spPr>
          <a:xfrm>
            <a:off x="594740" y="1026234"/>
            <a:ext cx="3357879" cy="542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spc="-465">
                <a:solidFill>
                  <a:srgbClr val="606060"/>
                </a:solidFill>
                <a:latin typeface="Arial MT"/>
                <a:cs typeface="Arial MT"/>
              </a:rPr>
              <a:t>Goals</a:t>
            </a:r>
            <a:r>
              <a:rPr dirty="0" sz="3400" spc="-3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3400" spc="-305">
                <a:solidFill>
                  <a:srgbClr val="696969"/>
                </a:solidFill>
                <a:latin typeface="Arial MT"/>
                <a:cs typeface="Arial MT"/>
              </a:rPr>
              <a:t>of</a:t>
            </a:r>
            <a:r>
              <a:rPr dirty="0" sz="3400" spc="-35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dirty="0" sz="3400" spc="-590">
                <a:solidFill>
                  <a:srgbClr val="676767"/>
                </a:solidFill>
                <a:latin typeface="Arial MT"/>
                <a:cs typeface="Arial MT"/>
              </a:rPr>
              <a:t>Our</a:t>
            </a:r>
            <a:r>
              <a:rPr dirty="0" sz="3400" spc="-135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dirty="0" sz="3400" spc="-509">
                <a:solidFill>
                  <a:srgbClr val="5D5D5D"/>
                </a:solidFill>
                <a:latin typeface="Arial MT"/>
                <a:cs typeface="Arial MT"/>
              </a:rPr>
              <a:t>Research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4894" y="2181750"/>
            <a:ext cx="5272405" cy="431736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224154" marR="163195" indent="-212090">
              <a:lnSpc>
                <a:spcPct val="96900"/>
              </a:lnSpc>
              <a:spcBef>
                <a:spcPts val="200"/>
              </a:spcBef>
              <a:buClr>
                <a:srgbClr val="262626"/>
              </a:buClr>
              <a:buChar char="•"/>
              <a:tabLst>
                <a:tab pos="231775" algn="l"/>
              </a:tabLst>
            </a:pPr>
            <a:r>
              <a:rPr dirty="0" sz="2050" spc="-35">
                <a:solidFill>
                  <a:srgbClr val="212121"/>
                </a:solidFill>
                <a:latin typeface="Arial MT"/>
                <a:cs typeface="Arial MT"/>
              </a:rPr>
              <a:t>Impsct</a:t>
            </a:r>
            <a:r>
              <a:rPr dirty="0" sz="2050" spc="-1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50" spc="-90">
                <a:solidFill>
                  <a:srgbClr val="606060"/>
                </a:solidFill>
                <a:latin typeface="Arial MT"/>
                <a:cs typeface="Arial MT"/>
              </a:rPr>
              <a:t>Anslyals: </a:t>
            </a:r>
            <a:r>
              <a:rPr dirty="0" sz="2050" spc="-265">
                <a:solidFill>
                  <a:srgbClr val="3F3F3F"/>
                </a:solidFill>
                <a:latin typeface="Arial MT"/>
                <a:cs typeface="Arial MT"/>
              </a:rPr>
              <a:t>We</a:t>
            </a:r>
            <a:r>
              <a:rPr dirty="0" sz="2050" spc="-6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2050" spc="-95">
                <a:solidFill>
                  <a:srgbClr val="212121"/>
                </a:solidFill>
                <a:latin typeface="Arial MT"/>
                <a:cs typeface="Arial MT"/>
              </a:rPr>
              <a:t>alm</a:t>
            </a:r>
            <a:r>
              <a:rPr dirty="0" sz="2050" spc="-1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50" spc="-55">
                <a:latin typeface="Arial MT"/>
                <a:cs typeface="Arial MT"/>
              </a:rPr>
              <a:t>to</a:t>
            </a:r>
            <a:r>
              <a:rPr dirty="0" sz="2050" spc="-155">
                <a:latin typeface="Arial MT"/>
                <a:cs typeface="Arial MT"/>
              </a:rPr>
              <a:t> </a:t>
            </a:r>
            <a:r>
              <a:rPr dirty="0" sz="2050" spc="-70">
                <a:solidFill>
                  <a:srgbClr val="232323"/>
                </a:solidFill>
                <a:latin typeface="Arial MT"/>
                <a:cs typeface="Arial MT"/>
              </a:rPr>
              <a:t>thoroughly</a:t>
            </a:r>
            <a:r>
              <a:rPr dirty="0" sz="2050" spc="1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050" spc="-120">
                <a:solidFill>
                  <a:srgbClr val="1A1A1A"/>
                </a:solidFill>
                <a:latin typeface="Arial MT"/>
                <a:cs typeface="Arial MT"/>
              </a:rPr>
              <a:t>analyze </a:t>
            </a:r>
            <a:r>
              <a:rPr dirty="0" sz="2050" spc="-120">
                <a:solidFill>
                  <a:srgbClr val="1A1A1A"/>
                </a:solidFill>
                <a:latin typeface="Arial MT"/>
                <a:cs typeface="Arial MT"/>
              </a:rPr>
              <a:t>	</a:t>
            </a:r>
            <a:r>
              <a:rPr dirty="0" sz="2050" spc="-110">
                <a:solidFill>
                  <a:srgbClr val="181818"/>
                </a:solidFill>
                <a:latin typeface="Arial MT"/>
                <a:cs typeface="Arial MT"/>
              </a:rPr>
              <a:t>how</a:t>
            </a:r>
            <a:r>
              <a:rPr dirty="0" sz="2050" spc="4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050" spc="-110">
                <a:solidFill>
                  <a:srgbClr val="343434"/>
                </a:solidFill>
                <a:latin typeface="Arial MT"/>
                <a:cs typeface="Arial MT"/>
              </a:rPr>
              <a:t>land</a:t>
            </a:r>
            <a:r>
              <a:rPr dirty="0" sz="2050" spc="-18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2050" spc="-50">
                <a:solidFill>
                  <a:srgbClr val="343434"/>
                </a:solidFill>
                <a:latin typeface="Arial MT"/>
                <a:cs typeface="Arial MT"/>
              </a:rPr>
              <a:t>pollution</a:t>
            </a:r>
            <a:r>
              <a:rPr dirty="0" sz="2050" spc="-2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2050" spc="-50">
                <a:solidFill>
                  <a:srgbClr val="424242"/>
                </a:solidFill>
                <a:latin typeface="Arial MT"/>
                <a:cs typeface="Arial MT"/>
              </a:rPr>
              <a:t>affects</a:t>
            </a:r>
            <a:r>
              <a:rPr dirty="0" sz="2050" spc="-15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2050" spc="-85">
                <a:solidFill>
                  <a:srgbClr val="212121"/>
                </a:solidFill>
                <a:latin typeface="Arial MT"/>
                <a:cs typeface="Arial MT"/>
              </a:rPr>
              <a:t>various</a:t>
            </a:r>
            <a:r>
              <a:rPr dirty="0" sz="205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050" spc="-90">
                <a:solidFill>
                  <a:srgbClr val="2A2A2A"/>
                </a:solidFill>
                <a:latin typeface="Arial MT"/>
                <a:cs typeface="Arial MT"/>
              </a:rPr>
              <a:t>aspects</a:t>
            </a:r>
            <a:r>
              <a:rPr dirty="0" sz="2050" spc="-2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050" spc="-25">
                <a:solidFill>
                  <a:srgbClr val="2F2F2F"/>
                </a:solidFill>
                <a:latin typeface="Arial MT"/>
                <a:cs typeface="Arial MT"/>
              </a:rPr>
              <a:t>of </a:t>
            </a:r>
            <a:r>
              <a:rPr dirty="0" sz="2050" spc="-25">
                <a:solidFill>
                  <a:srgbClr val="2F2F2F"/>
                </a:solidFill>
                <a:latin typeface="Arial MT"/>
                <a:cs typeface="Arial MT"/>
              </a:rPr>
              <a:t>	</a:t>
            </a:r>
            <a:r>
              <a:rPr dirty="0" sz="2050" spc="-100">
                <a:solidFill>
                  <a:srgbClr val="111111"/>
                </a:solidFill>
                <a:latin typeface="Arial MT"/>
                <a:cs typeface="Arial MT"/>
              </a:rPr>
              <a:t>biodiverslty,</a:t>
            </a:r>
            <a:r>
              <a:rPr dirty="0" sz="2050" spc="-8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2050" spc="-55">
                <a:solidFill>
                  <a:srgbClr val="131313"/>
                </a:solidFill>
                <a:latin typeface="Arial MT"/>
                <a:cs typeface="Arial MT"/>
              </a:rPr>
              <a:t>including</a:t>
            </a:r>
            <a:r>
              <a:rPr dirty="0" sz="2050" spc="-2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2050" spc="-120">
                <a:solidFill>
                  <a:srgbClr val="3F3F3F"/>
                </a:solidFill>
                <a:latin typeface="Arial MT"/>
                <a:cs typeface="Arial MT"/>
              </a:rPr>
              <a:t>species</a:t>
            </a:r>
            <a:r>
              <a:rPr dirty="0" sz="2050" spc="2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2050" spc="-80">
                <a:solidFill>
                  <a:srgbClr val="2A2A2A"/>
                </a:solidFill>
                <a:latin typeface="Arial MT"/>
                <a:cs typeface="Arial MT"/>
              </a:rPr>
              <a:t>diversity</a:t>
            </a:r>
            <a:r>
              <a:rPr dirty="0" sz="2050" spc="-2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050" spc="-25">
                <a:solidFill>
                  <a:srgbClr val="212121"/>
                </a:solidFill>
                <a:latin typeface="Arial MT"/>
                <a:cs typeface="Arial MT"/>
              </a:rPr>
              <a:t>and </a:t>
            </a:r>
            <a:r>
              <a:rPr dirty="0" sz="2050" spc="-25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dirty="0" sz="2000" spc="-65">
                <a:solidFill>
                  <a:srgbClr val="313131"/>
                </a:solidFill>
                <a:latin typeface="Arial MT"/>
                <a:cs typeface="Arial MT"/>
              </a:rPr>
              <a:t>ecosystem</a:t>
            </a:r>
            <a:r>
              <a:rPr dirty="0" sz="2000" spc="-6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363636"/>
                </a:solidFill>
                <a:latin typeface="Arial MT"/>
                <a:cs typeface="Arial MT"/>
              </a:rPr>
              <a:t>frthct1onallty.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65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47650" marR="5080" indent="-198120">
              <a:lnSpc>
                <a:spcPct val="93000"/>
              </a:lnSpc>
              <a:buChar char="•"/>
              <a:tabLst>
                <a:tab pos="247650" algn="l"/>
                <a:tab pos="257810" algn="l"/>
              </a:tabLst>
            </a:pPr>
            <a:r>
              <a:rPr dirty="0" sz="195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1950" spc="-10">
                <a:solidFill>
                  <a:srgbClr val="1C1C1C"/>
                </a:solidFill>
                <a:latin typeface="Arial MT"/>
                <a:cs typeface="Arial MT"/>
              </a:rPr>
              <a:t>ldeñttfyllfg</a:t>
            </a:r>
            <a:r>
              <a:rPr dirty="0" sz="1950" spc="-10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1950" spc="-95">
                <a:solidFill>
                  <a:srgbClr val="0F0F0F"/>
                </a:solidFill>
                <a:latin typeface="Arial MT"/>
                <a:cs typeface="Arial MT"/>
              </a:rPr>
              <a:t>Key</a:t>
            </a:r>
            <a:r>
              <a:rPr dirty="0" sz="1950" spc="-16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1950" spc="-70">
                <a:solidFill>
                  <a:srgbClr val="1F1F1F"/>
                </a:solidFill>
                <a:latin typeface="Arial MT"/>
                <a:cs typeface="Arial MT"/>
              </a:rPr>
              <a:t>Fa0tof8:</a:t>
            </a:r>
            <a:r>
              <a:rPr dirty="0" sz="1950" spc="-6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1950" spc="-150">
                <a:solidFill>
                  <a:srgbClr val="111111"/>
                </a:solidFill>
                <a:latin typeface="Arial MT"/>
                <a:cs typeface="Arial MT"/>
              </a:rPr>
              <a:t>Our</a:t>
            </a:r>
            <a:r>
              <a:rPr dirty="0" sz="1950" spc="-10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950" spc="-50">
                <a:solidFill>
                  <a:srgbClr val="3F3F3F"/>
                </a:solidFill>
                <a:latin typeface="Arial MT"/>
                <a:cs typeface="Arial MT"/>
              </a:rPr>
              <a:t>research</a:t>
            </a:r>
            <a:r>
              <a:rPr dirty="0" sz="1950" spc="6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-20">
                <a:solidFill>
                  <a:srgbClr val="1A1A1A"/>
                </a:solidFill>
                <a:latin typeface="Arial MT"/>
                <a:cs typeface="Arial MT"/>
              </a:rPr>
              <a:t>wlll </a:t>
            </a:r>
            <a:r>
              <a:rPr dirty="0" baseline="1291" sz="3225" spc="-172">
                <a:latin typeface="Arial MT"/>
                <a:cs typeface="Arial MT"/>
              </a:rPr>
              <a:t>Identify</a:t>
            </a:r>
            <a:r>
              <a:rPr dirty="0" baseline="1291" sz="3225" spc="22">
                <a:latin typeface="Arial MT"/>
                <a:cs typeface="Arial MT"/>
              </a:rPr>
              <a:t> </a:t>
            </a:r>
            <a:r>
              <a:rPr dirty="0" baseline="1291" sz="3225" spc="-240">
                <a:solidFill>
                  <a:srgbClr val="242424"/>
                </a:solidFill>
                <a:latin typeface="Arial MT"/>
                <a:cs typeface="Arial MT"/>
              </a:rPr>
              <a:t>the</a:t>
            </a:r>
            <a:r>
              <a:rPr dirty="0" baseline="1291" sz="3225" spc="-202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baseline="1291" sz="3225" spc="-209">
                <a:solidFill>
                  <a:srgbClr val="0F0F0F"/>
                </a:solidFill>
                <a:latin typeface="Arial MT"/>
                <a:cs typeface="Arial MT"/>
              </a:rPr>
              <a:t>primary</a:t>
            </a:r>
            <a:r>
              <a:rPr dirty="0" baseline="1291" sz="3225" spc="-52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baseline="1291" sz="3225" spc="-179">
                <a:solidFill>
                  <a:srgbClr val="181818"/>
                </a:solidFill>
                <a:latin typeface="Arial MT"/>
                <a:cs typeface="Arial MT"/>
              </a:rPr>
              <a:t>contributors</a:t>
            </a:r>
            <a:r>
              <a:rPr dirty="0" baseline="1291" sz="32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baseline="1291" sz="3225" spc="-150">
                <a:solidFill>
                  <a:srgbClr val="282828"/>
                </a:solidFill>
                <a:latin typeface="Arial MT"/>
                <a:cs typeface="Arial MT"/>
              </a:rPr>
              <a:t>to</a:t>
            </a:r>
            <a:r>
              <a:rPr dirty="0" baseline="1291" sz="3225" spc="-254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baseline="3875" sz="3225" spc="-30">
                <a:solidFill>
                  <a:srgbClr val="2F2F2F"/>
                </a:solidFill>
                <a:latin typeface="Arial MT"/>
                <a:cs typeface="Arial MT"/>
              </a:rPr>
              <a:t>bio</a:t>
            </a:r>
            <a:r>
              <a:rPr dirty="0" sz="2150" spc="-20">
                <a:solidFill>
                  <a:srgbClr val="2F2F2F"/>
                </a:solidFill>
                <a:latin typeface="Arial MT"/>
                <a:cs typeface="Arial MT"/>
              </a:rPr>
              <a:t>diversity </a:t>
            </a:r>
            <a:r>
              <a:rPr dirty="0" sz="2050" spc="-70">
                <a:solidFill>
                  <a:srgbClr val="3D3D3D"/>
                </a:solidFill>
                <a:latin typeface="Arial MT"/>
                <a:cs typeface="Arial MT"/>
              </a:rPr>
              <a:t>loss,</a:t>
            </a:r>
            <a:r>
              <a:rPr dirty="0" sz="2050" spc="-375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2050" spc="-105">
                <a:solidFill>
                  <a:srgbClr val="1C1C1C"/>
                </a:solidFill>
                <a:latin typeface="Arial MT"/>
                <a:cs typeface="Arial MT"/>
              </a:rPr>
              <a:t>Inc\udIng</a:t>
            </a:r>
            <a:r>
              <a:rPr dirty="0" sz="2050" spc="-14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050" spc="-70">
                <a:solidFill>
                  <a:srgbClr val="1C1C1C"/>
                </a:solidFill>
                <a:latin typeface="Arial MT"/>
                <a:cs typeface="Arial MT"/>
              </a:rPr>
              <a:t>pollutants,</a:t>
            </a:r>
            <a:r>
              <a:rPr dirty="0" sz="2050" spc="-32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050" spc="-40">
                <a:solidFill>
                  <a:srgbClr val="1F1F1F"/>
                </a:solidFill>
                <a:latin typeface="Arial MT"/>
                <a:cs typeface="Arial MT"/>
              </a:rPr>
              <a:t>habitat</a:t>
            </a:r>
            <a:r>
              <a:rPr dirty="0" sz="2050" spc="8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050" spc="-10">
                <a:solidFill>
                  <a:srgbClr val="2A2A2A"/>
                </a:solidFill>
                <a:latin typeface="Arial MT"/>
                <a:cs typeface="Arial MT"/>
              </a:rPr>
              <a:t>destruct\on, </a:t>
            </a:r>
            <a:r>
              <a:rPr dirty="0" sz="2100" spc="-160">
                <a:solidFill>
                  <a:srgbClr val="383838"/>
                </a:solidFill>
                <a:latin typeface="Arial MT"/>
                <a:cs typeface="Arial MT"/>
              </a:rPr>
              <a:t>and</a:t>
            </a:r>
            <a:r>
              <a:rPr dirty="0" sz="2100" spc="-12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2100" spc="-30">
                <a:solidFill>
                  <a:srgbClr val="363636"/>
                </a:solidFill>
                <a:latin typeface="Arial MT"/>
                <a:cs typeface="Arial MT"/>
              </a:rPr>
              <a:t>chaste</a:t>
            </a:r>
            <a:r>
              <a:rPr dirty="0" sz="2100" spc="-12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232323"/>
                </a:solidFill>
                <a:latin typeface="Arial MT"/>
                <a:cs typeface="Arial MT"/>
              </a:rPr>
              <a:t>change.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5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73685" marR="135890" indent="-201930">
              <a:lnSpc>
                <a:spcPct val="83700"/>
              </a:lnSpc>
              <a:buClr>
                <a:srgbClr val="212121"/>
              </a:buClr>
              <a:buChar char="•"/>
              <a:tabLst>
                <a:tab pos="293370" algn="l"/>
              </a:tabLst>
            </a:pPr>
            <a:r>
              <a:rPr dirty="0" sz="2350" spc="-254">
                <a:solidFill>
                  <a:srgbClr val="0F0F0F"/>
                </a:solidFill>
                <a:latin typeface="Arial MT"/>
                <a:cs typeface="Arial MT"/>
              </a:rPr>
              <a:t>Proposing</a:t>
            </a:r>
            <a:r>
              <a:rPr dirty="0" sz="2350" spc="-70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2350" spc="-290">
                <a:solidFill>
                  <a:srgbClr val="111111"/>
                </a:solidFill>
                <a:latin typeface="Arial MT"/>
                <a:cs typeface="Arial MT"/>
              </a:rPr>
              <a:t>9oluBona:</a:t>
            </a:r>
            <a:r>
              <a:rPr dirty="0" sz="2350" spc="-5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2350" spc="-220">
                <a:solidFill>
                  <a:srgbClr val="1F1F1F"/>
                </a:solidFill>
                <a:latin typeface="Arial MT"/>
                <a:cs typeface="Arial MT"/>
              </a:rPr>
              <a:t>Wewlll</a:t>
            </a:r>
            <a:r>
              <a:rPr dirty="0" sz="2350" spc="-11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350" spc="-300">
                <a:solidFill>
                  <a:srgbClr val="1F1F1F"/>
                </a:solidFill>
                <a:latin typeface="Arial MT"/>
                <a:cs typeface="Arial MT"/>
              </a:rPr>
              <a:t>propose </a:t>
            </a:r>
            <a:r>
              <a:rPr dirty="0" sz="2350" spc="-300">
                <a:solidFill>
                  <a:srgbClr val="1F1F1F"/>
                </a:solidFill>
                <a:latin typeface="Arial MT"/>
                <a:cs typeface="Arial MT"/>
              </a:rPr>
              <a:t>	</a:t>
            </a:r>
            <a:r>
              <a:rPr dirty="0" sz="2400" spc="-220" i="1">
                <a:solidFill>
                  <a:srgbClr val="1A1A1A"/>
                </a:solidFill>
                <a:latin typeface="Arial"/>
                <a:cs typeface="Arial"/>
              </a:rPr>
              <a:t>a</a:t>
            </a:r>
            <a:r>
              <a:rPr dirty="0" sz="2400" spc="-220">
                <a:solidFill>
                  <a:srgbClr val="1A1A1A"/>
                </a:solidFill>
                <a:latin typeface="Arial MT"/>
                <a:cs typeface="Arial MT"/>
              </a:rPr>
              <a:t>ct</a:t>
            </a:r>
            <a:r>
              <a:rPr dirty="0" sz="2400" spc="-220" i="1">
                <a:solidFill>
                  <a:srgbClr val="1A1A1A"/>
                </a:solidFill>
                <a:latin typeface="Arial"/>
                <a:cs typeface="Arial"/>
              </a:rPr>
              <a:t>\a</a:t>
            </a:r>
            <a:r>
              <a:rPr dirty="0" sz="2400" spc="-220">
                <a:solidFill>
                  <a:srgbClr val="1A1A1A"/>
                </a:solidFill>
                <a:latin typeface="Arial MT"/>
                <a:cs typeface="Arial MT"/>
              </a:rPr>
              <a:t>rable</a:t>
            </a:r>
            <a:r>
              <a:rPr dirty="0" sz="2400" spc="-220" i="1">
                <a:solidFill>
                  <a:srgbClr val="383838"/>
                </a:solidFill>
                <a:latin typeface="Arial"/>
                <a:cs typeface="Arial"/>
              </a:rPr>
              <a:t>ao\</a:t>
            </a:r>
            <a:r>
              <a:rPr dirty="0" sz="2400" spc="-220">
                <a:solidFill>
                  <a:srgbClr val="383838"/>
                </a:solidFill>
                <a:latin typeface="Arial MT"/>
                <a:cs typeface="Arial MT"/>
              </a:rPr>
              <a:t>ut</a:t>
            </a:r>
            <a:r>
              <a:rPr dirty="0" sz="2400" spc="-220" i="1">
                <a:solidFill>
                  <a:srgbClr val="383838"/>
                </a:solidFill>
                <a:latin typeface="Arial"/>
                <a:cs typeface="Arial"/>
              </a:rPr>
              <a:t>\</a:t>
            </a:r>
            <a:r>
              <a:rPr dirty="0" sz="2400" spc="-220">
                <a:solidFill>
                  <a:srgbClr val="383838"/>
                </a:solidFill>
                <a:latin typeface="Arial MT"/>
                <a:cs typeface="Arial MT"/>
              </a:rPr>
              <a:t>on</a:t>
            </a:r>
            <a:r>
              <a:rPr dirty="0" sz="2400" spc="-220" i="1">
                <a:solidFill>
                  <a:srgbClr val="383838"/>
                </a:solidFill>
                <a:latin typeface="Arial"/>
                <a:cs typeface="Arial"/>
              </a:rPr>
              <a:t>e</a:t>
            </a:r>
            <a:r>
              <a:rPr dirty="0" sz="2400" spc="-220">
                <a:solidFill>
                  <a:srgbClr val="232323"/>
                </a:solidFill>
                <a:latin typeface="Arial MT"/>
                <a:cs typeface="Arial MT"/>
              </a:rPr>
              <a:t>and</a:t>
            </a:r>
            <a:r>
              <a:rPr dirty="0" sz="2400" spc="-21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400" spc="-250">
                <a:solidFill>
                  <a:srgbClr val="383838"/>
                </a:solidFill>
                <a:latin typeface="Arial MT"/>
                <a:cs typeface="Arial MT"/>
              </a:rPr>
              <a:t>strategies</a:t>
            </a:r>
            <a:r>
              <a:rPr dirty="0" sz="2400" spc="1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2400" spc="-150">
                <a:solidFill>
                  <a:srgbClr val="444444"/>
                </a:solidFill>
                <a:latin typeface="Arial MT"/>
                <a:cs typeface="Arial MT"/>
              </a:rPr>
              <a:t>to</a:t>
            </a:r>
            <a:r>
              <a:rPr dirty="0" sz="2400" spc="-31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2400" spc="-190">
                <a:solidFill>
                  <a:srgbClr val="3D3D3D"/>
                </a:solidFill>
                <a:latin typeface="Arial MT"/>
                <a:cs typeface="Arial MT"/>
              </a:rPr>
              <a:t>mIt\gate </a:t>
            </a:r>
            <a:r>
              <a:rPr dirty="0" sz="2400" spc="-190">
                <a:solidFill>
                  <a:srgbClr val="3D3D3D"/>
                </a:solidFill>
                <a:latin typeface="Arial MT"/>
                <a:cs typeface="Arial MT"/>
              </a:rPr>
              <a:t>	</a:t>
            </a:r>
            <a:r>
              <a:rPr dirty="0" sz="2150" spc="-9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2150" spc="-10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150" spc="-220">
                <a:solidFill>
                  <a:srgbClr val="383838"/>
                </a:solidFill>
                <a:latin typeface="Arial MT"/>
                <a:cs typeface="Arial MT"/>
              </a:rPr>
              <a:t>adverse</a:t>
            </a:r>
            <a:r>
              <a:rPr dirty="0" sz="2150" spc="-4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2150" spc="-204">
                <a:solidFill>
                  <a:srgbClr val="181818"/>
                </a:solidFill>
                <a:latin typeface="Arial MT"/>
                <a:cs typeface="Arial MT"/>
              </a:rPr>
              <a:t>effe’Cts</a:t>
            </a:r>
            <a:r>
              <a:rPr dirty="0" sz="2150" spc="-10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150" spc="-65">
                <a:solidFill>
                  <a:srgbClr val="5D5D5D"/>
                </a:solidFill>
                <a:latin typeface="Arial MT"/>
                <a:cs typeface="Arial MT"/>
              </a:rPr>
              <a:t>of</a:t>
            </a:r>
            <a:r>
              <a:rPr dirty="0" sz="2150" spc="-105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2150" spc="-165">
                <a:solidFill>
                  <a:srgbClr val="181818"/>
                </a:solidFill>
                <a:latin typeface="Arial MT"/>
                <a:cs typeface="Arial MT"/>
              </a:rPr>
              <a:t>land</a:t>
            </a:r>
            <a:r>
              <a:rPr dirty="0" sz="2150" spc="-19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150" spc="-170">
                <a:solidFill>
                  <a:srgbClr val="1F1F1F"/>
                </a:solidFill>
                <a:latin typeface="Arial MT"/>
                <a:cs typeface="Arial MT"/>
              </a:rPr>
              <a:t>poIIutio'ñ</a:t>
            </a:r>
            <a:r>
              <a:rPr dirty="0" sz="2150" spc="-2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1F1F1F"/>
                </a:solidFill>
                <a:latin typeface="Arial MT"/>
                <a:cs typeface="Arial MT"/>
              </a:rPr>
              <a:t>en </a:t>
            </a:r>
            <a:r>
              <a:rPr dirty="0" sz="2150" spc="-25">
                <a:solidFill>
                  <a:srgbClr val="1F1F1F"/>
                </a:solidFill>
                <a:latin typeface="Arial MT"/>
                <a:cs typeface="Arial MT"/>
              </a:rPr>
              <a:t>	</a:t>
            </a:r>
            <a:r>
              <a:rPr dirty="0" sz="2200" spc="-90">
                <a:solidFill>
                  <a:srgbClr val="1A1A1A"/>
                </a:solidFill>
                <a:latin typeface="Arial MT"/>
                <a:cs typeface="Arial MT"/>
              </a:rPr>
              <a:t>biodiversity.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3039" y="1999743"/>
            <a:ext cx="4364581" cy="34995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720" rIns="0" bIns="0" rtlCol="0" vert="horz">
            <a:spAutoFit/>
          </a:bodyPr>
          <a:lstStyle/>
          <a:p>
            <a:pPr marL="191135">
              <a:lnSpc>
                <a:spcPct val="100000"/>
              </a:lnSpc>
              <a:spcBef>
                <a:spcPts val="100"/>
              </a:spcBef>
            </a:pPr>
            <a:r>
              <a:rPr dirty="0" sz="3500" spc="-305"/>
              <a:t>Literature</a:t>
            </a:r>
            <a:r>
              <a:rPr dirty="0" sz="3500" spc="145"/>
              <a:t> </a:t>
            </a:r>
            <a:r>
              <a:rPr dirty="0" sz="3500" spc="-465"/>
              <a:t>Survey</a:t>
            </a:r>
            <a:endParaRPr sz="3500"/>
          </a:p>
        </p:txBody>
      </p:sp>
      <p:sp>
        <p:nvSpPr>
          <p:cNvPr id="4" name="object 4" descr=""/>
          <p:cNvSpPr txBox="1"/>
          <p:nvPr/>
        </p:nvSpPr>
        <p:spPr>
          <a:xfrm>
            <a:off x="578122" y="886066"/>
            <a:ext cx="5275580" cy="37738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-360">
                <a:solidFill>
                  <a:srgbClr val="575757"/>
                </a:solidFill>
                <a:latin typeface="Arial MT"/>
                <a:cs typeface="Arial MT"/>
              </a:rPr>
              <a:t>Review</a:t>
            </a:r>
            <a:r>
              <a:rPr dirty="0" sz="3100" spc="8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3100" spc="-150">
                <a:solidFill>
                  <a:srgbClr val="595959"/>
                </a:solidFill>
                <a:latin typeface="Arial MT"/>
                <a:cs typeface="Arial MT"/>
              </a:rPr>
              <a:t>of</a:t>
            </a:r>
            <a:r>
              <a:rPr dirty="0" sz="3100" spc="-2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3100" spc="-330">
                <a:solidFill>
                  <a:srgbClr val="4B4B4B"/>
                </a:solidFill>
                <a:latin typeface="Arial MT"/>
                <a:cs typeface="Arial MT"/>
              </a:rPr>
              <a:t>Relevant</a:t>
            </a:r>
            <a:r>
              <a:rPr dirty="0" sz="3100" spc="2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baseline="-2688" sz="4650" spc="-15">
                <a:solidFill>
                  <a:srgbClr val="545454"/>
                </a:solidFill>
                <a:latin typeface="Arial MT"/>
                <a:cs typeface="Arial MT"/>
              </a:rPr>
              <a:t>R</a:t>
            </a:r>
            <a:r>
              <a:rPr dirty="0" sz="3100" spc="-10">
                <a:solidFill>
                  <a:srgbClr val="545454"/>
                </a:solidFill>
                <a:latin typeface="Arial MT"/>
                <a:cs typeface="Arial MT"/>
              </a:rPr>
              <a:t>esearch</a:t>
            </a:r>
            <a:endParaRPr sz="3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50"/>
              </a:spcBef>
            </a:pPr>
            <a:endParaRPr sz="3100">
              <a:latin typeface="Arial MT"/>
              <a:cs typeface="Arial MT"/>
            </a:endParaRPr>
          </a:p>
          <a:p>
            <a:pPr marL="313690" marR="114300" indent="-200025">
              <a:lnSpc>
                <a:spcPct val="94900"/>
              </a:lnSpc>
              <a:spcBef>
                <a:spcPts val="5"/>
              </a:spcBef>
              <a:buClr>
                <a:srgbClr val="1C1C1C"/>
              </a:buClr>
              <a:buChar char="•"/>
              <a:tabLst>
                <a:tab pos="318135" algn="l"/>
              </a:tabLst>
            </a:pPr>
            <a:r>
              <a:rPr dirty="0" baseline="2583" sz="3225" spc="-322">
                <a:solidFill>
                  <a:srgbClr val="161616"/>
                </a:solidFill>
                <a:latin typeface="Arial MT"/>
                <a:cs typeface="Arial MT"/>
              </a:rPr>
              <a:t>Ralavaot</a:t>
            </a:r>
            <a:r>
              <a:rPr dirty="0" baseline="2583" sz="3225" spc="82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baseline="2583" sz="3225" spc="-270">
                <a:solidFill>
                  <a:srgbClr val="111111"/>
                </a:solidFill>
                <a:latin typeface="Arial MT"/>
                <a:cs typeface="Arial MT"/>
              </a:rPr>
              <a:t>Papars:</a:t>
            </a:r>
            <a:r>
              <a:rPr dirty="0" baseline="2583" sz="3225" spc="13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baseline="2583" sz="3225" spc="-652">
                <a:solidFill>
                  <a:srgbClr val="4D4D4D"/>
                </a:solidFill>
                <a:latin typeface="Arial MT"/>
                <a:cs typeface="Arial MT"/>
              </a:rPr>
              <a:t>A</a:t>
            </a:r>
            <a:r>
              <a:rPr dirty="0" baseline="2583" sz="3225" spc="-97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111111"/>
                </a:solidFill>
                <a:latin typeface="Arial MT"/>
                <a:cs typeface="Arial MT"/>
              </a:rPr>
              <a:t>co</a:t>
            </a:r>
            <a:r>
              <a:rPr dirty="0" sz="2150">
                <a:solidFill>
                  <a:srgbClr val="111111"/>
                </a:solidFill>
                <a:latin typeface="Arial MT"/>
                <a:cs typeface="Arial MT"/>
              </a:rPr>
              <a:t>m</a:t>
            </a:r>
            <a:r>
              <a:rPr dirty="0" baseline="3875" sz="3225" spc="-30">
                <a:solidFill>
                  <a:srgbClr val="111111"/>
                </a:solidFill>
                <a:latin typeface="Arial MT"/>
                <a:cs typeface="Arial MT"/>
              </a:rPr>
              <a:t>prehensiv</a:t>
            </a:r>
            <a:r>
              <a:rPr dirty="0" baseline="3875" sz="3225" spc="-1597">
                <a:solidFill>
                  <a:srgbClr val="111111"/>
                </a:solidFill>
                <a:latin typeface="Arial MT"/>
                <a:cs typeface="Arial MT"/>
              </a:rPr>
              <a:t>e</a:t>
            </a:r>
            <a:r>
              <a:rPr dirty="0" baseline="2583" sz="3225" spc="-30">
                <a:solidFill>
                  <a:srgbClr val="2F2F2F"/>
                </a:solidFill>
                <a:latin typeface="Arial MT"/>
                <a:cs typeface="Arial MT"/>
              </a:rPr>
              <a:t>table</a:t>
            </a:r>
            <a:r>
              <a:rPr dirty="0" baseline="2583" sz="3225" spc="-12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baseline="2583" sz="3225" spc="-120">
                <a:solidFill>
                  <a:srgbClr val="2F2F2F"/>
                </a:solidFill>
                <a:latin typeface="Arial MT"/>
                <a:cs typeface="Arial MT"/>
              </a:rPr>
              <a:t>	</a:t>
            </a:r>
            <a:r>
              <a:rPr dirty="0" sz="2150" spc="-150">
                <a:solidFill>
                  <a:srgbClr val="2F2F2F"/>
                </a:solidFill>
                <a:latin typeface="Arial MT"/>
                <a:cs typeface="Arial MT"/>
              </a:rPr>
              <a:t>featuring</a:t>
            </a:r>
            <a:r>
              <a:rPr dirty="0" sz="2150" spc="-13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150" spc="-180">
                <a:solidFill>
                  <a:srgbClr val="313131"/>
                </a:solidFill>
                <a:latin typeface="Arial MT"/>
                <a:cs typeface="Arial MT"/>
              </a:rPr>
              <a:t>10-</a:t>
            </a:r>
            <a:r>
              <a:rPr dirty="0" sz="2150" spc="-165">
                <a:solidFill>
                  <a:srgbClr val="313131"/>
                </a:solidFill>
                <a:latin typeface="Arial MT"/>
                <a:cs typeface="Arial MT"/>
              </a:rPr>
              <a:t>15</a:t>
            </a:r>
            <a:r>
              <a:rPr dirty="0" sz="2150" spc="8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2150" spc="-130">
                <a:solidFill>
                  <a:srgbClr val="2B2B2B"/>
                </a:solidFill>
                <a:latin typeface="Arial MT"/>
                <a:cs typeface="Arial MT"/>
              </a:rPr>
              <a:t>significant</a:t>
            </a:r>
            <a:r>
              <a:rPr dirty="0" sz="2150" spc="12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2150" spc="-150">
                <a:solidFill>
                  <a:srgbClr val="1F1F1F"/>
                </a:solidFill>
                <a:latin typeface="Arial MT"/>
                <a:cs typeface="Arial MT"/>
              </a:rPr>
              <a:t>studies</a:t>
            </a:r>
            <a:r>
              <a:rPr dirty="0" sz="215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150" spc="-125">
                <a:solidFill>
                  <a:srgbClr val="2A2A2A"/>
                </a:solidFill>
                <a:latin typeface="Arial MT"/>
                <a:cs typeface="Arial MT"/>
              </a:rPr>
              <a:t>that</a:t>
            </a:r>
            <a:r>
              <a:rPr dirty="0" sz="2150" spc="-5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150" spc="-114">
                <a:solidFill>
                  <a:srgbClr val="2F2F2F"/>
                </a:solidFill>
                <a:latin typeface="Arial MT"/>
                <a:cs typeface="Arial MT"/>
              </a:rPr>
              <a:t>explore </a:t>
            </a:r>
            <a:r>
              <a:rPr dirty="0" sz="2150" spc="-114">
                <a:solidFill>
                  <a:srgbClr val="2F2F2F"/>
                </a:solidFill>
                <a:latin typeface="Arial MT"/>
                <a:cs typeface="Arial MT"/>
              </a:rPr>
              <a:t>	</a:t>
            </a:r>
            <a:r>
              <a:rPr dirty="0" sz="2150" spc="-170">
                <a:solidFill>
                  <a:srgbClr val="2F2F2F"/>
                </a:solidFill>
                <a:latin typeface="Arial MT"/>
                <a:cs typeface="Arial MT"/>
              </a:rPr>
              <a:t>the</a:t>
            </a:r>
            <a:r>
              <a:rPr dirty="0" sz="2150" spc="-13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150" spc="-135">
                <a:solidFill>
                  <a:srgbClr val="363636"/>
                </a:solidFill>
                <a:latin typeface="Arial MT"/>
                <a:cs typeface="Arial MT"/>
              </a:rPr>
              <a:t>relationship</a:t>
            </a:r>
            <a:r>
              <a:rPr dirty="0" sz="2150" spc="6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2150" spc="-210">
                <a:solidFill>
                  <a:srgbClr val="111111"/>
                </a:solidFill>
                <a:latin typeface="Arial MT"/>
                <a:cs typeface="Arial MT"/>
              </a:rPr>
              <a:t>between</a:t>
            </a:r>
            <a:r>
              <a:rPr dirty="0" sz="2150" spc="1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2150" spc="-125">
                <a:solidFill>
                  <a:srgbClr val="333333"/>
                </a:solidFill>
                <a:latin typeface="Arial MT"/>
                <a:cs typeface="Arial MT"/>
              </a:rPr>
              <a:t>land</a:t>
            </a:r>
            <a:r>
              <a:rPr dirty="0" sz="2150" spc="-20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150" spc="-120">
                <a:solidFill>
                  <a:srgbClr val="343434"/>
                </a:solidFill>
                <a:latin typeface="Arial MT"/>
                <a:cs typeface="Arial MT"/>
              </a:rPr>
              <a:t>pollution</a:t>
            </a:r>
            <a:r>
              <a:rPr dirty="0" sz="2150" spc="-3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2150" spc="-25">
                <a:solidFill>
                  <a:srgbClr val="3F3F3F"/>
                </a:solidFill>
                <a:latin typeface="Arial MT"/>
                <a:cs typeface="Arial MT"/>
              </a:rPr>
              <a:t>and </a:t>
            </a:r>
            <a:r>
              <a:rPr dirty="0" sz="2150" spc="-25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2150" spc="-70">
                <a:solidFill>
                  <a:srgbClr val="181818"/>
                </a:solidFill>
                <a:latin typeface="Arial MT"/>
                <a:cs typeface="Arial MT"/>
              </a:rPr>
              <a:t>biodiversity.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5"/>
              </a:spcBef>
              <a:buFont typeface="Arial MT"/>
              <a:buChar char="•"/>
            </a:pPr>
            <a:endParaRPr sz="2150">
              <a:latin typeface="Arial MT"/>
              <a:cs typeface="Arial MT"/>
            </a:endParaRPr>
          </a:p>
          <a:p>
            <a:pPr marL="313690" marR="5080" indent="-200660">
              <a:lnSpc>
                <a:spcPct val="92900"/>
              </a:lnSpc>
              <a:buClr>
                <a:srgbClr val="1F1F1F"/>
              </a:buClr>
              <a:buChar char="•"/>
              <a:tabLst>
                <a:tab pos="317500" algn="l"/>
              </a:tabLst>
            </a:pPr>
            <a:r>
              <a:rPr dirty="0" baseline="2469" sz="3375" spc="-465">
                <a:solidFill>
                  <a:srgbClr val="232323"/>
                </a:solidFill>
                <a:latin typeface="Arial MT"/>
                <a:cs typeface="Arial MT"/>
              </a:rPr>
              <a:t>Key</a:t>
            </a:r>
            <a:r>
              <a:rPr dirty="0" baseline="2469" sz="3375" spc="-19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baseline="2469" sz="3375" spc="-277">
                <a:latin typeface="Arial MT"/>
                <a:cs typeface="Arial MT"/>
              </a:rPr>
              <a:t>Flndlngs:</a:t>
            </a:r>
            <a:r>
              <a:rPr dirty="0" baseline="2469" sz="3375" spc="-330">
                <a:latin typeface="Arial MT"/>
                <a:cs typeface="Arial MT"/>
              </a:rPr>
              <a:t> </a:t>
            </a:r>
            <a:r>
              <a:rPr dirty="0" baseline="2469" sz="3375" spc="-434">
                <a:solidFill>
                  <a:srgbClr val="505050"/>
                </a:solidFill>
                <a:latin typeface="Arial MT"/>
                <a:cs typeface="Arial MT"/>
              </a:rPr>
              <a:t>Each</a:t>
            </a:r>
            <a:r>
              <a:rPr dirty="0" baseline="2469" sz="3375" spc="-104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dirty="0" baseline="2469" sz="3375" spc="-337">
                <a:solidFill>
                  <a:srgbClr val="212121"/>
                </a:solidFill>
                <a:latin typeface="Arial MT"/>
                <a:cs typeface="Arial MT"/>
              </a:rPr>
              <a:t>paper's</a:t>
            </a:r>
            <a:r>
              <a:rPr dirty="0" baseline="2469" sz="3375" spc="7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baseline="2469" sz="3375" spc="-240">
                <a:solidFill>
                  <a:srgbClr val="383838"/>
                </a:solidFill>
                <a:latin typeface="Arial MT"/>
                <a:cs typeface="Arial MT"/>
              </a:rPr>
              <a:t>contributions</a:t>
            </a:r>
            <a:r>
              <a:rPr dirty="0" baseline="2469" sz="3375" spc="307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2250" spc="-70">
                <a:solidFill>
                  <a:srgbClr val="4B4B4B"/>
                </a:solidFill>
                <a:latin typeface="Arial MT"/>
                <a:cs typeface="Arial MT"/>
              </a:rPr>
              <a:t>w</a:t>
            </a:r>
            <a:r>
              <a:rPr dirty="0" baseline="3703" sz="3375" spc="-104">
                <a:solidFill>
                  <a:srgbClr val="4B4B4B"/>
                </a:solidFill>
                <a:latin typeface="Arial MT"/>
                <a:cs typeface="Arial MT"/>
              </a:rPr>
              <a:t>ill</a:t>
            </a:r>
            <a:r>
              <a:rPr dirty="0" baseline="2469" sz="3375" spc="-104">
                <a:solidFill>
                  <a:srgbClr val="2A2A2A"/>
                </a:solidFill>
                <a:latin typeface="Arial MT"/>
                <a:cs typeface="Arial MT"/>
              </a:rPr>
              <a:t>be </a:t>
            </a:r>
            <a:r>
              <a:rPr dirty="0" baseline="2469" sz="3375" spc="-104">
                <a:solidFill>
                  <a:srgbClr val="2A2A2A"/>
                </a:solidFill>
                <a:latin typeface="Arial MT"/>
                <a:cs typeface="Arial MT"/>
              </a:rPr>
              <a:t>	</a:t>
            </a:r>
            <a:r>
              <a:rPr dirty="0" sz="2100" spc="-150">
                <a:solidFill>
                  <a:srgbClr val="1A1A1A"/>
                </a:solidFill>
                <a:latin typeface="Arial MT"/>
                <a:cs typeface="Arial MT"/>
              </a:rPr>
              <a:t>summarized,</a:t>
            </a:r>
            <a:r>
              <a:rPr dirty="0" sz="2100" spc="3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2100" spc="-110">
                <a:solidFill>
                  <a:srgbClr val="181818"/>
                </a:solidFill>
                <a:latin typeface="Arial MT"/>
                <a:cs typeface="Arial MT"/>
              </a:rPr>
              <a:t>highlighting</a:t>
            </a:r>
            <a:r>
              <a:rPr dirty="0" sz="2100" spc="5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100" spc="-100">
                <a:solidFill>
                  <a:srgbClr val="2D2D2D"/>
                </a:solidFill>
                <a:latin typeface="Arial MT"/>
                <a:cs typeface="Arial MT"/>
              </a:rPr>
              <a:t>their</a:t>
            </a:r>
            <a:r>
              <a:rPr dirty="0" sz="2100" spc="-3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100" spc="-85">
                <a:solidFill>
                  <a:srgbClr val="4B4B4B"/>
                </a:solidFill>
                <a:latin typeface="Arial MT"/>
                <a:cs typeface="Arial MT"/>
              </a:rPr>
              <a:t>findlngs</a:t>
            </a:r>
            <a:r>
              <a:rPr dirty="0" sz="2100" spc="5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2100" spc="-25">
                <a:solidFill>
                  <a:srgbClr val="2A2A2A"/>
                </a:solidFill>
                <a:latin typeface="Arial MT"/>
                <a:cs typeface="Arial MT"/>
              </a:rPr>
              <a:t>and </a:t>
            </a:r>
            <a:r>
              <a:rPr dirty="0" sz="2100" spc="-25">
                <a:solidFill>
                  <a:srgbClr val="2A2A2A"/>
                </a:solidFill>
                <a:latin typeface="Arial MT"/>
                <a:cs typeface="Arial MT"/>
              </a:rPr>
              <a:t>	</a:t>
            </a:r>
            <a:r>
              <a:rPr dirty="0" sz="2200" spc="-225">
                <a:solidFill>
                  <a:srgbClr val="282828"/>
                </a:solidFill>
                <a:latin typeface="Arial MT"/>
                <a:cs typeface="Arial MT"/>
              </a:rPr>
              <a:t>relevance</a:t>
            </a:r>
            <a:r>
              <a:rPr dirty="0" sz="2200" spc="-3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200" spc="-30">
                <a:solidFill>
                  <a:srgbClr val="494949"/>
                </a:solidFill>
                <a:latin typeface="Arial MT"/>
                <a:cs typeface="Arial MT"/>
              </a:rPr>
              <a:t>to</a:t>
            </a:r>
            <a:r>
              <a:rPr dirty="0" sz="2200" spc="-125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2200" spc="-220">
                <a:solidFill>
                  <a:srgbClr val="2F2F2F"/>
                </a:solidFill>
                <a:latin typeface="Arial MT"/>
                <a:cs typeface="Arial MT"/>
              </a:rPr>
              <a:t>our</a:t>
            </a:r>
            <a:r>
              <a:rPr dirty="0" sz="2200" spc="-4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200" spc="-215">
                <a:solidFill>
                  <a:srgbClr val="1C1C1C"/>
                </a:solidFill>
                <a:latin typeface="Arial MT"/>
                <a:cs typeface="Arial MT"/>
              </a:rPr>
              <a:t>research</a:t>
            </a:r>
            <a:r>
              <a:rPr dirty="0" sz="2200" spc="7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200" spc="-60">
                <a:solidFill>
                  <a:srgbClr val="282828"/>
                </a:solidFill>
                <a:latin typeface="Arial MT"/>
                <a:cs typeface="Arial MT"/>
              </a:rPr>
              <a:t>objectives.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8866" y="4987166"/>
            <a:ext cx="5172710" cy="99441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98755" marR="5080" indent="-186690">
              <a:lnSpc>
                <a:spcPct val="92200"/>
              </a:lnSpc>
              <a:spcBef>
                <a:spcPts val="315"/>
              </a:spcBef>
              <a:buClr>
                <a:srgbClr val="1A1A1A"/>
              </a:buClr>
              <a:buChar char="•"/>
              <a:tabLst>
                <a:tab pos="217170" algn="l"/>
              </a:tabLst>
            </a:pPr>
            <a:r>
              <a:rPr dirty="0" sz="2300" spc="-275">
                <a:solidFill>
                  <a:srgbClr val="0C0C0C"/>
                </a:solidFill>
                <a:latin typeface="Arial MT"/>
                <a:cs typeface="Arial MT"/>
              </a:rPr>
              <a:t>Research</a:t>
            </a:r>
            <a:r>
              <a:rPr dirty="0" sz="2300" spc="-7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2300" spc="-290">
                <a:solidFill>
                  <a:srgbClr val="242424"/>
                </a:solidFill>
                <a:latin typeface="Arial MT"/>
                <a:cs typeface="Arial MT"/>
              </a:rPr>
              <a:t>Oaps:</a:t>
            </a:r>
            <a:r>
              <a:rPr dirty="0" sz="2300" spc="-7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300" spc="-490">
                <a:solidFill>
                  <a:srgbClr val="424242"/>
                </a:solidFill>
                <a:latin typeface="Arial MT"/>
                <a:cs typeface="Arial MT"/>
              </a:rPr>
              <a:t>We</a:t>
            </a:r>
            <a:r>
              <a:rPr dirty="0" sz="2300" spc="-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2300" spc="-170">
                <a:solidFill>
                  <a:srgbClr val="181818"/>
                </a:solidFill>
                <a:latin typeface="Arial MT"/>
                <a:cs typeface="Arial MT"/>
              </a:rPr>
              <a:t>will</a:t>
            </a:r>
            <a:r>
              <a:rPr dirty="0" sz="2300" spc="-9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300" spc="-185">
                <a:solidFill>
                  <a:srgbClr val="2D2D2D"/>
                </a:solidFill>
                <a:latin typeface="Arial MT"/>
                <a:cs typeface="Arial MT"/>
              </a:rPr>
              <a:t>identify</a:t>
            </a:r>
            <a:r>
              <a:rPr dirty="0" sz="2300" spc="6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300" spc="-229">
                <a:solidFill>
                  <a:srgbClr val="3F3F3F"/>
                </a:solidFill>
                <a:latin typeface="Arial MT"/>
                <a:cs typeface="Arial MT"/>
              </a:rPr>
              <a:t>gaps</a:t>
            </a:r>
            <a:r>
              <a:rPr dirty="0" sz="2300" spc="-25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2300" spc="-155">
                <a:solidFill>
                  <a:srgbClr val="3A3A3A"/>
                </a:solidFill>
                <a:latin typeface="Arial MT"/>
                <a:cs typeface="Arial MT"/>
              </a:rPr>
              <a:t>In</a:t>
            </a:r>
            <a:r>
              <a:rPr dirty="0" sz="2300" spc="-204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2300" spc="-170">
                <a:solidFill>
                  <a:srgbClr val="3B3B3B"/>
                </a:solidFill>
                <a:latin typeface="Arial MT"/>
                <a:cs typeface="Arial MT"/>
              </a:rPr>
              <a:t>existing </a:t>
            </a:r>
            <a:r>
              <a:rPr dirty="0" sz="2300" spc="-170">
                <a:solidFill>
                  <a:srgbClr val="3B3B3B"/>
                </a:solidFill>
                <a:latin typeface="Arial MT"/>
                <a:cs typeface="Arial MT"/>
              </a:rPr>
              <a:t>	</a:t>
            </a:r>
            <a:r>
              <a:rPr dirty="0" sz="2250" spc="-180">
                <a:solidFill>
                  <a:srgbClr val="111111"/>
                </a:solidFill>
                <a:latin typeface="Arial MT"/>
                <a:cs typeface="Arial MT"/>
              </a:rPr>
              <a:t>literature</a:t>
            </a:r>
            <a:r>
              <a:rPr dirty="0" sz="2250" spc="1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2250" spc="-140">
                <a:solidFill>
                  <a:srgbClr val="5B5B5B"/>
                </a:solidFill>
                <a:latin typeface="Arial MT"/>
                <a:cs typeface="Arial MT"/>
              </a:rPr>
              <a:t>that</a:t>
            </a:r>
            <a:r>
              <a:rPr dirty="0" sz="2250" spc="-5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2250" spc="-235">
                <a:solidFill>
                  <a:srgbClr val="484848"/>
                </a:solidFill>
                <a:latin typeface="Arial MT"/>
                <a:cs typeface="Arial MT"/>
              </a:rPr>
              <a:t>our</a:t>
            </a:r>
            <a:r>
              <a:rPr dirty="0" sz="2250" spc="-6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2250" spc="-220">
                <a:solidFill>
                  <a:srgbClr val="4F4F4F"/>
                </a:solidFill>
                <a:latin typeface="Arial MT"/>
                <a:cs typeface="Arial MT"/>
              </a:rPr>
              <a:t>research</a:t>
            </a:r>
            <a:r>
              <a:rPr dirty="0" sz="2250" spc="-3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2250" spc="-210">
                <a:solidFill>
                  <a:srgbClr val="343434"/>
                </a:solidFill>
                <a:latin typeface="Arial MT"/>
                <a:cs typeface="Arial MT"/>
              </a:rPr>
              <a:t>aims</a:t>
            </a:r>
            <a:r>
              <a:rPr dirty="0" sz="2250" spc="-2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2250" spc="-140">
                <a:solidFill>
                  <a:srgbClr val="565656"/>
                </a:solidFill>
                <a:latin typeface="Arial MT"/>
                <a:cs typeface="Arial MT"/>
              </a:rPr>
              <a:t>to</a:t>
            </a:r>
            <a:r>
              <a:rPr dirty="0" sz="2250" spc="-35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2250" spc="-100">
                <a:solidFill>
                  <a:srgbClr val="2A2A2A"/>
                </a:solidFill>
                <a:latin typeface="Arial MT"/>
                <a:cs typeface="Arial MT"/>
              </a:rPr>
              <a:t>address, </a:t>
            </a:r>
            <a:r>
              <a:rPr dirty="0" sz="2250" spc="-100">
                <a:solidFill>
                  <a:srgbClr val="2A2A2A"/>
                </a:solidFill>
                <a:latin typeface="Arial MT"/>
                <a:cs typeface="Arial MT"/>
              </a:rPr>
              <a:t>	</a:t>
            </a:r>
            <a:r>
              <a:rPr dirty="0" sz="2150" spc="-190">
                <a:solidFill>
                  <a:srgbClr val="1F1F1F"/>
                </a:solidFill>
                <a:latin typeface="Arial MT"/>
                <a:cs typeface="Arial MT"/>
              </a:rPr>
              <a:t>paving</a:t>
            </a:r>
            <a:r>
              <a:rPr dirty="0" sz="2150" spc="-4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150" spc="-130">
                <a:solidFill>
                  <a:srgbClr val="1A1A1A"/>
                </a:solidFill>
                <a:latin typeface="Arial MT"/>
                <a:cs typeface="Arial MT"/>
              </a:rPr>
              <a:t>the</a:t>
            </a:r>
            <a:r>
              <a:rPr dirty="0" sz="2150" spc="-14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2150" spc="-225">
                <a:solidFill>
                  <a:srgbClr val="3D3D3D"/>
                </a:solidFill>
                <a:latin typeface="Arial MT"/>
                <a:cs typeface="Arial MT"/>
              </a:rPr>
              <a:t>way</a:t>
            </a:r>
            <a:r>
              <a:rPr dirty="0" sz="2150" spc="3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2150" spc="-105">
                <a:solidFill>
                  <a:srgbClr val="1C1C1C"/>
                </a:solidFill>
                <a:latin typeface="Arial MT"/>
                <a:cs typeface="Arial MT"/>
              </a:rPr>
              <a:t>for</a:t>
            </a:r>
            <a:r>
              <a:rPr dirty="0" sz="2150" spc="4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150" spc="-140">
                <a:solidFill>
                  <a:srgbClr val="262626"/>
                </a:solidFill>
                <a:latin typeface="Arial MT"/>
                <a:cs typeface="Arial MT"/>
              </a:rPr>
              <a:t>future</a:t>
            </a:r>
            <a:r>
              <a:rPr dirty="0" sz="2150" spc="-40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150" spc="-10">
                <a:solidFill>
                  <a:srgbClr val="2F2F2F"/>
                </a:solidFill>
                <a:latin typeface="Arial MT"/>
                <a:cs typeface="Arial MT"/>
              </a:rPr>
              <a:t>studies.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907550" y="5563566"/>
            <a:ext cx="1685925" cy="277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105">
                <a:solidFill>
                  <a:srgbClr val="666666"/>
                </a:solidFill>
                <a:latin typeface="Arial MT"/>
                <a:cs typeface="Arial MT"/>
              </a:rPr>
              <a:t>Photo</a:t>
            </a:r>
            <a:r>
              <a:rPr dirty="0" sz="1650" spc="-3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1650" spc="-175">
                <a:solidFill>
                  <a:srgbClr val="6B6B6B"/>
                </a:solidFill>
                <a:latin typeface="Arial MT"/>
                <a:cs typeface="Arial MT"/>
              </a:rPr>
              <a:t>bv</a:t>
            </a:r>
            <a:r>
              <a:rPr dirty="0" sz="1650" spc="1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1650" spc="-170">
                <a:solidFill>
                  <a:srgbClr val="828282"/>
                </a:solidFill>
                <a:latin typeface="Arial MT"/>
                <a:cs typeface="Arial MT"/>
              </a:rPr>
              <a:t>Ousa</a:t>
            </a:r>
            <a:r>
              <a:rPr dirty="0" sz="1650">
                <a:solidFill>
                  <a:srgbClr val="828282"/>
                </a:solidFill>
                <a:latin typeface="Arial MT"/>
                <a:cs typeface="Arial MT"/>
              </a:rPr>
              <a:t> </a:t>
            </a:r>
            <a:r>
              <a:rPr dirty="0" sz="1650" spc="-155">
                <a:solidFill>
                  <a:srgbClr val="444444"/>
                </a:solidFill>
                <a:latin typeface="Arial MT"/>
                <a:cs typeface="Arial MT"/>
              </a:rPr>
              <a:t>Chea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8380" y="2243614"/>
            <a:ext cx="4279239" cy="33654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0539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dirty="0" sz="3250" spc="-200"/>
              <a:t>Problem</a:t>
            </a:r>
            <a:r>
              <a:rPr dirty="0" sz="3250" spc="-10"/>
              <a:t> </a:t>
            </a:r>
            <a:r>
              <a:rPr dirty="0" sz="3250" spc="-175"/>
              <a:t>Statement</a:t>
            </a:r>
            <a:endParaRPr sz="3250"/>
          </a:p>
        </p:txBody>
      </p:sp>
      <p:sp>
        <p:nvSpPr>
          <p:cNvPr id="4" name="object 4" descr=""/>
          <p:cNvSpPr txBox="1"/>
          <p:nvPr/>
        </p:nvSpPr>
        <p:spPr>
          <a:xfrm>
            <a:off x="638541" y="1142385"/>
            <a:ext cx="5367020" cy="3978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50" spc="-260">
                <a:solidFill>
                  <a:srgbClr val="626262"/>
                </a:solidFill>
                <a:latin typeface="Arial MT"/>
                <a:cs typeface="Arial MT"/>
              </a:rPr>
              <a:t>Challenges</a:t>
            </a:r>
            <a:r>
              <a:rPr dirty="0" sz="3050" spc="165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3050" spc="-300">
                <a:solidFill>
                  <a:srgbClr val="545454"/>
                </a:solidFill>
                <a:latin typeface="Arial MT"/>
                <a:cs typeface="Arial MT"/>
              </a:rPr>
              <a:t>Posed</a:t>
            </a:r>
            <a:r>
              <a:rPr dirty="0" sz="3050" spc="-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3050" spc="-260">
                <a:solidFill>
                  <a:srgbClr val="5D5D5D"/>
                </a:solidFill>
                <a:latin typeface="Arial MT"/>
                <a:cs typeface="Arial MT"/>
              </a:rPr>
              <a:t>by</a:t>
            </a:r>
            <a:r>
              <a:rPr dirty="0" sz="3050" spc="-15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3050" spc="-295">
                <a:solidFill>
                  <a:srgbClr val="494949"/>
                </a:solidFill>
                <a:latin typeface="Arial MT"/>
                <a:cs typeface="Arial MT"/>
              </a:rPr>
              <a:t>Land</a:t>
            </a:r>
            <a:r>
              <a:rPr dirty="0" sz="3050" spc="-25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3050" spc="-135">
                <a:solidFill>
                  <a:srgbClr val="545454"/>
                </a:solidFill>
                <a:latin typeface="Arial MT"/>
                <a:cs typeface="Arial MT"/>
              </a:rPr>
              <a:t>Pollution</a:t>
            </a:r>
            <a:endParaRPr sz="3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80"/>
              </a:spcBef>
            </a:pPr>
            <a:endParaRPr sz="3050">
              <a:latin typeface="Arial MT"/>
              <a:cs typeface="Arial MT"/>
            </a:endParaRPr>
          </a:p>
          <a:p>
            <a:pPr marL="325755" marR="236220" indent="-275590">
              <a:lnSpc>
                <a:spcPct val="88100"/>
              </a:lnSpc>
              <a:spcBef>
                <a:spcPts val="5"/>
              </a:spcBef>
              <a:tabLst>
                <a:tab pos="311150" algn="l"/>
              </a:tabLst>
            </a:pPr>
            <a:r>
              <a:rPr dirty="0" sz="2300" spc="-50" i="1">
                <a:solidFill>
                  <a:srgbClr val="161616"/>
                </a:solidFill>
                <a:latin typeface="Arial"/>
                <a:cs typeface="Arial"/>
              </a:rPr>
              <a:t>*</a:t>
            </a:r>
            <a:r>
              <a:rPr dirty="0" sz="2300" i="1">
                <a:solidFill>
                  <a:srgbClr val="161616"/>
                </a:solidFill>
                <a:latin typeface="Arial"/>
                <a:cs typeface="Arial"/>
              </a:rPr>
              <a:t>	</a:t>
            </a:r>
            <a:r>
              <a:rPr dirty="0" sz="2300" spc="-245">
                <a:solidFill>
                  <a:srgbClr val="0C0C0C"/>
                </a:solidFill>
                <a:latin typeface="Arial MT"/>
                <a:cs typeface="Arial MT"/>
              </a:rPr>
              <a:t>SpeclflC</a:t>
            </a:r>
            <a:r>
              <a:rPr dirty="0" sz="2300" spc="-11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2300" spc="-330">
                <a:solidFill>
                  <a:srgbClr val="181818"/>
                </a:solidFill>
                <a:latin typeface="Arial MT"/>
                <a:cs typeface="Arial MT"/>
              </a:rPr>
              <a:t>IBSucs</a:t>
            </a:r>
            <a:r>
              <a:rPr dirty="0" sz="2300" spc="30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300" spc="-260">
                <a:solidFill>
                  <a:srgbClr val="383838"/>
                </a:solidFill>
                <a:latin typeface="Arial MT"/>
                <a:cs typeface="Arial MT"/>
              </a:rPr>
              <a:t>Land</a:t>
            </a:r>
            <a:r>
              <a:rPr dirty="0" sz="2300" spc="-80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2300" spc="-175">
                <a:solidFill>
                  <a:srgbClr val="2D2D2D"/>
                </a:solidFill>
                <a:latin typeface="Arial MT"/>
                <a:cs typeface="Arial MT"/>
              </a:rPr>
              <a:t>pollutlon</a:t>
            </a:r>
            <a:r>
              <a:rPr dirty="0" sz="2300" spc="-3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300" spc="-250">
                <a:solidFill>
                  <a:srgbClr val="1C1C1C"/>
                </a:solidFill>
                <a:latin typeface="Arial MT"/>
                <a:cs typeface="Arial MT"/>
              </a:rPr>
              <a:t>leads</a:t>
            </a:r>
            <a:r>
              <a:rPr dirty="0" sz="2300" spc="1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300" spc="-165">
                <a:solidFill>
                  <a:srgbClr val="3B3B3B"/>
                </a:solidFill>
                <a:latin typeface="Arial MT"/>
                <a:cs typeface="Arial MT"/>
              </a:rPr>
              <a:t>to</a:t>
            </a:r>
            <a:r>
              <a:rPr dirty="0" sz="2300" spc="-14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2D2D2D"/>
                </a:solidFill>
                <a:latin typeface="Arial MT"/>
                <a:cs typeface="Arial MT"/>
              </a:rPr>
              <a:t>soil </a:t>
            </a:r>
            <a:r>
              <a:rPr dirty="0" sz="2300" spc="-235">
                <a:solidFill>
                  <a:srgbClr val="1C1C1C"/>
                </a:solidFill>
                <a:latin typeface="Arial MT"/>
                <a:cs typeface="Arial MT"/>
              </a:rPr>
              <a:t>degradation,</a:t>
            </a:r>
            <a:r>
              <a:rPr dirty="0" sz="2300" spc="7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300" spc="-229">
                <a:solidFill>
                  <a:srgbClr val="313131"/>
                </a:solidFill>
                <a:latin typeface="Arial MT"/>
                <a:cs typeface="Arial MT"/>
              </a:rPr>
              <a:t>water</a:t>
            </a:r>
            <a:r>
              <a:rPr dirty="0" sz="2300" spc="2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2300" spc="-195">
                <a:solidFill>
                  <a:srgbClr val="181818"/>
                </a:solidFill>
                <a:latin typeface="Arial MT"/>
                <a:cs typeface="Arial MT"/>
              </a:rPr>
              <a:t>contamlnation,</a:t>
            </a:r>
            <a:r>
              <a:rPr dirty="0" sz="2300" spc="-11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300" spc="-285">
                <a:solidFill>
                  <a:srgbClr val="161616"/>
                </a:solidFill>
                <a:latin typeface="Arial MT"/>
                <a:cs typeface="Arial MT"/>
              </a:rPr>
              <a:t>and</a:t>
            </a:r>
            <a:r>
              <a:rPr dirty="0" sz="2300" spc="-9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2300" spc="-170">
                <a:solidFill>
                  <a:srgbClr val="2D2D2D"/>
                </a:solidFill>
                <a:latin typeface="Arial MT"/>
                <a:cs typeface="Arial MT"/>
              </a:rPr>
              <a:t>habitat </a:t>
            </a:r>
            <a:r>
              <a:rPr dirty="0" sz="2300" spc="-200">
                <a:solidFill>
                  <a:srgbClr val="1A1A1A"/>
                </a:solidFill>
                <a:latin typeface="Arial MT"/>
                <a:cs typeface="Arial MT"/>
              </a:rPr>
              <a:t>destruction,</a:t>
            </a:r>
            <a:r>
              <a:rPr dirty="0" sz="2300" spc="-1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2300" spc="-225">
                <a:solidFill>
                  <a:srgbClr val="484848"/>
                </a:solidFill>
                <a:latin typeface="Arial MT"/>
                <a:cs typeface="Arial MT"/>
              </a:rPr>
              <a:t>poslng</a:t>
            </a:r>
            <a:r>
              <a:rPr dirty="0" sz="2300" spc="4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2300" spc="-280">
                <a:solidFill>
                  <a:srgbClr val="1D1D1D"/>
                </a:solidFill>
                <a:latin typeface="Arial MT"/>
                <a:cs typeface="Arial MT"/>
              </a:rPr>
              <a:t>severe</a:t>
            </a:r>
            <a:r>
              <a:rPr dirty="0" sz="2300" spc="5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2300" spc="-210">
                <a:solidFill>
                  <a:srgbClr val="131313"/>
                </a:solidFill>
                <a:latin typeface="Arial MT"/>
                <a:cs typeface="Arial MT"/>
              </a:rPr>
              <a:t>threats</a:t>
            </a:r>
            <a:r>
              <a:rPr dirty="0" sz="2300" spc="2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2300" spc="-165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dirty="0" sz="2300" spc="-7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300" spc="-35">
                <a:solidFill>
                  <a:srgbClr val="1C1C1C"/>
                </a:solidFill>
                <a:latin typeface="Arial MT"/>
                <a:cs typeface="Arial MT"/>
              </a:rPr>
              <a:t>wildlife </a:t>
            </a:r>
            <a:r>
              <a:rPr dirty="0" sz="2300" spc="-285">
                <a:solidFill>
                  <a:srgbClr val="131313"/>
                </a:solidFill>
                <a:latin typeface="Arial MT"/>
                <a:cs typeface="Arial MT"/>
              </a:rPr>
              <a:t>and</a:t>
            </a:r>
            <a:r>
              <a:rPr dirty="0" sz="2300" spc="-13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2300" spc="-190">
                <a:solidFill>
                  <a:srgbClr val="1F1F1F"/>
                </a:solidFill>
                <a:latin typeface="Arial MT"/>
                <a:cs typeface="Arial MT"/>
              </a:rPr>
              <a:t>plant</a:t>
            </a:r>
            <a:r>
              <a:rPr dirty="0" sz="2300" spc="-1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300" spc="-110">
                <a:solidFill>
                  <a:srgbClr val="2D2D2D"/>
                </a:solidFill>
                <a:latin typeface="Arial MT"/>
                <a:cs typeface="Arial MT"/>
              </a:rPr>
              <a:t>species.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300">
              <a:latin typeface="Arial MT"/>
              <a:cs typeface="Arial MT"/>
            </a:endParaRPr>
          </a:p>
          <a:p>
            <a:pPr marL="294640" marR="79375" indent="-194310">
              <a:lnSpc>
                <a:spcPct val="91100"/>
              </a:lnSpc>
              <a:buClr>
                <a:srgbClr val="161616"/>
              </a:buClr>
              <a:buChar char="•"/>
              <a:tabLst>
                <a:tab pos="306070" algn="l"/>
              </a:tabLst>
            </a:pPr>
            <a:r>
              <a:rPr dirty="0" sz="2400" spc="-240">
                <a:solidFill>
                  <a:srgbClr val="0C0C0C"/>
                </a:solidFill>
                <a:latin typeface="Arial MT"/>
                <a:cs typeface="Arial MT"/>
              </a:rPr>
              <a:t>Impact</a:t>
            </a:r>
            <a:r>
              <a:rPr dirty="0" sz="2400" spc="-9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2400" spc="-270">
                <a:solidFill>
                  <a:srgbClr val="161616"/>
                </a:solidFill>
                <a:latin typeface="Arial MT"/>
                <a:cs typeface="Arial MT"/>
              </a:rPr>
              <a:t>on</a:t>
            </a:r>
            <a:r>
              <a:rPr dirty="0" sz="2400" spc="-35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2400" spc="-295">
                <a:solidFill>
                  <a:srgbClr val="131313"/>
                </a:solidFill>
                <a:latin typeface="Arial MT"/>
                <a:cs typeface="Arial MT"/>
              </a:rPr>
              <a:t>Species:</a:t>
            </a:r>
            <a:r>
              <a:rPr dirty="0" sz="2400" spc="-4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2400" spc="-295">
                <a:solidFill>
                  <a:srgbClr val="1A1A1A"/>
                </a:solidFill>
                <a:latin typeface="Arial MT"/>
                <a:cs typeface="Arial MT"/>
              </a:rPr>
              <a:t>Various</a:t>
            </a:r>
            <a:r>
              <a:rPr dirty="0" sz="2400" spc="-7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2400" spc="-280">
                <a:solidFill>
                  <a:srgbClr val="2D2D2D"/>
                </a:solidFill>
                <a:latin typeface="Arial MT"/>
                <a:cs typeface="Arial MT"/>
              </a:rPr>
              <a:t>species,</a:t>
            </a:r>
            <a:r>
              <a:rPr dirty="0" sz="2400" spc="-2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400" spc="-204">
                <a:solidFill>
                  <a:srgbClr val="262626"/>
                </a:solidFill>
                <a:latin typeface="Arial MT"/>
                <a:cs typeface="Arial MT"/>
              </a:rPr>
              <a:t>particularly </a:t>
            </a:r>
            <a:r>
              <a:rPr dirty="0" sz="2400" spc="-204">
                <a:solidFill>
                  <a:srgbClr val="262626"/>
                </a:solidFill>
                <a:latin typeface="Arial MT"/>
                <a:cs typeface="Arial MT"/>
              </a:rPr>
              <a:t>	</a:t>
            </a:r>
            <a:r>
              <a:rPr dirty="0" sz="2200" spc="-175">
                <a:solidFill>
                  <a:srgbClr val="3F3F3F"/>
                </a:solidFill>
                <a:latin typeface="Arial MT"/>
                <a:cs typeface="Arial MT"/>
              </a:rPr>
              <a:t>those</a:t>
            </a:r>
            <a:r>
              <a:rPr dirty="0" sz="2200" spc="-3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2200" spc="-150">
                <a:solidFill>
                  <a:srgbClr val="2A2A2A"/>
                </a:solidFill>
                <a:latin typeface="Arial MT"/>
                <a:cs typeface="Arial MT"/>
              </a:rPr>
              <a:t>that</a:t>
            </a:r>
            <a:r>
              <a:rPr dirty="0" sz="2200" spc="-40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200" spc="-225">
                <a:solidFill>
                  <a:srgbClr val="383838"/>
                </a:solidFill>
                <a:latin typeface="Arial MT"/>
                <a:cs typeface="Arial MT"/>
              </a:rPr>
              <a:t>are</a:t>
            </a:r>
            <a:r>
              <a:rPr dirty="0" sz="2200" spc="-10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2200" spc="-225">
                <a:solidFill>
                  <a:srgbClr val="1C1C1C"/>
                </a:solidFill>
                <a:latin typeface="Arial MT"/>
                <a:cs typeface="Arial MT"/>
              </a:rPr>
              <a:t>endangered</a:t>
            </a:r>
            <a:r>
              <a:rPr dirty="0" sz="2200" spc="16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200" spc="-235">
                <a:solidFill>
                  <a:srgbClr val="2F2F2F"/>
                </a:solidFill>
                <a:latin typeface="Arial MT"/>
                <a:cs typeface="Arial MT"/>
              </a:rPr>
              <a:t>or</a:t>
            </a:r>
            <a:r>
              <a:rPr dirty="0" sz="2200" spc="-8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200" spc="-250">
                <a:solidFill>
                  <a:srgbClr val="2D2D2D"/>
                </a:solidFill>
                <a:latin typeface="Arial MT"/>
                <a:cs typeface="Arial MT"/>
              </a:rPr>
              <a:t>have</a:t>
            </a:r>
            <a:r>
              <a:rPr dirty="0" sz="2200" spc="4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200" spc="-80">
                <a:solidFill>
                  <a:srgbClr val="262626"/>
                </a:solidFill>
                <a:latin typeface="Arial MT"/>
                <a:cs typeface="Arial MT"/>
              </a:rPr>
              <a:t>specialized </a:t>
            </a:r>
            <a:r>
              <a:rPr dirty="0" sz="2200" spc="-80">
                <a:solidFill>
                  <a:srgbClr val="262626"/>
                </a:solidFill>
                <a:latin typeface="Arial MT"/>
                <a:cs typeface="Arial MT"/>
              </a:rPr>
              <a:t>	</a:t>
            </a:r>
            <a:r>
              <a:rPr dirty="0" sz="2150" spc="-130">
                <a:solidFill>
                  <a:srgbClr val="464646"/>
                </a:solidFill>
                <a:latin typeface="Arial MT"/>
                <a:cs typeface="Arial MT"/>
              </a:rPr>
              <a:t>habitat</a:t>
            </a:r>
            <a:r>
              <a:rPr dirty="0" sz="2150" spc="-2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2150" spc="-165">
                <a:solidFill>
                  <a:srgbClr val="282828"/>
                </a:solidFill>
                <a:latin typeface="Arial MT"/>
                <a:cs typeface="Arial MT"/>
              </a:rPr>
              <a:t>requirements,</a:t>
            </a:r>
            <a:r>
              <a:rPr dirty="0" sz="2150" spc="12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150" spc="-195">
                <a:solidFill>
                  <a:srgbClr val="161616"/>
                </a:solidFill>
                <a:latin typeface="Arial MT"/>
                <a:cs typeface="Arial MT"/>
              </a:rPr>
              <a:t>are</a:t>
            </a:r>
            <a:r>
              <a:rPr dirty="0" sz="2150" spc="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2150" spc="-60">
                <a:solidFill>
                  <a:srgbClr val="1F1F1F"/>
                </a:solidFill>
                <a:latin typeface="Arial MT"/>
                <a:cs typeface="Arial MT"/>
              </a:rPr>
              <a:t>disproportionately </a:t>
            </a:r>
            <a:r>
              <a:rPr dirty="0" sz="2150" spc="-60">
                <a:solidFill>
                  <a:srgbClr val="1F1F1F"/>
                </a:solidFill>
                <a:latin typeface="Arial MT"/>
                <a:cs typeface="Arial MT"/>
              </a:rPr>
              <a:t>	</a:t>
            </a:r>
            <a:r>
              <a:rPr dirty="0" sz="2100" spc="-95">
                <a:solidFill>
                  <a:srgbClr val="3D3D3D"/>
                </a:solidFill>
                <a:latin typeface="Arial MT"/>
                <a:cs typeface="Arial MT"/>
              </a:rPr>
              <a:t>affected</a:t>
            </a:r>
            <a:r>
              <a:rPr dirty="0" sz="2100" spc="-2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2100" spc="-160">
                <a:solidFill>
                  <a:srgbClr val="343434"/>
                </a:solidFill>
                <a:latin typeface="Arial MT"/>
                <a:cs typeface="Arial MT"/>
              </a:rPr>
              <a:t>by</a:t>
            </a:r>
            <a:r>
              <a:rPr dirty="0" sz="2100" spc="-6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2100" spc="-120">
                <a:solidFill>
                  <a:srgbClr val="2B2B2B"/>
                </a:solidFill>
                <a:latin typeface="Arial MT"/>
                <a:cs typeface="Arial MT"/>
              </a:rPr>
              <a:t>land</a:t>
            </a:r>
            <a:r>
              <a:rPr dirty="0" sz="2100" spc="-16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111111"/>
                </a:solidFill>
                <a:latin typeface="Arial MT"/>
                <a:cs typeface="Arial MT"/>
              </a:rPr>
              <a:t>pollution.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27970" y="5432485"/>
            <a:ext cx="5092700" cy="128333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211454" marR="5080" indent="-199390">
              <a:lnSpc>
                <a:spcPct val="88900"/>
              </a:lnSpc>
              <a:spcBef>
                <a:spcPts val="400"/>
              </a:spcBef>
              <a:buClr>
                <a:srgbClr val="161616"/>
              </a:buClr>
              <a:buChar char="•"/>
              <a:tabLst>
                <a:tab pos="224154" algn="l"/>
              </a:tabLst>
            </a:pPr>
            <a:r>
              <a:rPr dirty="0" sz="2250" spc="-225">
                <a:solidFill>
                  <a:srgbClr val="1C1C1C"/>
                </a:solidFill>
                <a:latin typeface="Arial MT"/>
                <a:cs typeface="Arial MT"/>
              </a:rPr>
              <a:t>Urgent</a:t>
            </a:r>
            <a:r>
              <a:rPr dirty="0" sz="2250" spc="6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250" spc="-150">
                <a:solidFill>
                  <a:srgbClr val="232323"/>
                </a:solidFill>
                <a:latin typeface="Arial MT"/>
                <a:cs typeface="Arial MT"/>
              </a:rPr>
              <a:t>Action</a:t>
            </a:r>
            <a:r>
              <a:rPr dirty="0" sz="2250" spc="-21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250" spc="-260">
                <a:latin typeface="Arial MT"/>
                <a:cs typeface="Arial MT"/>
              </a:rPr>
              <a:t>Needed:</a:t>
            </a:r>
            <a:r>
              <a:rPr dirty="0" sz="2250" spc="5">
                <a:latin typeface="Arial MT"/>
                <a:cs typeface="Arial MT"/>
              </a:rPr>
              <a:t> </a:t>
            </a:r>
            <a:r>
              <a:rPr dirty="0" sz="2250" spc="-265">
                <a:solidFill>
                  <a:srgbClr val="313131"/>
                </a:solidFill>
                <a:latin typeface="Arial MT"/>
                <a:cs typeface="Arial MT"/>
              </a:rPr>
              <a:t>The</a:t>
            </a:r>
            <a:r>
              <a:rPr dirty="0" sz="2250" spc="1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2250" spc="-204">
                <a:solidFill>
                  <a:srgbClr val="0A0A0A"/>
                </a:solidFill>
                <a:latin typeface="Arial MT"/>
                <a:cs typeface="Arial MT"/>
              </a:rPr>
              <a:t>escalating</a:t>
            </a:r>
            <a:r>
              <a:rPr dirty="0" sz="2250" spc="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2250" spc="-170">
                <a:solidFill>
                  <a:srgbClr val="1F1F1F"/>
                </a:solidFill>
                <a:latin typeface="Arial MT"/>
                <a:cs typeface="Arial MT"/>
              </a:rPr>
              <a:t>rates</a:t>
            </a:r>
            <a:r>
              <a:rPr dirty="0" sz="2250" spc="-8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33333"/>
                </a:solidFill>
                <a:latin typeface="Arial MT"/>
                <a:cs typeface="Arial MT"/>
              </a:rPr>
              <a:t>of </a:t>
            </a:r>
            <a:r>
              <a:rPr dirty="0" sz="2250" spc="-25">
                <a:solidFill>
                  <a:srgbClr val="333333"/>
                </a:solidFill>
                <a:latin typeface="Arial MT"/>
                <a:cs typeface="Arial MT"/>
              </a:rPr>
              <a:t>	</a:t>
            </a:r>
            <a:r>
              <a:rPr dirty="0" sz="2250" spc="-210">
                <a:solidFill>
                  <a:srgbClr val="3B3B3B"/>
                </a:solidFill>
                <a:latin typeface="Arial MT"/>
                <a:cs typeface="Arial MT"/>
              </a:rPr>
              <a:t>land</a:t>
            </a:r>
            <a:r>
              <a:rPr dirty="0" sz="2250" spc="-9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2250" spc="-150">
                <a:solidFill>
                  <a:srgbClr val="363636"/>
                </a:solidFill>
                <a:latin typeface="Arial MT"/>
                <a:cs typeface="Arial MT"/>
              </a:rPr>
              <a:t>pollution</a:t>
            </a:r>
            <a:r>
              <a:rPr dirty="0" sz="2250" spc="-1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2250" spc="-190">
                <a:solidFill>
                  <a:srgbClr val="1C1C1C"/>
                </a:solidFill>
                <a:latin typeface="Arial MT"/>
                <a:cs typeface="Arial MT"/>
              </a:rPr>
              <a:t>necessitate</a:t>
            </a:r>
            <a:r>
              <a:rPr dirty="0" sz="2250" spc="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250" spc="-210">
                <a:latin typeface="Arial MT"/>
                <a:cs typeface="Arial MT"/>
              </a:rPr>
              <a:t>Immediate</a:t>
            </a:r>
            <a:r>
              <a:rPr dirty="0" sz="2250" spc="65">
                <a:latin typeface="Arial MT"/>
                <a:cs typeface="Arial MT"/>
              </a:rPr>
              <a:t> </a:t>
            </a:r>
            <a:r>
              <a:rPr dirty="0" sz="2250" spc="-160">
                <a:solidFill>
                  <a:srgbClr val="565656"/>
                </a:solidFill>
                <a:latin typeface="Arial MT"/>
                <a:cs typeface="Arial MT"/>
              </a:rPr>
              <a:t>action</a:t>
            </a:r>
            <a:r>
              <a:rPr dirty="0" sz="2250" spc="-175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575757"/>
                </a:solidFill>
                <a:latin typeface="Arial MT"/>
                <a:cs typeface="Arial MT"/>
              </a:rPr>
              <a:t>to </a:t>
            </a:r>
            <a:r>
              <a:rPr dirty="0" sz="2250" spc="-25">
                <a:solidFill>
                  <a:srgbClr val="575757"/>
                </a:solidFill>
                <a:latin typeface="Arial MT"/>
                <a:cs typeface="Arial MT"/>
              </a:rPr>
              <a:t>	</a:t>
            </a:r>
            <a:r>
              <a:rPr dirty="0" sz="2250" spc="-175">
                <a:solidFill>
                  <a:srgbClr val="242424"/>
                </a:solidFill>
                <a:latin typeface="Arial MT"/>
                <a:cs typeface="Arial MT"/>
              </a:rPr>
              <a:t>protect</a:t>
            </a:r>
            <a:r>
              <a:rPr dirty="0" sz="2250" spc="4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2250" spc="-165">
                <a:solidFill>
                  <a:srgbClr val="111111"/>
                </a:solidFill>
                <a:latin typeface="Arial MT"/>
                <a:cs typeface="Arial MT"/>
              </a:rPr>
              <a:t>biodiversity</a:t>
            </a:r>
            <a:r>
              <a:rPr dirty="0" sz="2250" spc="9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2250" spc="-254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dirty="0" sz="2250" spc="-1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250" spc="-180">
                <a:solidFill>
                  <a:srgbClr val="282828"/>
                </a:solidFill>
                <a:latin typeface="Arial MT"/>
                <a:cs typeface="Arial MT"/>
              </a:rPr>
              <a:t>restore</a:t>
            </a:r>
            <a:r>
              <a:rPr dirty="0" sz="2250" spc="-35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2250" spc="-40">
                <a:latin typeface="Arial MT"/>
                <a:cs typeface="Arial MT"/>
              </a:rPr>
              <a:t>affected </a:t>
            </a:r>
            <a:r>
              <a:rPr dirty="0" sz="2250" spc="-40">
                <a:latin typeface="Arial MT"/>
                <a:cs typeface="Arial MT"/>
              </a:rPr>
              <a:t>	</a:t>
            </a:r>
            <a:r>
              <a:rPr dirty="0" sz="2250" spc="-120">
                <a:solidFill>
                  <a:srgbClr val="2A2A2A"/>
                </a:solidFill>
                <a:latin typeface="Arial MT"/>
                <a:cs typeface="Arial MT"/>
              </a:rPr>
              <a:t>ecosystems.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833421" y="5630123"/>
            <a:ext cx="1848485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195">
                <a:solidFill>
                  <a:srgbClr val="1D1D1D"/>
                </a:solidFill>
                <a:latin typeface="Arial MT"/>
                <a:cs typeface="Arial MT"/>
              </a:rPr>
              <a:t>Photo</a:t>
            </a:r>
            <a:r>
              <a:rPr dirty="0" sz="1750" spc="-40">
                <a:solidFill>
                  <a:srgbClr val="1D1D1D"/>
                </a:solidFill>
                <a:latin typeface="Arial MT"/>
                <a:cs typeface="Arial MT"/>
              </a:rPr>
              <a:t> </a:t>
            </a:r>
            <a:r>
              <a:rPr dirty="0" sz="1750" spc="-365">
                <a:solidFill>
                  <a:srgbClr val="828282"/>
                </a:solidFill>
                <a:latin typeface="Arial MT"/>
                <a:cs typeface="Arial MT"/>
              </a:rPr>
              <a:t>Dy</a:t>
            </a:r>
            <a:r>
              <a:rPr dirty="0" sz="1750" spc="-30">
                <a:solidFill>
                  <a:srgbClr val="828282"/>
                </a:solidFill>
                <a:latin typeface="Arial MT"/>
                <a:cs typeface="Arial MT"/>
              </a:rPr>
              <a:t> </a:t>
            </a:r>
            <a:r>
              <a:rPr dirty="0" sz="1750" spc="-245">
                <a:solidFill>
                  <a:srgbClr val="313131"/>
                </a:solidFill>
                <a:latin typeface="Arial MT"/>
                <a:cs typeface="Arial MT"/>
              </a:rPr>
              <a:t>Wyna0d</a:t>
            </a:r>
            <a:r>
              <a:rPr dirty="0" sz="1750" spc="-8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1750" spc="-240">
                <a:solidFill>
                  <a:srgbClr val="494949"/>
                </a:solidFill>
                <a:latin typeface="Arial MT"/>
                <a:cs typeface="Arial MT"/>
              </a:rPr>
              <a:t>Uys</a:t>
            </a:r>
            <a:r>
              <a:rPr dirty="0" sz="1750" spc="-14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1750" spc="-365">
                <a:solidFill>
                  <a:srgbClr val="898989"/>
                </a:solidFill>
                <a:latin typeface="Arial MT"/>
                <a:cs typeface="Arial MT"/>
              </a:rPr>
              <a:t>‹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65759" y="2618825"/>
            <a:ext cx="4313882" cy="269294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5759" y="1914706"/>
            <a:ext cx="395542" cy="420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5136" y="6601"/>
            <a:ext cx="3046730" cy="5581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spc="-440"/>
              <a:t>Use</a:t>
            </a:r>
            <a:r>
              <a:rPr dirty="0" sz="3500" spc="-204"/>
              <a:t> </a:t>
            </a:r>
            <a:r>
              <a:rPr dirty="0" sz="3500" spc="-455"/>
              <a:t>Case</a:t>
            </a:r>
            <a:r>
              <a:rPr dirty="0" sz="3500" spc="-215"/>
              <a:t> </a:t>
            </a:r>
            <a:r>
              <a:rPr dirty="0" sz="3500" spc="-370"/>
              <a:t>Diagram</a:t>
            </a:r>
            <a:endParaRPr sz="3500"/>
          </a:p>
        </p:txBody>
      </p:sp>
      <p:sp>
        <p:nvSpPr>
          <p:cNvPr id="5" name="object 5" descr=""/>
          <p:cNvSpPr txBox="1"/>
          <p:nvPr/>
        </p:nvSpPr>
        <p:spPr>
          <a:xfrm>
            <a:off x="599765" y="798992"/>
            <a:ext cx="5296535" cy="43440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150" spc="-295">
                <a:solidFill>
                  <a:srgbClr val="4F4F4F"/>
                </a:solidFill>
                <a:latin typeface="Arial MT"/>
                <a:cs typeface="Arial MT"/>
              </a:rPr>
              <a:t>Stakeholder</a:t>
            </a:r>
            <a:r>
              <a:rPr dirty="0" sz="3150" spc="155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3150" spc="-120">
                <a:solidFill>
                  <a:srgbClr val="545454"/>
                </a:solidFill>
                <a:latin typeface="Arial MT"/>
                <a:cs typeface="Arial MT"/>
              </a:rPr>
              <a:t>Interactions</a:t>
            </a:r>
            <a:endParaRPr sz="3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75"/>
              </a:spcBef>
            </a:pPr>
            <a:endParaRPr sz="3150">
              <a:latin typeface="Arial MT"/>
              <a:cs typeface="Arial MT"/>
            </a:endParaRPr>
          </a:p>
          <a:p>
            <a:pPr marL="283845" marR="5080" indent="-182880">
              <a:lnSpc>
                <a:spcPct val="96200"/>
              </a:lnSpc>
              <a:buChar char="•"/>
              <a:tabLst>
                <a:tab pos="283845" algn="l"/>
                <a:tab pos="300355" algn="l"/>
              </a:tabLst>
            </a:pPr>
            <a:r>
              <a:rPr dirty="0" sz="2250">
                <a:solidFill>
                  <a:srgbClr val="0F0F0F"/>
                </a:solidFill>
                <a:latin typeface="Arial MT"/>
                <a:cs typeface="Arial MT"/>
              </a:rPr>
              <a:t>	</a:t>
            </a:r>
            <a:r>
              <a:rPr dirty="0" sz="2250" spc="-204">
                <a:solidFill>
                  <a:srgbClr val="161616"/>
                </a:solidFill>
                <a:latin typeface="Arial MT"/>
                <a:cs typeface="Arial MT"/>
              </a:rPr>
              <a:t>Stakeholder</a:t>
            </a:r>
            <a:r>
              <a:rPr dirty="0" sz="2250" spc="9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2250" spc="-145">
                <a:solidFill>
                  <a:srgbClr val="111111"/>
                </a:solidFill>
                <a:latin typeface="Arial MT"/>
                <a:cs typeface="Arial MT"/>
              </a:rPr>
              <a:t>Inteta¢tlorls:</a:t>
            </a:r>
            <a:r>
              <a:rPr dirty="0" sz="2250" spc="-12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2250" spc="-275">
                <a:solidFill>
                  <a:srgbClr val="363636"/>
                </a:solidFill>
                <a:latin typeface="Arial MT"/>
                <a:cs typeface="Arial MT"/>
              </a:rPr>
              <a:t>The</a:t>
            </a:r>
            <a:r>
              <a:rPr dirty="0" sz="2250" spc="-4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2250" spc="-70">
                <a:solidFill>
                  <a:srgbClr val="1C1C1C"/>
                </a:solidFill>
                <a:latin typeface="Arial MT"/>
                <a:cs typeface="Arial MT"/>
              </a:rPr>
              <a:t>diagram </a:t>
            </a:r>
            <a:r>
              <a:rPr dirty="0" sz="2050" spc="-55">
                <a:solidFill>
                  <a:srgbClr val="111111"/>
                </a:solidFill>
                <a:latin typeface="Arial MT"/>
                <a:cs typeface="Arial MT"/>
              </a:rPr>
              <a:t>Illustrates</a:t>
            </a:r>
            <a:r>
              <a:rPr dirty="0" sz="2050" spc="-9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2050" spc="-85">
                <a:solidFill>
                  <a:srgbClr val="484848"/>
                </a:solidFill>
                <a:latin typeface="Arial MT"/>
                <a:cs typeface="Arial MT"/>
              </a:rPr>
              <a:t>how</a:t>
            </a:r>
            <a:r>
              <a:rPr dirty="0" sz="2050" spc="-30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2050" spc="-50">
                <a:solidFill>
                  <a:srgbClr val="2D2D2D"/>
                </a:solidFill>
                <a:latin typeface="Arial MT"/>
                <a:cs typeface="Arial MT"/>
              </a:rPr>
              <a:t>different</a:t>
            </a:r>
            <a:r>
              <a:rPr dirty="0" sz="2050" spc="6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050" spc="-114">
                <a:solidFill>
                  <a:srgbClr val="1A1A1A"/>
                </a:solidFill>
                <a:latin typeface="Arial MT"/>
                <a:cs typeface="Arial MT"/>
              </a:rPr>
              <a:t>stakeholders,</a:t>
            </a:r>
            <a:r>
              <a:rPr dirty="0" sz="2050" spc="-3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2050" spc="-30">
                <a:solidFill>
                  <a:srgbClr val="383838"/>
                </a:solidFill>
                <a:latin typeface="Arial MT"/>
                <a:cs typeface="Arial MT"/>
              </a:rPr>
              <a:t>including </a:t>
            </a:r>
            <a:r>
              <a:rPr dirty="0" sz="2100" spc="-150">
                <a:solidFill>
                  <a:srgbClr val="232323"/>
                </a:solidFill>
                <a:latin typeface="Arial MT"/>
                <a:cs typeface="Arial MT"/>
              </a:rPr>
              <a:t>researchers,</a:t>
            </a:r>
            <a:r>
              <a:rPr dirty="0" sz="2100" spc="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2100" spc="-120">
                <a:solidFill>
                  <a:srgbClr val="313131"/>
                </a:solidFill>
                <a:latin typeface="Arial MT"/>
                <a:cs typeface="Arial MT"/>
              </a:rPr>
              <a:t>policymakers,</a:t>
            </a:r>
            <a:r>
              <a:rPr dirty="0" sz="2100" spc="114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2100" spc="-160">
                <a:solidFill>
                  <a:srgbClr val="363636"/>
                </a:solidFill>
                <a:latin typeface="Arial MT"/>
                <a:cs typeface="Arial MT"/>
              </a:rPr>
              <a:t>and</a:t>
            </a:r>
            <a:r>
              <a:rPr dirty="0" sz="2100" spc="-14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2100" spc="-10">
                <a:solidFill>
                  <a:srgbClr val="2A2A2A"/>
                </a:solidFill>
                <a:latin typeface="Arial MT"/>
                <a:cs typeface="Arial MT"/>
              </a:rPr>
              <a:t>community </a:t>
            </a:r>
            <a:r>
              <a:rPr dirty="0" sz="2150" spc="-190">
                <a:solidFill>
                  <a:srgbClr val="343434"/>
                </a:solidFill>
                <a:latin typeface="Arial MT"/>
                <a:cs typeface="Arial MT"/>
              </a:rPr>
              <a:t>members,</a:t>
            </a:r>
            <a:r>
              <a:rPr dirty="0" sz="2150" spc="-6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2150" spc="-110">
                <a:solidFill>
                  <a:srgbClr val="2D2D2D"/>
                </a:solidFill>
                <a:latin typeface="Arial MT"/>
                <a:cs typeface="Arial MT"/>
              </a:rPr>
              <a:t>interact</a:t>
            </a:r>
            <a:r>
              <a:rPr dirty="0" sz="2150" spc="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150" spc="-95">
                <a:solidFill>
                  <a:srgbClr val="4B4B4B"/>
                </a:solidFill>
                <a:latin typeface="Arial MT"/>
                <a:cs typeface="Arial MT"/>
              </a:rPr>
              <a:t>in</a:t>
            </a:r>
            <a:r>
              <a:rPr dirty="0" sz="2150" spc="-13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2150" spc="-160">
                <a:solidFill>
                  <a:srgbClr val="2D2D2D"/>
                </a:solidFill>
                <a:latin typeface="Arial MT"/>
                <a:cs typeface="Arial MT"/>
              </a:rPr>
              <a:t>the</a:t>
            </a:r>
            <a:r>
              <a:rPr dirty="0" sz="2150" spc="-10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150" spc="-130">
                <a:solidFill>
                  <a:srgbClr val="2A2A2A"/>
                </a:solidFill>
                <a:latin typeface="Arial MT"/>
                <a:cs typeface="Arial MT"/>
              </a:rPr>
              <a:t>context</a:t>
            </a:r>
            <a:r>
              <a:rPr dirty="0" sz="2150" spc="3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150" spc="-100">
                <a:solidFill>
                  <a:srgbClr val="565656"/>
                </a:solidFill>
                <a:latin typeface="Arial MT"/>
                <a:cs typeface="Arial MT"/>
              </a:rPr>
              <a:t>of</a:t>
            </a:r>
            <a:r>
              <a:rPr dirty="0" sz="2150" spc="-40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2150" spc="-20">
                <a:solidFill>
                  <a:srgbClr val="242424"/>
                </a:solidFill>
                <a:latin typeface="Arial MT"/>
                <a:cs typeface="Arial MT"/>
              </a:rPr>
              <a:t>land </a:t>
            </a:r>
            <a:r>
              <a:rPr dirty="0" sz="2150" spc="-20">
                <a:solidFill>
                  <a:srgbClr val="3B3B3B"/>
                </a:solidFill>
                <a:latin typeface="Arial MT"/>
                <a:cs typeface="Arial MT"/>
              </a:rPr>
              <a:t>pollutlon.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20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73685" marR="248285" indent="-198755">
              <a:lnSpc>
                <a:spcPct val="86000"/>
              </a:lnSpc>
              <a:buClr>
                <a:srgbClr val="1C1C1C"/>
              </a:buClr>
              <a:buChar char="•"/>
              <a:tabLst>
                <a:tab pos="279400" algn="l"/>
              </a:tabLst>
            </a:pPr>
            <a:r>
              <a:rPr dirty="0" sz="2450" spc="-305">
                <a:solidFill>
                  <a:srgbClr val="181818"/>
                </a:solidFill>
                <a:latin typeface="Arial MT"/>
                <a:cs typeface="Arial MT"/>
              </a:rPr>
              <a:t>Sserierloa</a:t>
            </a:r>
            <a:r>
              <a:rPr dirty="0" sz="2450" spc="5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2450" spc="-185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dirty="0" sz="2450" spc="-27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2450" spc="-120">
                <a:solidFill>
                  <a:srgbClr val="1A1A1A"/>
                </a:solidFill>
                <a:latin typeface="Arial MT"/>
                <a:cs typeface="Arial MT"/>
              </a:rPr>
              <a:t>I</a:t>
            </a:r>
            <a:r>
              <a:rPr dirty="0" sz="2450" spc="-19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2450" spc="-229">
                <a:solidFill>
                  <a:srgbClr val="1A1A1A"/>
                </a:solidFill>
                <a:latin typeface="Arial MT"/>
                <a:cs typeface="Arial MT"/>
              </a:rPr>
              <a:t>ripa¢t:</a:t>
            </a:r>
            <a:r>
              <a:rPr dirty="0" sz="2450" spc="-10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2450" spc="-325">
                <a:latin typeface="Arial MT"/>
                <a:cs typeface="Arial MT"/>
              </a:rPr>
              <a:t>Various</a:t>
            </a:r>
            <a:r>
              <a:rPr dirty="0" sz="2450" spc="-60">
                <a:latin typeface="Arial MT"/>
                <a:cs typeface="Arial MT"/>
              </a:rPr>
              <a:t> </a:t>
            </a:r>
            <a:r>
              <a:rPr dirty="0" sz="2450" spc="-295">
                <a:solidFill>
                  <a:srgbClr val="262626"/>
                </a:solidFill>
                <a:latin typeface="Arial MT"/>
                <a:cs typeface="Arial MT"/>
              </a:rPr>
              <a:t>scenarlos</a:t>
            </a:r>
            <a:r>
              <a:rPr dirty="0" sz="2450" spc="25">
                <a:solidFill>
                  <a:srgbClr val="262626"/>
                </a:solidFill>
                <a:latin typeface="Arial MT"/>
                <a:cs typeface="Arial MT"/>
              </a:rPr>
              <a:t> </a:t>
            </a:r>
            <a:r>
              <a:rPr dirty="0" sz="2450" spc="-315">
                <a:solidFill>
                  <a:srgbClr val="464646"/>
                </a:solidFill>
                <a:latin typeface="Arial MT"/>
                <a:cs typeface="Arial MT"/>
              </a:rPr>
              <a:t>are </a:t>
            </a:r>
            <a:r>
              <a:rPr dirty="0" sz="2450" spc="-315">
                <a:solidFill>
                  <a:srgbClr val="464646"/>
                </a:solidFill>
                <a:latin typeface="Arial MT"/>
                <a:cs typeface="Arial MT"/>
              </a:rPr>
              <a:t>	</a:t>
            </a:r>
            <a:r>
              <a:rPr dirty="0" sz="2350" spc="-245">
                <a:solidFill>
                  <a:srgbClr val="2B2B2B"/>
                </a:solidFill>
                <a:latin typeface="Arial MT"/>
                <a:cs typeface="Arial MT"/>
              </a:rPr>
              <a:t>deplcted</a:t>
            </a:r>
            <a:r>
              <a:rPr dirty="0" sz="2350" spc="-1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2350" spc="-175">
                <a:solidFill>
                  <a:srgbClr val="2A2A2A"/>
                </a:solidFill>
                <a:latin typeface="Arial MT"/>
                <a:cs typeface="Arial MT"/>
              </a:rPr>
              <a:t>to</a:t>
            </a:r>
            <a:r>
              <a:rPr dirty="0" sz="2350" spc="-45">
                <a:solidFill>
                  <a:srgbClr val="2A2A2A"/>
                </a:solidFill>
                <a:latin typeface="Arial MT"/>
                <a:cs typeface="Arial MT"/>
              </a:rPr>
              <a:t> </a:t>
            </a:r>
            <a:r>
              <a:rPr dirty="0" sz="2350" spc="-335">
                <a:solidFill>
                  <a:srgbClr val="414141"/>
                </a:solidFill>
                <a:latin typeface="Arial MT"/>
                <a:cs typeface="Arial MT"/>
              </a:rPr>
              <a:t>show</a:t>
            </a:r>
            <a:r>
              <a:rPr dirty="0" sz="2350" spc="5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2350" spc="-250">
                <a:solidFill>
                  <a:srgbClr val="161616"/>
                </a:solidFill>
                <a:latin typeface="Arial MT"/>
                <a:cs typeface="Arial MT"/>
              </a:rPr>
              <a:t>the</a:t>
            </a:r>
            <a:r>
              <a:rPr dirty="0" sz="2350" spc="-14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2350" spc="-185">
                <a:solidFill>
                  <a:srgbClr val="1F1F1F"/>
                </a:solidFill>
                <a:latin typeface="Arial MT"/>
                <a:cs typeface="Arial MT"/>
              </a:rPr>
              <a:t>effects</a:t>
            </a:r>
            <a:r>
              <a:rPr dirty="0" sz="2350" spc="-8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2350" spc="-140">
                <a:latin typeface="Arial MT"/>
                <a:cs typeface="Arial MT"/>
              </a:rPr>
              <a:t>of</a:t>
            </a:r>
            <a:r>
              <a:rPr dirty="0" sz="2350" spc="-170">
                <a:latin typeface="Arial MT"/>
                <a:cs typeface="Arial MT"/>
              </a:rPr>
              <a:t> </a:t>
            </a:r>
            <a:r>
              <a:rPr dirty="0" sz="2350" spc="-235">
                <a:solidFill>
                  <a:srgbClr val="2F2F2F"/>
                </a:solidFill>
                <a:latin typeface="Arial MT"/>
                <a:cs typeface="Arial MT"/>
              </a:rPr>
              <a:t>land</a:t>
            </a:r>
            <a:r>
              <a:rPr dirty="0" sz="2350" spc="-25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350" spc="-155">
                <a:solidFill>
                  <a:srgbClr val="3F3F3F"/>
                </a:solidFill>
                <a:latin typeface="Arial MT"/>
                <a:cs typeface="Arial MT"/>
              </a:rPr>
              <a:t>pollution </a:t>
            </a:r>
            <a:r>
              <a:rPr dirty="0" sz="2350" spc="-155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2300" spc="-240">
                <a:solidFill>
                  <a:srgbClr val="333333"/>
                </a:solidFill>
                <a:latin typeface="Arial MT"/>
                <a:cs typeface="Arial MT"/>
              </a:rPr>
              <a:t>on</a:t>
            </a:r>
            <a:r>
              <a:rPr dirty="0" sz="2300" spc="-175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dirty="0" sz="2300" spc="-180">
                <a:solidFill>
                  <a:srgbClr val="111111"/>
                </a:solidFill>
                <a:latin typeface="Arial MT"/>
                <a:cs typeface="Arial MT"/>
              </a:rPr>
              <a:t>biodiversity</a:t>
            </a:r>
            <a:r>
              <a:rPr dirty="0" sz="2300" spc="14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2300" spc="-275">
                <a:solidFill>
                  <a:srgbClr val="1C1C1C"/>
                </a:solidFill>
                <a:latin typeface="Arial MT"/>
                <a:cs typeface="Arial MT"/>
              </a:rPr>
              <a:t>and</a:t>
            </a:r>
            <a:r>
              <a:rPr dirty="0" sz="2300" spc="-13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2300" spc="-285">
                <a:solidFill>
                  <a:srgbClr val="383838"/>
                </a:solidFill>
                <a:latin typeface="Arial MT"/>
                <a:cs typeface="Arial MT"/>
              </a:rPr>
              <a:t>how</a:t>
            </a:r>
            <a:r>
              <a:rPr dirty="0" sz="2300" spc="7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2300" spc="-225">
                <a:solidFill>
                  <a:srgbClr val="161616"/>
                </a:solidFill>
                <a:latin typeface="Arial MT"/>
                <a:cs typeface="Arial MT"/>
              </a:rPr>
              <a:t>stakeholders</a:t>
            </a:r>
            <a:r>
              <a:rPr dirty="0" sz="2300" spc="1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2300" spc="-290">
                <a:solidFill>
                  <a:srgbClr val="5B5B5B"/>
                </a:solidFill>
                <a:latin typeface="Arial MT"/>
                <a:cs typeface="Arial MT"/>
              </a:rPr>
              <a:t>can </a:t>
            </a:r>
            <a:r>
              <a:rPr dirty="0" sz="2300" spc="-290">
                <a:solidFill>
                  <a:srgbClr val="5B5B5B"/>
                </a:solidFill>
                <a:latin typeface="Arial MT"/>
                <a:cs typeface="Arial MT"/>
              </a:rPr>
              <a:t>	</a:t>
            </a:r>
            <a:r>
              <a:rPr dirty="0" sz="2300" spc="-125">
                <a:solidFill>
                  <a:srgbClr val="1D1D1D"/>
                </a:solidFill>
                <a:latin typeface="Arial MT"/>
                <a:cs typeface="Arial MT"/>
              </a:rPr>
              <a:t>respond.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32656" y="5369840"/>
            <a:ext cx="191770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225">
                <a:solidFill>
                  <a:srgbClr val="242424"/>
                </a:solidFill>
                <a:latin typeface="Arial MT"/>
                <a:cs typeface="Arial MT"/>
              </a:rPr>
              <a:t>Photo</a:t>
            </a:r>
            <a:r>
              <a:rPr dirty="0" sz="1850" spc="-6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1850" spc="-265">
                <a:solidFill>
                  <a:srgbClr val="676767"/>
                </a:solidFill>
                <a:latin typeface="Arial MT"/>
                <a:cs typeface="Arial MT"/>
              </a:rPr>
              <a:t>by</a:t>
            </a:r>
            <a:r>
              <a:rPr dirty="0" sz="1850" spc="-95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dirty="0" sz="1850" spc="-220">
                <a:solidFill>
                  <a:srgbClr val="232323"/>
                </a:solidFill>
                <a:latin typeface="Arial MT"/>
                <a:cs typeface="Arial MT"/>
              </a:rPr>
              <a:t>Hanns</a:t>
            </a:r>
            <a:r>
              <a:rPr dirty="0" sz="1850" spc="-9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850" spc="-190">
                <a:solidFill>
                  <a:srgbClr val="505050"/>
                </a:solidFill>
                <a:latin typeface="Arial MT"/>
                <a:cs typeface="Arial MT"/>
              </a:rPr>
              <a:t>Moms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2025-10-30T14:29:51Z</dcterms:created>
  <dcterms:modified xsi:type="dcterms:W3CDTF">2025-10-30T14:29:51Z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2025-10-30T00:00:00Z</vt:filetime>
  </property>
  <property fmtid="{D5CDD505-2E9C-101B-9397-08002B2CF9AE}" pid="3" name="Producer">
    <vt:lpwstr>Haru Free PDF Library 2.4.0dev</vt:lpwstr>
  </property>
  <property fmtid="{D5CDD505-2E9C-101B-9397-08002B2CF9AE}" pid="4" name="LastSaved">
    <vt:filetime>2025-10-30T00:00:00Z</vt:filetime>
  </property>
</Properties>
</file>