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1" r:id="rId1"/>
  </p:sldMasterIdLst>
  <p:notesMasterIdLst>
    <p:notesMasterId r:id="rId41"/>
  </p:notesMasterIdLst>
  <p:sldIdLst>
    <p:sldId id="320" r:id="rId2"/>
    <p:sldId id="258" r:id="rId3"/>
    <p:sldId id="259" r:id="rId4"/>
    <p:sldId id="260" r:id="rId5"/>
    <p:sldId id="261" r:id="rId6"/>
    <p:sldId id="262" r:id="rId7"/>
    <p:sldId id="263" r:id="rId8"/>
    <p:sldId id="309"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1" r:id="rId29"/>
    <p:sldId id="342" r:id="rId30"/>
    <p:sldId id="343" r:id="rId31"/>
    <p:sldId id="344" r:id="rId32"/>
    <p:sldId id="345" r:id="rId33"/>
    <p:sldId id="346" r:id="rId34"/>
    <p:sldId id="347" r:id="rId35"/>
    <p:sldId id="312" r:id="rId36"/>
    <p:sldId id="348" r:id="rId37"/>
    <p:sldId id="349" r:id="rId38"/>
    <p:sldId id="350" r:id="rId39"/>
    <p:sldId id="31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69C3EB-D8B8-4600-ABFC-50E1B34B76D9}">
          <p14:sldIdLst>
            <p14:sldId id="320"/>
            <p14:sldId id="258"/>
            <p14:sldId id="259"/>
            <p14:sldId id="260"/>
            <p14:sldId id="261"/>
            <p14:sldId id="262"/>
          </p14:sldIdLst>
        </p14:section>
        <p14:section name="Untitled Section" id="{C2D0A4E7-1362-417C-9709-A8C550D1170C}">
          <p14:sldIdLst>
            <p14:sldId id="263"/>
            <p14:sldId id="309"/>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1"/>
            <p14:sldId id="342"/>
            <p14:sldId id="343"/>
            <p14:sldId id="344"/>
            <p14:sldId id="345"/>
            <p14:sldId id="346"/>
            <p14:sldId id="347"/>
            <p14:sldId id="312"/>
            <p14:sldId id="348"/>
            <p14:sldId id="349"/>
            <p14:sldId id="350"/>
            <p14:sldId id="315"/>
          </p14:sldIdLst>
        </p14:section>
      </p14:sectionLst>
    </p:ext>
    <p:ext uri="{EFAFB233-063F-42B5-8137-9DF3F51BA10A}">
      <p15:sldGuideLst xmlns:p15="http://schemas.microsoft.com/office/powerpoint/2012/main">
        <p15:guide id="1" orient="horz" pos="2115" userDrawn="1">
          <p15:clr>
            <a:srgbClr val="A4A3A4"/>
          </p15:clr>
        </p15:guide>
        <p15:guide id="2" pos="2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09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53D9B-CBC5-4244-9309-A128470F4FA4}" v="56" dt="2025-03-16T14:17:29.96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65" autoAdjust="0"/>
    <p:restoredTop sz="90762" autoAdjust="0"/>
  </p:normalViewPr>
  <p:slideViewPr>
    <p:cSldViewPr showGuides="1">
      <p:cViewPr>
        <p:scale>
          <a:sx n="66" d="100"/>
          <a:sy n="66" d="100"/>
        </p:scale>
        <p:origin x="582" y="150"/>
      </p:cViewPr>
      <p:guideLst>
        <p:guide orient="horz" pos="2115"/>
        <p:guide pos="296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ika padala" userId="32d50405fa55b155" providerId="LiveId" clId="{5CCB5747-74D6-4074-B75F-0CE242E87114}"/>
    <pc:docChg chg="undo custSel modSld">
      <pc:chgData name="chandrika padala" userId="32d50405fa55b155" providerId="LiveId" clId="{5CCB5747-74D6-4074-B75F-0CE242E87114}" dt="2024-10-21T05:39:51.455" v="71" actId="20577"/>
      <pc:docMkLst>
        <pc:docMk/>
      </pc:docMkLst>
      <pc:sldChg chg="modSp mod">
        <pc:chgData name="chandrika padala" userId="32d50405fa55b155" providerId="LiveId" clId="{5CCB5747-74D6-4074-B75F-0CE242E87114}" dt="2024-10-21T05:35:35.180" v="30" actId="20577"/>
        <pc:sldMkLst>
          <pc:docMk/>
          <pc:sldMk cId="0" sldId="258"/>
        </pc:sldMkLst>
      </pc:sldChg>
      <pc:sldChg chg="modSp mod">
        <pc:chgData name="chandrika padala" userId="32d50405fa55b155" providerId="LiveId" clId="{5CCB5747-74D6-4074-B75F-0CE242E87114}" dt="2024-10-21T05:30:35.593" v="4" actId="2711"/>
        <pc:sldMkLst>
          <pc:docMk/>
          <pc:sldMk cId="0" sldId="260"/>
        </pc:sldMkLst>
      </pc:sldChg>
      <pc:sldChg chg="modSp mod">
        <pc:chgData name="chandrika padala" userId="32d50405fa55b155" providerId="LiveId" clId="{5CCB5747-74D6-4074-B75F-0CE242E87114}" dt="2024-10-21T05:29:10.315" v="1" actId="207"/>
        <pc:sldMkLst>
          <pc:docMk/>
          <pc:sldMk cId="0" sldId="261"/>
        </pc:sldMkLst>
      </pc:sldChg>
      <pc:sldChg chg="modSp mod">
        <pc:chgData name="chandrika padala" userId="32d50405fa55b155" providerId="LiveId" clId="{5CCB5747-74D6-4074-B75F-0CE242E87114}" dt="2024-10-21T05:31:01.242" v="5" actId="2711"/>
        <pc:sldMkLst>
          <pc:docMk/>
          <pc:sldMk cId="0" sldId="262"/>
        </pc:sldMkLst>
      </pc:sldChg>
      <pc:sldChg chg="modSp mod">
        <pc:chgData name="chandrika padala" userId="32d50405fa55b155" providerId="LiveId" clId="{5CCB5747-74D6-4074-B75F-0CE242E87114}" dt="2024-10-21T05:31:31.352" v="7" actId="2710"/>
        <pc:sldMkLst>
          <pc:docMk/>
          <pc:sldMk cId="0" sldId="263"/>
        </pc:sldMkLst>
      </pc:sldChg>
      <pc:sldChg chg="modSp mod">
        <pc:chgData name="chandrika padala" userId="32d50405fa55b155" providerId="LiveId" clId="{5CCB5747-74D6-4074-B75F-0CE242E87114}" dt="2024-10-21T05:34:30.615" v="18" actId="20577"/>
        <pc:sldMkLst>
          <pc:docMk/>
          <pc:sldMk cId="1509445480" sldId="304"/>
        </pc:sldMkLst>
      </pc:sldChg>
      <pc:sldChg chg="modSp mod">
        <pc:chgData name="chandrika padala" userId="32d50405fa55b155" providerId="LiveId" clId="{5CCB5747-74D6-4074-B75F-0CE242E87114}" dt="2024-10-21T05:34:50.030" v="21" actId="20577"/>
        <pc:sldMkLst>
          <pc:docMk/>
          <pc:sldMk cId="804421530" sldId="309"/>
        </pc:sldMkLst>
      </pc:sldChg>
      <pc:sldChg chg="modSp mod">
        <pc:chgData name="chandrika padala" userId="32d50405fa55b155" providerId="LiveId" clId="{5CCB5747-74D6-4074-B75F-0CE242E87114}" dt="2024-10-21T05:33:55.725" v="15" actId="113"/>
        <pc:sldMkLst>
          <pc:docMk/>
          <pc:sldMk cId="1959557796" sldId="312"/>
        </pc:sldMkLst>
      </pc:sldChg>
      <pc:sldChg chg="modSp mod">
        <pc:chgData name="chandrika padala" userId="32d50405fa55b155" providerId="LiveId" clId="{5CCB5747-74D6-4074-B75F-0CE242E87114}" dt="2024-10-21T05:39:51.455" v="71" actId="20577"/>
        <pc:sldMkLst>
          <pc:docMk/>
          <pc:sldMk cId="2659576498" sldId="315"/>
        </pc:sldMkLst>
      </pc:sldChg>
      <pc:sldChg chg="modSp mod">
        <pc:chgData name="chandrika padala" userId="32d50405fa55b155" providerId="LiveId" clId="{5CCB5747-74D6-4074-B75F-0CE242E87114}" dt="2024-10-21T05:36:40.331" v="65" actId="20577"/>
        <pc:sldMkLst>
          <pc:docMk/>
          <pc:sldMk cId="129023569" sldId="320"/>
        </pc:sldMkLst>
      </pc:sldChg>
    </pc:docChg>
  </pc:docChgLst>
  <pc:docChgLst>
    <pc:chgData name="Akshith Reddy" userId="1bbc9744afff3997" providerId="LiveId" clId="{B7453D9B-CBC5-4244-9309-A128470F4FA4}"/>
    <pc:docChg chg="undo custSel addSld delSld modSld modMainMaster modSection">
      <pc:chgData name="Akshith Reddy" userId="1bbc9744afff3997" providerId="LiveId" clId="{B7453D9B-CBC5-4244-9309-A128470F4FA4}" dt="2025-03-16T14:18:09.262" v="620" actId="14100"/>
      <pc:docMkLst>
        <pc:docMk/>
      </pc:docMkLst>
      <pc:sldChg chg="modSp mod">
        <pc:chgData name="Akshith Reddy" userId="1bbc9744afff3997" providerId="LiveId" clId="{B7453D9B-CBC5-4244-9309-A128470F4FA4}" dt="2025-03-02T09:59:16.477" v="6" actId="1076"/>
        <pc:sldMkLst>
          <pc:docMk/>
          <pc:sldMk cId="0" sldId="258"/>
        </pc:sldMkLst>
        <pc:spChg chg="mod">
          <ac:chgData name="Akshith Reddy" userId="1bbc9744afff3997" providerId="LiveId" clId="{B7453D9B-CBC5-4244-9309-A128470F4FA4}" dt="2025-03-02T09:59:16.477" v="6" actId="1076"/>
          <ac:spMkLst>
            <pc:docMk/>
            <pc:sldMk cId="0" sldId="258"/>
            <ac:spMk id="1048597" creationId="{00000000-0000-0000-0000-000000000000}"/>
          </ac:spMkLst>
        </pc:spChg>
      </pc:sldChg>
      <pc:sldChg chg="modSp mod">
        <pc:chgData name="Akshith Reddy" userId="1bbc9744afff3997" providerId="LiveId" clId="{B7453D9B-CBC5-4244-9309-A128470F4FA4}" dt="2025-03-02T09:59:57.561" v="7" actId="1035"/>
        <pc:sldMkLst>
          <pc:docMk/>
          <pc:sldMk cId="0" sldId="259"/>
        </pc:sldMkLst>
        <pc:spChg chg="mod">
          <ac:chgData name="Akshith Reddy" userId="1bbc9744afff3997" providerId="LiveId" clId="{B7453D9B-CBC5-4244-9309-A128470F4FA4}" dt="2025-03-02T09:59:57.561" v="7" actId="1035"/>
          <ac:spMkLst>
            <pc:docMk/>
            <pc:sldMk cId="0" sldId="259"/>
            <ac:spMk id="4" creationId="{AFD3EC91-7297-E627-AE5B-A479E1374948}"/>
          </ac:spMkLst>
        </pc:spChg>
      </pc:sldChg>
      <pc:sldChg chg="modSp del mod">
        <pc:chgData name="Akshith Reddy" userId="1bbc9744afff3997" providerId="LiveId" clId="{B7453D9B-CBC5-4244-9309-A128470F4FA4}" dt="2025-03-02T12:45:44.881" v="242" actId="47"/>
        <pc:sldMkLst>
          <pc:docMk/>
          <pc:sldMk cId="1509445480" sldId="304"/>
        </pc:sldMkLst>
      </pc:sldChg>
      <pc:sldChg chg="modSp mod">
        <pc:chgData name="Akshith Reddy" userId="1bbc9744afff3997" providerId="LiveId" clId="{B7453D9B-CBC5-4244-9309-A128470F4FA4}" dt="2025-03-02T12:35:22.787" v="65" actId="20577"/>
        <pc:sldMkLst>
          <pc:docMk/>
          <pc:sldMk cId="804421530" sldId="309"/>
        </pc:sldMkLst>
        <pc:spChg chg="mod">
          <ac:chgData name="Akshith Reddy" userId="1bbc9744afff3997" providerId="LiveId" clId="{B7453D9B-CBC5-4244-9309-A128470F4FA4}" dt="2025-03-02T12:35:22.787" v="65" actId="20577"/>
          <ac:spMkLst>
            <pc:docMk/>
            <pc:sldMk cId="804421530" sldId="309"/>
            <ac:spMk id="3" creationId="{2691F791-C183-542C-6313-3F5129D5F247}"/>
          </ac:spMkLst>
        </pc:spChg>
      </pc:sldChg>
      <pc:sldChg chg="modSp mod">
        <pc:chgData name="Akshith Reddy" userId="1bbc9744afff3997" providerId="LiveId" clId="{B7453D9B-CBC5-4244-9309-A128470F4FA4}" dt="2025-03-02T16:01:47.468" v="501" actId="27636"/>
        <pc:sldMkLst>
          <pc:docMk/>
          <pc:sldMk cId="1959557796" sldId="312"/>
        </pc:sldMkLst>
        <pc:spChg chg="mod">
          <ac:chgData name="Akshith Reddy" userId="1bbc9744afff3997" providerId="LiveId" clId="{B7453D9B-CBC5-4244-9309-A128470F4FA4}" dt="2025-03-02T16:01:47.468" v="501" actId="27636"/>
          <ac:spMkLst>
            <pc:docMk/>
            <pc:sldMk cId="1959557796" sldId="312"/>
            <ac:spMk id="2" creationId="{BEF4B7B6-A4C1-44ED-292D-CF8A7897DEB7}"/>
          </ac:spMkLst>
        </pc:spChg>
        <pc:spChg chg="mod">
          <ac:chgData name="Akshith Reddy" userId="1bbc9744afff3997" providerId="LiveId" clId="{B7453D9B-CBC5-4244-9309-A128470F4FA4}" dt="2025-03-02T16:01:18.795" v="499" actId="2711"/>
          <ac:spMkLst>
            <pc:docMk/>
            <pc:sldMk cId="1959557796" sldId="312"/>
            <ac:spMk id="3" creationId="{9BB9DDC6-433C-F5A8-229E-295ED65D6013}"/>
          </ac:spMkLst>
        </pc:spChg>
      </pc:sldChg>
      <pc:sldChg chg="new del">
        <pc:chgData name="Akshith Reddy" userId="1bbc9744afff3997" providerId="LiveId" clId="{B7453D9B-CBC5-4244-9309-A128470F4FA4}" dt="2025-03-02T12:38:36.561" v="67" actId="47"/>
        <pc:sldMkLst>
          <pc:docMk/>
          <pc:sldMk cId="3396445127" sldId="321"/>
        </pc:sldMkLst>
      </pc:sldChg>
      <pc:sldChg chg="addSp modSp new mod">
        <pc:chgData name="Akshith Reddy" userId="1bbc9744afff3997" providerId="LiveId" clId="{B7453D9B-CBC5-4244-9309-A128470F4FA4}" dt="2025-03-02T12:46:29.987" v="254" actId="1076"/>
        <pc:sldMkLst>
          <pc:docMk/>
          <pc:sldMk cId="3692576092" sldId="321"/>
        </pc:sldMkLst>
        <pc:spChg chg="add mod">
          <ac:chgData name="Akshith Reddy" userId="1bbc9744afff3997" providerId="LiveId" clId="{B7453D9B-CBC5-4244-9309-A128470F4FA4}" dt="2025-03-02T12:39:22.755" v="72" actId="14100"/>
          <ac:spMkLst>
            <pc:docMk/>
            <pc:sldMk cId="3692576092" sldId="321"/>
            <ac:spMk id="2" creationId="{4B3DA414-E5AE-B1F7-E11D-118EE7C737FC}"/>
          </ac:spMkLst>
        </pc:spChg>
        <pc:spChg chg="add mod">
          <ac:chgData name="Akshith Reddy" userId="1bbc9744afff3997" providerId="LiveId" clId="{B7453D9B-CBC5-4244-9309-A128470F4FA4}" dt="2025-03-02T12:46:29.987" v="254" actId="1076"/>
          <ac:spMkLst>
            <pc:docMk/>
            <pc:sldMk cId="3692576092" sldId="321"/>
            <ac:spMk id="3" creationId="{025C56BD-A6F4-FB6A-32D4-06BA2403791D}"/>
          </ac:spMkLst>
        </pc:spChg>
      </pc:sldChg>
      <pc:sldChg chg="addSp delSp modSp new mod">
        <pc:chgData name="Akshith Reddy" userId="1bbc9744afff3997" providerId="LiveId" clId="{B7453D9B-CBC5-4244-9309-A128470F4FA4}" dt="2025-03-11T05:54:47.089" v="595" actId="14100"/>
        <pc:sldMkLst>
          <pc:docMk/>
          <pc:sldMk cId="2472469906" sldId="322"/>
        </pc:sldMkLst>
        <pc:spChg chg="add mod">
          <ac:chgData name="Akshith Reddy" userId="1bbc9744afff3997" providerId="LiveId" clId="{B7453D9B-CBC5-4244-9309-A128470F4FA4}" dt="2025-03-02T12:47:24.633" v="261" actId="14100"/>
          <ac:spMkLst>
            <pc:docMk/>
            <pc:sldMk cId="2472469906" sldId="322"/>
            <ac:spMk id="2" creationId="{7FB2A091-8BD9-664C-A2AD-638753BE50C3}"/>
          </ac:spMkLst>
        </pc:spChg>
        <pc:picChg chg="add mod">
          <ac:chgData name="Akshith Reddy" userId="1bbc9744afff3997" providerId="LiveId" clId="{B7453D9B-CBC5-4244-9309-A128470F4FA4}" dt="2025-03-11T05:54:47.089" v="595" actId="14100"/>
          <ac:picMkLst>
            <pc:docMk/>
            <pc:sldMk cId="2472469906" sldId="322"/>
            <ac:picMk id="7" creationId="{818429E6-597A-2C6F-0E4C-48A152EC9A66}"/>
          </ac:picMkLst>
        </pc:picChg>
      </pc:sldChg>
      <pc:sldChg chg="addSp modSp new mod">
        <pc:chgData name="Akshith Reddy" userId="1bbc9744afff3997" providerId="LiveId" clId="{B7453D9B-CBC5-4244-9309-A128470F4FA4}" dt="2025-03-03T05:22:14.465" v="573" actId="255"/>
        <pc:sldMkLst>
          <pc:docMk/>
          <pc:sldMk cId="3303719284" sldId="323"/>
        </pc:sldMkLst>
        <pc:spChg chg="add mod">
          <ac:chgData name="Akshith Reddy" userId="1bbc9744afff3997" providerId="LiveId" clId="{B7453D9B-CBC5-4244-9309-A128470F4FA4}" dt="2025-03-02T13:04:28.308" v="296" actId="255"/>
          <ac:spMkLst>
            <pc:docMk/>
            <pc:sldMk cId="3303719284" sldId="323"/>
            <ac:spMk id="2" creationId="{9851178B-0004-E42B-BF16-5E9CFB7DD3B2}"/>
          </ac:spMkLst>
        </pc:spChg>
        <pc:spChg chg="add mod">
          <ac:chgData name="Akshith Reddy" userId="1bbc9744afff3997" providerId="LiveId" clId="{B7453D9B-CBC5-4244-9309-A128470F4FA4}" dt="2025-03-03T05:22:14.465" v="573" actId="255"/>
          <ac:spMkLst>
            <pc:docMk/>
            <pc:sldMk cId="3303719284" sldId="323"/>
            <ac:spMk id="3" creationId="{3AE5336D-22CD-7D1D-84A8-23C7B608E530}"/>
          </ac:spMkLst>
        </pc:spChg>
      </pc:sldChg>
      <pc:sldChg chg="addSp delSp modSp new mod">
        <pc:chgData name="Akshith Reddy" userId="1bbc9744afff3997" providerId="LiveId" clId="{B7453D9B-CBC5-4244-9309-A128470F4FA4}" dt="2025-03-15T05:54:51.399" v="606" actId="14100"/>
        <pc:sldMkLst>
          <pc:docMk/>
          <pc:sldMk cId="1497356704" sldId="324"/>
        </pc:sldMkLst>
        <pc:spChg chg="add mod">
          <ac:chgData name="Akshith Reddy" userId="1bbc9744afff3997" providerId="LiveId" clId="{B7453D9B-CBC5-4244-9309-A128470F4FA4}" dt="2025-03-02T13:07:22.530" v="330" actId="255"/>
          <ac:spMkLst>
            <pc:docMk/>
            <pc:sldMk cId="1497356704" sldId="324"/>
            <ac:spMk id="2" creationId="{80F6E3D1-6DDB-0AFE-2B82-B54CAD3E7F6E}"/>
          </ac:spMkLst>
        </pc:spChg>
        <pc:picChg chg="add mod">
          <ac:chgData name="Akshith Reddy" userId="1bbc9744afff3997" providerId="LiveId" clId="{B7453D9B-CBC5-4244-9309-A128470F4FA4}" dt="2025-03-15T05:54:51.399" v="606" actId="14100"/>
          <ac:picMkLst>
            <pc:docMk/>
            <pc:sldMk cId="1497356704" sldId="324"/>
            <ac:picMk id="4" creationId="{E3F64435-43A0-9D5F-769B-B1E0B6812D67}"/>
          </ac:picMkLst>
        </pc:picChg>
        <pc:picChg chg="add del mod">
          <ac:chgData name="Akshith Reddy" userId="1bbc9744afff3997" providerId="LiveId" clId="{B7453D9B-CBC5-4244-9309-A128470F4FA4}" dt="2025-03-15T05:54:36.711" v="601" actId="478"/>
          <ac:picMkLst>
            <pc:docMk/>
            <pc:sldMk cId="1497356704" sldId="324"/>
            <ac:picMk id="5" creationId="{2A7A68A5-5CE4-E444-2B53-4E4D7CEAC263}"/>
          </ac:picMkLst>
        </pc:picChg>
      </pc:sldChg>
      <pc:sldChg chg="addSp delSp modSp new mod">
        <pc:chgData name="Akshith Reddy" userId="1bbc9744afff3997" providerId="LiveId" clId="{B7453D9B-CBC5-4244-9309-A128470F4FA4}" dt="2025-03-11T12:21:45.713" v="600" actId="14100"/>
        <pc:sldMkLst>
          <pc:docMk/>
          <pc:sldMk cId="1972492852" sldId="325"/>
        </pc:sldMkLst>
        <pc:spChg chg="add mod">
          <ac:chgData name="Akshith Reddy" userId="1bbc9744afff3997" providerId="LiveId" clId="{B7453D9B-CBC5-4244-9309-A128470F4FA4}" dt="2025-03-02T13:10:51.152" v="337" actId="14100"/>
          <ac:spMkLst>
            <pc:docMk/>
            <pc:sldMk cId="1972492852" sldId="325"/>
            <ac:spMk id="2" creationId="{0E48A034-F15D-D6EF-441F-EF55703B19C0}"/>
          </ac:spMkLst>
        </pc:spChg>
        <pc:picChg chg="add mod">
          <ac:chgData name="Akshith Reddy" userId="1bbc9744afff3997" providerId="LiveId" clId="{B7453D9B-CBC5-4244-9309-A128470F4FA4}" dt="2025-03-11T12:21:45.713" v="600" actId="14100"/>
          <ac:picMkLst>
            <pc:docMk/>
            <pc:sldMk cId="1972492852" sldId="325"/>
            <ac:picMk id="5" creationId="{77A0F99E-7F53-EA09-4383-C36519F5D899}"/>
          </ac:picMkLst>
        </pc:picChg>
      </pc:sldChg>
      <pc:sldChg chg="addSp delSp modSp new mod">
        <pc:chgData name="Akshith Reddy" userId="1bbc9744afff3997" providerId="LiveId" clId="{B7453D9B-CBC5-4244-9309-A128470F4FA4}" dt="2025-03-16T14:18:09.262" v="620" actId="14100"/>
        <pc:sldMkLst>
          <pc:docMk/>
          <pc:sldMk cId="4259307511" sldId="326"/>
        </pc:sldMkLst>
        <pc:spChg chg="add mod">
          <ac:chgData name="Akshith Reddy" userId="1bbc9744afff3997" providerId="LiveId" clId="{B7453D9B-CBC5-4244-9309-A128470F4FA4}" dt="2025-03-16T14:18:05.025" v="619" actId="14100"/>
          <ac:spMkLst>
            <pc:docMk/>
            <pc:sldMk cId="4259307511" sldId="326"/>
            <ac:spMk id="3" creationId="{68D39933-D5DD-B65D-7477-2007B7651C55}"/>
          </ac:spMkLst>
        </pc:spChg>
        <pc:picChg chg="add mod">
          <ac:chgData name="Akshith Reddy" userId="1bbc9744afff3997" providerId="LiveId" clId="{B7453D9B-CBC5-4244-9309-A128470F4FA4}" dt="2025-03-16T14:18:09.262" v="620" actId="14100"/>
          <ac:picMkLst>
            <pc:docMk/>
            <pc:sldMk cId="4259307511" sldId="326"/>
            <ac:picMk id="2" creationId="{6B54CDF0-3F9F-7F87-1A7A-AD0E71F94DFB}"/>
          </ac:picMkLst>
        </pc:picChg>
        <pc:picChg chg="add del mod">
          <ac:chgData name="Akshith Reddy" userId="1bbc9744afff3997" providerId="LiveId" clId="{B7453D9B-CBC5-4244-9309-A128470F4FA4}" dt="2025-03-16T14:17:08.623" v="615" actId="478"/>
          <ac:picMkLst>
            <pc:docMk/>
            <pc:sldMk cId="4259307511" sldId="326"/>
            <ac:picMk id="4" creationId="{A741F3C1-D0AA-8CF9-782F-0664FCFB7360}"/>
          </ac:picMkLst>
        </pc:picChg>
      </pc:sldChg>
      <pc:sldChg chg="addSp delSp modSp new mod">
        <pc:chgData name="Akshith Reddy" userId="1bbc9744afff3997" providerId="LiveId" clId="{B7453D9B-CBC5-4244-9309-A128470F4FA4}" dt="2025-03-15T05:56:29.549" v="614" actId="1076"/>
        <pc:sldMkLst>
          <pc:docMk/>
          <pc:sldMk cId="1226872928" sldId="327"/>
        </pc:sldMkLst>
        <pc:spChg chg="add mod">
          <ac:chgData name="Akshith Reddy" userId="1bbc9744afff3997" providerId="LiveId" clId="{B7453D9B-CBC5-4244-9309-A128470F4FA4}" dt="2025-03-15T05:56:04.483" v="612" actId="14100"/>
          <ac:spMkLst>
            <pc:docMk/>
            <pc:sldMk cId="1226872928" sldId="327"/>
            <ac:spMk id="2" creationId="{812A15FC-3FAE-5C9E-557B-6BC00369E037}"/>
          </ac:spMkLst>
        </pc:spChg>
        <pc:picChg chg="add del mod">
          <ac:chgData name="Akshith Reddy" userId="1bbc9744afff3997" providerId="LiveId" clId="{B7453D9B-CBC5-4244-9309-A128470F4FA4}" dt="2025-03-15T05:55:00.930" v="607" actId="478"/>
          <ac:picMkLst>
            <pc:docMk/>
            <pc:sldMk cId="1226872928" sldId="327"/>
            <ac:picMk id="3" creationId="{03F559E0-DD1B-AD63-1CC6-6A0E1E5F3634}"/>
          </ac:picMkLst>
        </pc:picChg>
        <pc:picChg chg="add mod">
          <ac:chgData name="Akshith Reddy" userId="1bbc9744afff3997" providerId="LiveId" clId="{B7453D9B-CBC5-4244-9309-A128470F4FA4}" dt="2025-03-15T05:56:29.549" v="614" actId="1076"/>
          <ac:picMkLst>
            <pc:docMk/>
            <pc:sldMk cId="1226872928" sldId="327"/>
            <ac:picMk id="5" creationId="{D6857F68-7A2E-63F9-DD42-EF0B1113C613}"/>
          </ac:picMkLst>
        </pc:picChg>
      </pc:sldChg>
      <pc:sldChg chg="addSp delSp modSp new mod">
        <pc:chgData name="Akshith Reddy" userId="1bbc9744afff3997" providerId="LiveId" clId="{B7453D9B-CBC5-4244-9309-A128470F4FA4}" dt="2025-03-02T13:34:02.961" v="413" actId="20577"/>
        <pc:sldMkLst>
          <pc:docMk/>
          <pc:sldMk cId="3994151155" sldId="328"/>
        </pc:sldMkLst>
        <pc:spChg chg="add mod">
          <ac:chgData name="Akshith Reddy" userId="1bbc9744afff3997" providerId="LiveId" clId="{B7453D9B-CBC5-4244-9309-A128470F4FA4}" dt="2025-03-02T13:21:46.667" v="383" actId="14100"/>
          <ac:spMkLst>
            <pc:docMk/>
            <pc:sldMk cId="3994151155" sldId="328"/>
            <ac:spMk id="2" creationId="{79832696-522E-A2D4-68E9-D990F8B6A4EB}"/>
          </ac:spMkLst>
        </pc:spChg>
        <pc:spChg chg="add mod">
          <ac:chgData name="Akshith Reddy" userId="1bbc9744afff3997" providerId="LiveId" clId="{B7453D9B-CBC5-4244-9309-A128470F4FA4}" dt="2025-03-02T13:34:02.961" v="413" actId="20577"/>
          <ac:spMkLst>
            <pc:docMk/>
            <pc:sldMk cId="3994151155" sldId="328"/>
            <ac:spMk id="4" creationId="{D60B898B-1D83-35F4-F580-E418038C4BE0}"/>
          </ac:spMkLst>
        </pc:spChg>
      </pc:sldChg>
      <pc:sldChg chg="addSp modSp new mod">
        <pc:chgData name="Akshith Reddy" userId="1bbc9744afff3997" providerId="LiveId" clId="{B7453D9B-CBC5-4244-9309-A128470F4FA4}" dt="2025-03-02T13:36:40.467" v="419" actId="255"/>
        <pc:sldMkLst>
          <pc:docMk/>
          <pc:sldMk cId="258307674" sldId="329"/>
        </pc:sldMkLst>
        <pc:spChg chg="add mod">
          <ac:chgData name="Akshith Reddy" userId="1bbc9744afff3997" providerId="LiveId" clId="{B7453D9B-CBC5-4244-9309-A128470F4FA4}" dt="2025-03-02T13:36:40.467" v="419" actId="255"/>
          <ac:spMkLst>
            <pc:docMk/>
            <pc:sldMk cId="258307674" sldId="329"/>
            <ac:spMk id="2" creationId="{24DF9917-7F1E-1384-69C7-433622156F0E}"/>
          </ac:spMkLst>
        </pc:spChg>
      </pc:sldChg>
      <pc:sldChg chg="addSp modSp new mod">
        <pc:chgData name="Akshith Reddy" userId="1bbc9744afff3997" providerId="LiveId" clId="{B7453D9B-CBC5-4244-9309-A128470F4FA4}" dt="2025-03-02T13:37:59.070" v="425" actId="1076"/>
        <pc:sldMkLst>
          <pc:docMk/>
          <pc:sldMk cId="387166100" sldId="330"/>
        </pc:sldMkLst>
        <pc:spChg chg="add mod">
          <ac:chgData name="Akshith Reddy" userId="1bbc9744afff3997" providerId="LiveId" clId="{B7453D9B-CBC5-4244-9309-A128470F4FA4}" dt="2025-03-02T13:37:59.070" v="425" actId="1076"/>
          <ac:spMkLst>
            <pc:docMk/>
            <pc:sldMk cId="387166100" sldId="330"/>
            <ac:spMk id="2" creationId="{FFB3B5D4-02D9-B520-CA13-CC4C6F21B8C9}"/>
          </ac:spMkLst>
        </pc:spChg>
      </pc:sldChg>
      <pc:sldChg chg="addSp modSp new mod">
        <pc:chgData name="Akshith Reddy" userId="1bbc9744afff3997" providerId="LiveId" clId="{B7453D9B-CBC5-4244-9309-A128470F4FA4}" dt="2025-03-02T13:39:36.047" v="430" actId="20577"/>
        <pc:sldMkLst>
          <pc:docMk/>
          <pc:sldMk cId="1390240429" sldId="331"/>
        </pc:sldMkLst>
        <pc:spChg chg="add mod">
          <ac:chgData name="Akshith Reddy" userId="1bbc9744afff3997" providerId="LiveId" clId="{B7453D9B-CBC5-4244-9309-A128470F4FA4}" dt="2025-03-02T13:39:36.047" v="430" actId="20577"/>
          <ac:spMkLst>
            <pc:docMk/>
            <pc:sldMk cId="1390240429" sldId="331"/>
            <ac:spMk id="2" creationId="{E8A6F0D0-71FC-C7E9-7E07-5A68AA143EFF}"/>
          </ac:spMkLst>
        </pc:spChg>
      </pc:sldChg>
      <pc:sldChg chg="addSp modSp new mod">
        <pc:chgData name="Akshith Reddy" userId="1bbc9744afff3997" providerId="LiveId" clId="{B7453D9B-CBC5-4244-9309-A128470F4FA4}" dt="2025-03-02T13:41:17.331" v="437" actId="20577"/>
        <pc:sldMkLst>
          <pc:docMk/>
          <pc:sldMk cId="648451849" sldId="332"/>
        </pc:sldMkLst>
        <pc:spChg chg="add mod">
          <ac:chgData name="Akshith Reddy" userId="1bbc9744afff3997" providerId="LiveId" clId="{B7453D9B-CBC5-4244-9309-A128470F4FA4}" dt="2025-03-02T13:41:17.331" v="437" actId="20577"/>
          <ac:spMkLst>
            <pc:docMk/>
            <pc:sldMk cId="648451849" sldId="332"/>
            <ac:spMk id="2" creationId="{9C7B9FEC-8BFF-DB08-864A-70932D99915F}"/>
          </ac:spMkLst>
        </pc:spChg>
      </pc:sldChg>
      <pc:sldChg chg="addSp modSp new mod">
        <pc:chgData name="Akshith Reddy" userId="1bbc9744afff3997" providerId="LiveId" clId="{B7453D9B-CBC5-4244-9309-A128470F4FA4}" dt="2025-03-02T13:42:18.298" v="442" actId="20577"/>
        <pc:sldMkLst>
          <pc:docMk/>
          <pc:sldMk cId="4197297347" sldId="333"/>
        </pc:sldMkLst>
        <pc:spChg chg="add mod">
          <ac:chgData name="Akshith Reddy" userId="1bbc9744afff3997" providerId="LiveId" clId="{B7453D9B-CBC5-4244-9309-A128470F4FA4}" dt="2025-03-02T13:42:18.298" v="442" actId="20577"/>
          <ac:spMkLst>
            <pc:docMk/>
            <pc:sldMk cId="4197297347" sldId="333"/>
            <ac:spMk id="2" creationId="{AF2B0555-33A7-5969-DEEF-316B91E5A3C2}"/>
          </ac:spMkLst>
        </pc:spChg>
      </pc:sldChg>
      <pc:sldChg chg="addSp modSp new mod">
        <pc:chgData name="Akshith Reddy" userId="1bbc9744afff3997" providerId="LiveId" clId="{B7453D9B-CBC5-4244-9309-A128470F4FA4}" dt="2025-03-02T16:20:06.117" v="550" actId="14100"/>
        <pc:sldMkLst>
          <pc:docMk/>
          <pc:sldMk cId="1233802328" sldId="334"/>
        </pc:sldMkLst>
        <pc:spChg chg="add mod">
          <ac:chgData name="Akshith Reddy" userId="1bbc9744afff3997" providerId="LiveId" clId="{B7453D9B-CBC5-4244-9309-A128470F4FA4}" dt="2025-03-02T16:20:06.117" v="550" actId="14100"/>
          <ac:spMkLst>
            <pc:docMk/>
            <pc:sldMk cId="1233802328" sldId="334"/>
            <ac:spMk id="2" creationId="{CF83660F-5777-0D3A-25C5-A68508317314}"/>
          </ac:spMkLst>
        </pc:spChg>
      </pc:sldChg>
      <pc:sldChg chg="addSp delSp modSp new mod">
        <pc:chgData name="Akshith Reddy" userId="1bbc9744afff3997" providerId="LiveId" clId="{B7453D9B-CBC5-4244-9309-A128470F4FA4}" dt="2025-03-02T13:48:15.653" v="469"/>
        <pc:sldMkLst>
          <pc:docMk/>
          <pc:sldMk cId="2654665391" sldId="335"/>
        </pc:sldMkLst>
        <pc:spChg chg="add mod">
          <ac:chgData name="Akshith Reddy" userId="1bbc9744afff3997" providerId="LiveId" clId="{B7453D9B-CBC5-4244-9309-A128470F4FA4}" dt="2025-03-02T13:45:25.758" v="465" actId="1076"/>
          <ac:spMkLst>
            <pc:docMk/>
            <pc:sldMk cId="2654665391" sldId="335"/>
            <ac:spMk id="2" creationId="{7472FA02-6195-3833-A6D2-3153E6312C66}"/>
          </ac:spMkLst>
        </pc:spChg>
        <pc:picChg chg="add mod">
          <ac:chgData name="Akshith Reddy" userId="1bbc9744afff3997" providerId="LiveId" clId="{B7453D9B-CBC5-4244-9309-A128470F4FA4}" dt="2025-03-02T13:47:46.487" v="466"/>
          <ac:picMkLst>
            <pc:docMk/>
            <pc:sldMk cId="2654665391" sldId="335"/>
            <ac:picMk id="3" creationId="{D43A3A67-B4DF-7B98-EB12-067EF57802F5}"/>
          </ac:picMkLst>
        </pc:picChg>
      </pc:sldChg>
      <pc:sldChg chg="addSp modSp new">
        <pc:chgData name="Akshith Reddy" userId="1bbc9744afff3997" providerId="LiveId" clId="{B7453D9B-CBC5-4244-9309-A128470F4FA4}" dt="2025-03-02T13:48:28.982" v="470"/>
        <pc:sldMkLst>
          <pc:docMk/>
          <pc:sldMk cId="2575952642" sldId="336"/>
        </pc:sldMkLst>
        <pc:picChg chg="add mod">
          <ac:chgData name="Akshith Reddy" userId="1bbc9744afff3997" providerId="LiveId" clId="{B7453D9B-CBC5-4244-9309-A128470F4FA4}" dt="2025-03-02T13:48:28.982" v="470"/>
          <ac:picMkLst>
            <pc:docMk/>
            <pc:sldMk cId="2575952642" sldId="336"/>
            <ac:picMk id="2" creationId="{5C711719-F4E8-0D4C-B854-4D853AE4395F}"/>
          </ac:picMkLst>
        </pc:picChg>
      </pc:sldChg>
      <pc:sldChg chg="addSp modSp new">
        <pc:chgData name="Akshith Reddy" userId="1bbc9744afff3997" providerId="LiveId" clId="{B7453D9B-CBC5-4244-9309-A128470F4FA4}" dt="2025-03-02T13:49:01.387" v="471"/>
        <pc:sldMkLst>
          <pc:docMk/>
          <pc:sldMk cId="943014186" sldId="337"/>
        </pc:sldMkLst>
        <pc:picChg chg="add mod">
          <ac:chgData name="Akshith Reddy" userId="1bbc9744afff3997" providerId="LiveId" clId="{B7453D9B-CBC5-4244-9309-A128470F4FA4}" dt="2025-03-02T13:49:01.387" v="471"/>
          <ac:picMkLst>
            <pc:docMk/>
            <pc:sldMk cId="943014186" sldId="337"/>
            <ac:picMk id="2" creationId="{850E9A6A-7889-DB65-38EE-FAF8C31C0043}"/>
          </ac:picMkLst>
        </pc:picChg>
      </pc:sldChg>
      <pc:sldChg chg="addSp modSp new">
        <pc:chgData name="Akshith Reddy" userId="1bbc9744afff3997" providerId="LiveId" clId="{B7453D9B-CBC5-4244-9309-A128470F4FA4}" dt="2025-03-02T13:49:20.879" v="472"/>
        <pc:sldMkLst>
          <pc:docMk/>
          <pc:sldMk cId="585997334" sldId="338"/>
        </pc:sldMkLst>
        <pc:picChg chg="add mod">
          <ac:chgData name="Akshith Reddy" userId="1bbc9744afff3997" providerId="LiveId" clId="{B7453D9B-CBC5-4244-9309-A128470F4FA4}" dt="2025-03-02T13:49:20.879" v="472"/>
          <ac:picMkLst>
            <pc:docMk/>
            <pc:sldMk cId="585997334" sldId="338"/>
            <ac:picMk id="2" creationId="{7F9762C3-299C-BEE5-C18B-6438AC4CD9A7}"/>
          </ac:picMkLst>
        </pc:picChg>
      </pc:sldChg>
      <pc:sldChg chg="addSp modSp new">
        <pc:chgData name="Akshith Reddy" userId="1bbc9744afff3997" providerId="LiveId" clId="{B7453D9B-CBC5-4244-9309-A128470F4FA4}" dt="2025-03-02T13:49:32.930" v="473"/>
        <pc:sldMkLst>
          <pc:docMk/>
          <pc:sldMk cId="3132695515" sldId="339"/>
        </pc:sldMkLst>
        <pc:picChg chg="add mod">
          <ac:chgData name="Akshith Reddy" userId="1bbc9744afff3997" providerId="LiveId" clId="{B7453D9B-CBC5-4244-9309-A128470F4FA4}" dt="2025-03-02T13:49:32.930" v="473"/>
          <ac:picMkLst>
            <pc:docMk/>
            <pc:sldMk cId="3132695515" sldId="339"/>
            <ac:picMk id="2" creationId="{47EFAE78-186D-D074-1923-F4FF413339ED}"/>
          </ac:picMkLst>
        </pc:picChg>
      </pc:sldChg>
      <pc:sldChg chg="new del">
        <pc:chgData name="Akshith Reddy" userId="1bbc9744afff3997" providerId="LiveId" clId="{B7453D9B-CBC5-4244-9309-A128470F4FA4}" dt="2025-03-02T13:49:58.619" v="477" actId="47"/>
        <pc:sldMkLst>
          <pc:docMk/>
          <pc:sldMk cId="4074289405" sldId="340"/>
        </pc:sldMkLst>
      </pc:sldChg>
      <pc:sldChg chg="addSp modSp new">
        <pc:chgData name="Akshith Reddy" userId="1bbc9744afff3997" providerId="LiveId" clId="{B7453D9B-CBC5-4244-9309-A128470F4FA4}" dt="2025-03-02T13:49:55.710" v="476"/>
        <pc:sldMkLst>
          <pc:docMk/>
          <pc:sldMk cId="196218258" sldId="341"/>
        </pc:sldMkLst>
        <pc:picChg chg="add mod">
          <ac:chgData name="Akshith Reddy" userId="1bbc9744afff3997" providerId="LiveId" clId="{B7453D9B-CBC5-4244-9309-A128470F4FA4}" dt="2025-03-02T13:49:55.710" v="476"/>
          <ac:picMkLst>
            <pc:docMk/>
            <pc:sldMk cId="196218258" sldId="341"/>
            <ac:picMk id="2" creationId="{A1F15AB6-E444-7C3B-2A3A-C0E4111C1B26}"/>
          </ac:picMkLst>
        </pc:picChg>
      </pc:sldChg>
      <pc:sldChg chg="addSp modSp new">
        <pc:chgData name="Akshith Reddy" userId="1bbc9744afff3997" providerId="LiveId" clId="{B7453D9B-CBC5-4244-9309-A128470F4FA4}" dt="2025-03-02T13:50:19.432" v="484"/>
        <pc:sldMkLst>
          <pc:docMk/>
          <pc:sldMk cId="3612781322" sldId="342"/>
        </pc:sldMkLst>
        <pc:picChg chg="add mod">
          <ac:chgData name="Akshith Reddy" userId="1bbc9744afff3997" providerId="LiveId" clId="{B7453D9B-CBC5-4244-9309-A128470F4FA4}" dt="2025-03-02T13:50:19.432" v="484"/>
          <ac:picMkLst>
            <pc:docMk/>
            <pc:sldMk cId="3612781322" sldId="342"/>
            <ac:picMk id="2" creationId="{0A1922DD-FA4D-7F87-B5F7-710BA0AD6C4B}"/>
          </ac:picMkLst>
        </pc:picChg>
      </pc:sldChg>
      <pc:sldChg chg="addSp modSp new">
        <pc:chgData name="Akshith Reddy" userId="1bbc9744afff3997" providerId="LiveId" clId="{B7453D9B-CBC5-4244-9309-A128470F4FA4}" dt="2025-03-02T13:50:43.554" v="485"/>
        <pc:sldMkLst>
          <pc:docMk/>
          <pc:sldMk cId="1233460371" sldId="343"/>
        </pc:sldMkLst>
        <pc:picChg chg="add mod">
          <ac:chgData name="Akshith Reddy" userId="1bbc9744afff3997" providerId="LiveId" clId="{B7453D9B-CBC5-4244-9309-A128470F4FA4}" dt="2025-03-02T13:50:43.554" v="485"/>
          <ac:picMkLst>
            <pc:docMk/>
            <pc:sldMk cId="1233460371" sldId="343"/>
            <ac:picMk id="2" creationId="{19BA2EAF-27CB-8FAA-C9B1-1B9D84C38557}"/>
          </ac:picMkLst>
        </pc:picChg>
      </pc:sldChg>
      <pc:sldChg chg="addSp modSp new">
        <pc:chgData name="Akshith Reddy" userId="1bbc9744afff3997" providerId="LiveId" clId="{B7453D9B-CBC5-4244-9309-A128470F4FA4}" dt="2025-03-02T13:50:59.259" v="486"/>
        <pc:sldMkLst>
          <pc:docMk/>
          <pc:sldMk cId="1313030754" sldId="344"/>
        </pc:sldMkLst>
        <pc:picChg chg="add mod">
          <ac:chgData name="Akshith Reddy" userId="1bbc9744afff3997" providerId="LiveId" clId="{B7453D9B-CBC5-4244-9309-A128470F4FA4}" dt="2025-03-02T13:50:59.259" v="486"/>
          <ac:picMkLst>
            <pc:docMk/>
            <pc:sldMk cId="1313030754" sldId="344"/>
            <ac:picMk id="2" creationId="{1819F9F8-4B13-EFB1-1AC7-A4498C03D9E2}"/>
          </ac:picMkLst>
        </pc:picChg>
      </pc:sldChg>
      <pc:sldChg chg="addSp modSp new">
        <pc:chgData name="Akshith Reddy" userId="1bbc9744afff3997" providerId="LiveId" clId="{B7453D9B-CBC5-4244-9309-A128470F4FA4}" dt="2025-03-02T13:51:11.089" v="487"/>
        <pc:sldMkLst>
          <pc:docMk/>
          <pc:sldMk cId="2346475071" sldId="345"/>
        </pc:sldMkLst>
        <pc:picChg chg="add mod">
          <ac:chgData name="Akshith Reddy" userId="1bbc9744afff3997" providerId="LiveId" clId="{B7453D9B-CBC5-4244-9309-A128470F4FA4}" dt="2025-03-02T13:51:11.089" v="487"/>
          <ac:picMkLst>
            <pc:docMk/>
            <pc:sldMk cId="2346475071" sldId="345"/>
            <ac:picMk id="2" creationId="{D0229B31-D8FE-F099-7045-73A6A7FC1570}"/>
          </ac:picMkLst>
        </pc:picChg>
      </pc:sldChg>
      <pc:sldChg chg="addSp modSp new">
        <pc:chgData name="Akshith Reddy" userId="1bbc9744afff3997" providerId="LiveId" clId="{B7453D9B-CBC5-4244-9309-A128470F4FA4}" dt="2025-03-02T13:51:22.073" v="488"/>
        <pc:sldMkLst>
          <pc:docMk/>
          <pc:sldMk cId="1179207659" sldId="346"/>
        </pc:sldMkLst>
        <pc:picChg chg="add mod">
          <ac:chgData name="Akshith Reddy" userId="1bbc9744afff3997" providerId="LiveId" clId="{B7453D9B-CBC5-4244-9309-A128470F4FA4}" dt="2025-03-02T13:51:22.073" v="488"/>
          <ac:picMkLst>
            <pc:docMk/>
            <pc:sldMk cId="1179207659" sldId="346"/>
            <ac:picMk id="2" creationId="{385D54E0-CE86-B422-E5C9-79FB962BEC48}"/>
          </ac:picMkLst>
        </pc:picChg>
      </pc:sldChg>
      <pc:sldChg chg="addSp modSp new">
        <pc:chgData name="Akshith Reddy" userId="1bbc9744afff3997" providerId="LiveId" clId="{B7453D9B-CBC5-4244-9309-A128470F4FA4}" dt="2025-03-02T13:51:31.143" v="489"/>
        <pc:sldMkLst>
          <pc:docMk/>
          <pc:sldMk cId="1183484346" sldId="347"/>
        </pc:sldMkLst>
        <pc:picChg chg="add mod">
          <ac:chgData name="Akshith Reddy" userId="1bbc9744afff3997" providerId="LiveId" clId="{B7453D9B-CBC5-4244-9309-A128470F4FA4}" dt="2025-03-02T13:51:31.143" v="489"/>
          <ac:picMkLst>
            <pc:docMk/>
            <pc:sldMk cId="1183484346" sldId="347"/>
            <ac:picMk id="2" creationId="{CFB060CB-B50A-5932-399F-CAD3CC5E7DB5}"/>
          </ac:picMkLst>
        </pc:picChg>
      </pc:sldChg>
      <pc:sldChg chg="addSp modSp new mod">
        <pc:chgData name="Akshith Reddy" userId="1bbc9744afff3997" providerId="LiveId" clId="{B7453D9B-CBC5-4244-9309-A128470F4FA4}" dt="2025-03-02T16:12:07.835" v="529" actId="123"/>
        <pc:sldMkLst>
          <pc:docMk/>
          <pc:sldMk cId="4029632979" sldId="348"/>
        </pc:sldMkLst>
        <pc:spChg chg="add mod">
          <ac:chgData name="Akshith Reddy" userId="1bbc9744afff3997" providerId="LiveId" clId="{B7453D9B-CBC5-4244-9309-A128470F4FA4}" dt="2025-03-02T16:11:10.267" v="521" actId="113"/>
          <ac:spMkLst>
            <pc:docMk/>
            <pc:sldMk cId="4029632979" sldId="348"/>
            <ac:spMk id="2" creationId="{939BCD86-AAEC-F6A7-FC13-B3EB64E89267}"/>
          </ac:spMkLst>
        </pc:spChg>
        <pc:spChg chg="add mod">
          <ac:chgData name="Akshith Reddy" userId="1bbc9744afff3997" providerId="LiveId" clId="{B7453D9B-CBC5-4244-9309-A128470F4FA4}" dt="2025-03-02T16:12:07.835" v="529" actId="123"/>
          <ac:spMkLst>
            <pc:docMk/>
            <pc:sldMk cId="4029632979" sldId="348"/>
            <ac:spMk id="3" creationId="{D0C07EEF-A1E5-F1C7-F2D1-5EE71054EF19}"/>
          </ac:spMkLst>
        </pc:spChg>
      </pc:sldChg>
      <pc:sldChg chg="addSp modSp new mod">
        <pc:chgData name="Akshith Reddy" userId="1bbc9744afff3997" providerId="LiveId" clId="{B7453D9B-CBC5-4244-9309-A128470F4FA4}" dt="2025-03-02T16:17:39.325" v="549" actId="14100"/>
        <pc:sldMkLst>
          <pc:docMk/>
          <pc:sldMk cId="1780151506" sldId="349"/>
        </pc:sldMkLst>
        <pc:spChg chg="add mod">
          <ac:chgData name="Akshith Reddy" userId="1bbc9744afff3997" providerId="LiveId" clId="{B7453D9B-CBC5-4244-9309-A128470F4FA4}" dt="2025-03-02T16:13:26.518" v="546" actId="14100"/>
          <ac:spMkLst>
            <pc:docMk/>
            <pc:sldMk cId="1780151506" sldId="349"/>
            <ac:spMk id="2" creationId="{A23DD8F5-6E29-F4EC-17CF-7D78BFD7A862}"/>
          </ac:spMkLst>
        </pc:spChg>
        <pc:spChg chg="add mod">
          <ac:chgData name="Akshith Reddy" userId="1bbc9744afff3997" providerId="LiveId" clId="{B7453D9B-CBC5-4244-9309-A128470F4FA4}" dt="2025-03-02T16:17:39.325" v="549" actId="14100"/>
          <ac:spMkLst>
            <pc:docMk/>
            <pc:sldMk cId="1780151506" sldId="349"/>
            <ac:spMk id="3" creationId="{2728F218-4764-AC79-CD23-01D844D4E670}"/>
          </ac:spMkLst>
        </pc:spChg>
      </pc:sldChg>
      <pc:sldChg chg="addSp modSp new mod">
        <pc:chgData name="Akshith Reddy" userId="1bbc9744afff3997" providerId="LiveId" clId="{B7453D9B-CBC5-4244-9309-A128470F4FA4}" dt="2025-03-03T05:17:12.687" v="569" actId="14100"/>
        <pc:sldMkLst>
          <pc:docMk/>
          <pc:sldMk cId="1172991434" sldId="350"/>
        </pc:sldMkLst>
        <pc:spChg chg="add mod">
          <ac:chgData name="Akshith Reddy" userId="1bbc9744afff3997" providerId="LiveId" clId="{B7453D9B-CBC5-4244-9309-A128470F4FA4}" dt="2025-03-03T05:16:55.784" v="566" actId="14100"/>
          <ac:spMkLst>
            <pc:docMk/>
            <pc:sldMk cId="1172991434" sldId="350"/>
            <ac:spMk id="2" creationId="{4A0E91AB-CEA9-7EFC-C18F-59FD035F5B36}"/>
          </ac:spMkLst>
        </pc:spChg>
        <pc:spChg chg="add mod">
          <ac:chgData name="Akshith Reddy" userId="1bbc9744afff3997" providerId="LiveId" clId="{B7453D9B-CBC5-4244-9309-A128470F4FA4}" dt="2025-03-03T05:17:12.687" v="569" actId="14100"/>
          <ac:spMkLst>
            <pc:docMk/>
            <pc:sldMk cId="1172991434" sldId="350"/>
            <ac:spMk id="3" creationId="{A34DE208-2E00-FC79-5CA4-589A10E5F5AC}"/>
          </ac:spMkLst>
        </pc:spChg>
      </pc:sldChg>
      <pc:sldMasterChg chg="modTransition modSldLayout">
        <pc:chgData name="Akshith Reddy" userId="1bbc9744afff3997" providerId="LiveId" clId="{B7453D9B-CBC5-4244-9309-A128470F4FA4}" dt="2025-02-28T10:57:19.618" v="0"/>
        <pc:sldMasterMkLst>
          <pc:docMk/>
          <pc:sldMasterMk cId="2316678775" sldId="2147483874"/>
        </pc:sldMasterMkLst>
        <pc:sldLayoutChg chg="modTransition">
          <pc:chgData name="Akshith Reddy" userId="1bbc9744afff3997" providerId="LiveId" clId="{B7453D9B-CBC5-4244-9309-A128470F4FA4}" dt="2025-02-28T10:57:19.618" v="0"/>
          <pc:sldLayoutMkLst>
            <pc:docMk/>
            <pc:sldMasterMk cId="2316678775" sldId="2147483874"/>
            <pc:sldLayoutMk cId="589784175" sldId="2147483875"/>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1269919101" sldId="2147483876"/>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4221447420" sldId="2147483877"/>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2519240560" sldId="2147483878"/>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2757582525" sldId="2147483880"/>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3197333686" sldId="2147483881"/>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537597758" sldId="2147483882"/>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3902848075" sldId="2147483883"/>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2453392986" sldId="2147483889"/>
          </pc:sldLayoutMkLst>
        </pc:sldLayoutChg>
        <pc:sldLayoutChg chg="modTransition">
          <pc:chgData name="Akshith Reddy" userId="1bbc9744afff3997" providerId="LiveId" clId="{B7453D9B-CBC5-4244-9309-A128470F4FA4}" dt="2025-02-28T10:57:19.618" v="0"/>
          <pc:sldLayoutMkLst>
            <pc:docMk/>
            <pc:sldMasterMk cId="2316678775" sldId="2147483874"/>
            <pc:sldLayoutMk cId="1576425769" sldId="2147483890"/>
          </pc:sldLayoutMkLst>
        </pc:sldLayoutChg>
      </pc:sldMasterChg>
      <pc:sldMasterChg chg="modTransition modSldLayout">
        <pc:chgData name="Akshith Reddy" userId="1bbc9744afff3997" providerId="LiveId" clId="{B7453D9B-CBC5-4244-9309-A128470F4FA4}" dt="2025-02-28T10:57:29.744" v="2"/>
        <pc:sldMasterMkLst>
          <pc:docMk/>
          <pc:sldMasterMk cId="990528783" sldId="2147483891"/>
        </pc:sldMasterMkLst>
        <pc:sldLayoutChg chg="modTransition">
          <pc:chgData name="Akshith Reddy" userId="1bbc9744afff3997" providerId="LiveId" clId="{B7453D9B-CBC5-4244-9309-A128470F4FA4}" dt="2025-02-28T10:57:29.744" v="2"/>
          <pc:sldLayoutMkLst>
            <pc:docMk/>
            <pc:sldMasterMk cId="990528783" sldId="2147483891"/>
            <pc:sldLayoutMk cId="2945914273" sldId="2147483892"/>
          </pc:sldLayoutMkLst>
        </pc:sldLayoutChg>
        <pc:sldLayoutChg chg="modTransition">
          <pc:chgData name="Akshith Reddy" userId="1bbc9744afff3997" providerId="LiveId" clId="{B7453D9B-CBC5-4244-9309-A128470F4FA4}" dt="2025-02-28T10:57:29.744" v="2"/>
          <pc:sldLayoutMkLst>
            <pc:docMk/>
            <pc:sldMasterMk cId="990528783" sldId="2147483891"/>
            <pc:sldLayoutMk cId="1914170599" sldId="2147483893"/>
          </pc:sldLayoutMkLst>
        </pc:sldLayoutChg>
        <pc:sldLayoutChg chg="modTransition">
          <pc:chgData name="Akshith Reddy" userId="1bbc9744afff3997" providerId="LiveId" clId="{B7453D9B-CBC5-4244-9309-A128470F4FA4}" dt="2025-02-28T10:57:29.744" v="2"/>
          <pc:sldLayoutMkLst>
            <pc:docMk/>
            <pc:sldMasterMk cId="990528783" sldId="2147483891"/>
            <pc:sldLayoutMk cId="2037085644" sldId="2147483894"/>
          </pc:sldLayoutMkLst>
        </pc:sldLayoutChg>
        <pc:sldLayoutChg chg="modTransition">
          <pc:chgData name="Akshith Reddy" userId="1bbc9744afff3997" providerId="LiveId" clId="{B7453D9B-CBC5-4244-9309-A128470F4FA4}" dt="2025-02-28T10:57:29.744" v="2"/>
          <pc:sldLayoutMkLst>
            <pc:docMk/>
            <pc:sldMasterMk cId="990528783" sldId="2147483891"/>
            <pc:sldLayoutMk cId="283003290" sldId="2147483895"/>
          </pc:sldLayoutMkLst>
        </pc:sldLayoutChg>
        <pc:sldLayoutChg chg="modTransition">
          <pc:chgData name="Akshith Reddy" userId="1bbc9744afff3997" providerId="LiveId" clId="{B7453D9B-CBC5-4244-9309-A128470F4FA4}" dt="2025-02-28T10:57:29.744" v="2"/>
          <pc:sldLayoutMkLst>
            <pc:docMk/>
            <pc:sldMasterMk cId="990528783" sldId="2147483891"/>
            <pc:sldLayoutMk cId="3617781073" sldId="2147483897"/>
          </pc:sldLayoutMkLst>
        </pc:sldLayoutChg>
        <pc:sldLayoutChg chg="modTransition">
          <pc:chgData name="Akshith Reddy" userId="1bbc9744afff3997" providerId="LiveId" clId="{B7453D9B-CBC5-4244-9309-A128470F4FA4}" dt="2025-02-28T10:57:29.744" v="2"/>
          <pc:sldLayoutMkLst>
            <pc:docMk/>
            <pc:sldMasterMk cId="990528783" sldId="2147483891"/>
            <pc:sldLayoutMk cId="2916818059" sldId="2147483898"/>
          </pc:sldLayoutMkLst>
        </pc:sldLayoutChg>
        <pc:sldLayoutChg chg="modTransition">
          <pc:chgData name="Akshith Reddy" userId="1bbc9744afff3997" providerId="LiveId" clId="{B7453D9B-CBC5-4244-9309-A128470F4FA4}" dt="2025-02-28T10:57:29.744" v="2"/>
          <pc:sldLayoutMkLst>
            <pc:docMk/>
            <pc:sldMasterMk cId="990528783" sldId="2147483891"/>
            <pc:sldLayoutMk cId="1937772428" sldId="2147483899"/>
          </pc:sldLayoutMkLst>
        </pc:sldLayoutChg>
        <pc:sldLayoutChg chg="modTransition">
          <pc:chgData name="Akshith Reddy" userId="1bbc9744afff3997" providerId="LiveId" clId="{B7453D9B-CBC5-4244-9309-A128470F4FA4}" dt="2025-02-28T10:57:29.744" v="2"/>
          <pc:sldLayoutMkLst>
            <pc:docMk/>
            <pc:sldMasterMk cId="990528783" sldId="2147483891"/>
            <pc:sldLayoutMk cId="3146615090" sldId="2147483900"/>
          </pc:sldLayoutMkLst>
        </pc:sldLayoutChg>
        <pc:sldLayoutChg chg="modTransition">
          <pc:chgData name="Akshith Reddy" userId="1bbc9744afff3997" providerId="LiveId" clId="{B7453D9B-CBC5-4244-9309-A128470F4FA4}" dt="2025-02-28T10:57:29.744" v="2"/>
          <pc:sldLayoutMkLst>
            <pc:docMk/>
            <pc:sldMasterMk cId="990528783" sldId="2147483891"/>
            <pc:sldLayoutMk cId="1001323940" sldId="2147483906"/>
          </pc:sldLayoutMkLst>
        </pc:sldLayoutChg>
        <pc:sldLayoutChg chg="modTransition">
          <pc:chgData name="Akshith Reddy" userId="1bbc9744afff3997" providerId="LiveId" clId="{B7453D9B-CBC5-4244-9309-A128470F4FA4}" dt="2025-02-28T10:57:29.744" v="2"/>
          <pc:sldLayoutMkLst>
            <pc:docMk/>
            <pc:sldMasterMk cId="990528783" sldId="2147483891"/>
            <pc:sldLayoutMk cId="4092113554" sldId="21474839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1"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22"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4EA6E-C4EF-470E-8FB1-450EB11FE266}" type="datetimeFigureOut">
              <a:rPr lang="en-US" smtClean="0"/>
              <a:t>3/16/2025</a:t>
            </a:fld>
            <a:endParaRPr lang="en-US" dirty="0"/>
          </a:p>
        </p:txBody>
      </p:sp>
      <p:sp>
        <p:nvSpPr>
          <p:cNvPr id="1048723"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24"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26"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B4CCA6-1AEB-451D-B434-94B9CF8EA99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94591427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73066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213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72596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354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538523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001323940"/>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409211355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91417059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037085644"/>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8300329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885138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361778107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291681805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193777242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FC3BCB-FE18-4C4B-ADD2-AB8180F4FF2B}" type="datetimeFigureOut">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F88C90-FF91-457D-A76E-A2B3AAEEBB2C}" type="slidenum">
              <a:rPr lang="en-US" smtClean="0"/>
              <a:t>‹#›</a:t>
            </a:fld>
            <a:endParaRPr lang="en-US" dirty="0"/>
          </a:p>
        </p:txBody>
      </p:sp>
    </p:spTree>
    <p:extLst>
      <p:ext uri="{BB962C8B-B14F-4D97-AF65-F5344CB8AC3E}">
        <p14:creationId xmlns:p14="http://schemas.microsoft.com/office/powerpoint/2010/main" val="314661509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FC3BCB-FE18-4C4B-ADD2-AB8180F4FF2B}" type="datetimeFigureOut">
              <a:rPr lang="en-US" smtClean="0"/>
              <a:t>3/16/2025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1F88C90-FF91-457D-A76E-A2B3AAEEBB2C}" type="slidenum">
              <a:rPr lang="en-US" smtClean="0"/>
              <a:t>‹#›</a:t>
            </a:fld>
            <a:endParaRPr lang="en-US" dirty="0"/>
          </a:p>
        </p:txBody>
      </p:sp>
    </p:spTree>
    <p:extLst>
      <p:ext uri="{BB962C8B-B14F-4D97-AF65-F5344CB8AC3E}">
        <p14:creationId xmlns:p14="http://schemas.microsoft.com/office/powerpoint/2010/main" val="990528783"/>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transition spd="slow">
    <p:fad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706AE-AA4A-9052-72A0-3812A838F31D}"/>
              </a:ext>
            </a:extLst>
          </p:cNvPr>
          <p:cNvSpPr txBox="1"/>
          <p:nvPr/>
        </p:nvSpPr>
        <p:spPr>
          <a:xfrm>
            <a:off x="395536" y="501329"/>
            <a:ext cx="8064896" cy="3046988"/>
          </a:xfrm>
          <a:prstGeom prst="rect">
            <a:avLst/>
          </a:prstGeom>
          <a:noFill/>
        </p:spPr>
        <p:txBody>
          <a:bodyPr wrap="square" rtlCol="0">
            <a:spAutoFit/>
          </a:bodyPr>
          <a:lstStyle/>
          <a:p>
            <a:r>
              <a:rPr lang="en-IN" b="1" dirty="0">
                <a:solidFill>
                  <a:srgbClr val="290963"/>
                </a:solidFill>
              </a:rPr>
              <a:t>                                       </a:t>
            </a:r>
            <a:r>
              <a:rPr lang="en-IN" sz="2000" b="1" dirty="0">
                <a:solidFill>
                  <a:srgbClr val="290963"/>
                </a:solidFill>
              </a:rPr>
              <a:t>CMR TECHNICAL CAMPUS</a:t>
            </a:r>
            <a:br>
              <a:rPr lang="en-IN" dirty="0">
                <a:solidFill>
                  <a:srgbClr val="290963"/>
                </a:solidFill>
              </a:rPr>
            </a:br>
            <a:r>
              <a:rPr lang="en-IN" dirty="0">
                <a:solidFill>
                  <a:srgbClr val="290963"/>
                </a:solidFill>
              </a:rPr>
              <a:t>                                                UGC AUTONOMOUS</a:t>
            </a:r>
            <a:br>
              <a:rPr lang="en-IN" dirty="0"/>
            </a:br>
            <a:r>
              <a:rPr lang="en-IN" dirty="0"/>
              <a:t>                            Accredited by NBA &amp; NAAC with ‘A’ Grade</a:t>
            </a:r>
            <a:br>
              <a:rPr lang="en-IN" dirty="0"/>
            </a:br>
            <a:r>
              <a:rPr lang="en-IN" dirty="0"/>
              <a:t>                    Approved by AICTE, New Delhi and JNTU, Hyderabad</a:t>
            </a:r>
            <a:br>
              <a:rPr lang="en-IN" dirty="0"/>
            </a:br>
            <a:r>
              <a:rPr lang="en-IN" dirty="0"/>
              <a:t>              </a:t>
            </a:r>
            <a:r>
              <a:rPr lang="en-IN" dirty="0" err="1"/>
              <a:t>Kandlakoya</a:t>
            </a:r>
            <a:r>
              <a:rPr lang="en-IN" dirty="0"/>
              <a:t>(V), </a:t>
            </a:r>
            <a:r>
              <a:rPr lang="en-IN" dirty="0" err="1"/>
              <a:t>Medchal</a:t>
            </a:r>
            <a:r>
              <a:rPr lang="en-IN" dirty="0"/>
              <a:t> Road, Hyderabad-501401, Telangana</a:t>
            </a:r>
            <a:br>
              <a:rPr lang="en-IN" dirty="0"/>
            </a:br>
            <a:r>
              <a:rPr lang="en-IN" dirty="0"/>
              <a:t>                  </a:t>
            </a:r>
            <a:r>
              <a:rPr lang="en-IN" dirty="0">
                <a:solidFill>
                  <a:srgbClr val="00B050"/>
                </a:solidFill>
              </a:rPr>
              <a:t>Department of Computer Science and Engineering</a:t>
            </a:r>
          </a:p>
          <a:p>
            <a:r>
              <a:rPr lang="en-IN" sz="2000" dirty="0"/>
              <a:t>                         </a:t>
            </a:r>
          </a:p>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DISEASE DIAGNOSIS USING CHATBOT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a:p>
            <a:endParaRPr lang="en-IN" dirty="0"/>
          </a:p>
        </p:txBody>
      </p:sp>
      <p:pic>
        <p:nvPicPr>
          <p:cNvPr id="3" name="Picture 3" descr="CMRGI Logo New2">
            <a:extLst>
              <a:ext uri="{FF2B5EF4-FFF2-40B4-BE49-F238E27FC236}">
                <a16:creationId xmlns:a16="http://schemas.microsoft.com/office/drawing/2014/main" id="{FF5C3828-834F-872A-EA9A-E04DCCDFF791}"/>
              </a:ext>
            </a:extLst>
          </p:cNvPr>
          <p:cNvPicPr/>
          <p:nvPr/>
        </p:nvPicPr>
        <p:blipFill>
          <a:blip r:embed="rId2" cstate="print"/>
          <a:srcRect/>
          <a:stretch>
            <a:fillRect/>
          </a:stretch>
        </p:blipFill>
        <p:spPr bwMode="auto">
          <a:xfrm>
            <a:off x="0" y="0"/>
            <a:ext cx="1428760" cy="1071570"/>
          </a:xfrm>
          <a:prstGeom prst="rect">
            <a:avLst/>
          </a:prstGeom>
          <a:noFill/>
          <a:ln w="9525">
            <a:noFill/>
            <a:miter lim="800000"/>
            <a:headEnd/>
            <a:tailEnd/>
          </a:ln>
        </p:spPr>
      </p:pic>
      <p:pic>
        <p:nvPicPr>
          <p:cNvPr id="4" name="Picture 6" descr="C:\Users\Dean Academic\Desktop\Images for Canva\naac_a_grade.jpg">
            <a:extLst>
              <a:ext uri="{FF2B5EF4-FFF2-40B4-BE49-F238E27FC236}">
                <a16:creationId xmlns:a16="http://schemas.microsoft.com/office/drawing/2014/main" id="{1DD39030-101C-4AC6-F83E-06E52921B832}"/>
              </a:ext>
            </a:extLst>
          </p:cNvPr>
          <p:cNvPicPr/>
          <p:nvPr/>
        </p:nvPicPr>
        <p:blipFill>
          <a:blip r:embed="rId3"/>
          <a:srcRect/>
          <a:stretch>
            <a:fillRect/>
          </a:stretch>
        </p:blipFill>
        <p:spPr bwMode="auto">
          <a:xfrm>
            <a:off x="7817506" y="33547"/>
            <a:ext cx="1285852" cy="1071546"/>
          </a:xfrm>
          <a:prstGeom prst="rect">
            <a:avLst/>
          </a:prstGeom>
          <a:noFill/>
          <a:ln w="9525">
            <a:noFill/>
            <a:miter lim="800000"/>
            <a:headEnd/>
            <a:tailEnd/>
          </a:ln>
        </p:spPr>
      </p:pic>
      <p:sp>
        <p:nvSpPr>
          <p:cNvPr id="5" name="TextBox 4">
            <a:extLst>
              <a:ext uri="{FF2B5EF4-FFF2-40B4-BE49-F238E27FC236}">
                <a16:creationId xmlns:a16="http://schemas.microsoft.com/office/drawing/2014/main" id="{16226987-0FE8-634D-4617-E773381D5011}"/>
              </a:ext>
            </a:extLst>
          </p:cNvPr>
          <p:cNvSpPr txBox="1"/>
          <p:nvPr/>
        </p:nvSpPr>
        <p:spPr>
          <a:xfrm>
            <a:off x="71500" y="3147022"/>
            <a:ext cx="8712968" cy="461665"/>
          </a:xfrm>
          <a:prstGeom prst="rect">
            <a:avLst/>
          </a:prstGeom>
          <a:noFill/>
        </p:spPr>
        <p:txBody>
          <a:bodyPr wrap="square" rtlCol="0">
            <a:spAutoFit/>
          </a:bodyPr>
          <a:lstStyle/>
          <a:p>
            <a:r>
              <a:rPr lang="en-IN" sz="2400" b="1" dirty="0"/>
              <a:t>                                           </a:t>
            </a:r>
            <a:r>
              <a:rPr lang="en-IN" sz="2400" b="1" dirty="0">
                <a:solidFill>
                  <a:srgbClr val="FF0000"/>
                </a:solidFill>
              </a:rPr>
              <a:t>BATCH NO:14</a:t>
            </a:r>
          </a:p>
        </p:txBody>
      </p:sp>
      <p:sp>
        <p:nvSpPr>
          <p:cNvPr id="7" name="TextBox 6">
            <a:extLst>
              <a:ext uri="{FF2B5EF4-FFF2-40B4-BE49-F238E27FC236}">
                <a16:creationId xmlns:a16="http://schemas.microsoft.com/office/drawing/2014/main" id="{3A86E277-3D56-4ED6-96B8-0C752E527011}"/>
              </a:ext>
            </a:extLst>
          </p:cNvPr>
          <p:cNvSpPr txBox="1"/>
          <p:nvPr/>
        </p:nvSpPr>
        <p:spPr>
          <a:xfrm>
            <a:off x="251520" y="4005064"/>
            <a:ext cx="8424936" cy="923330"/>
          </a:xfrm>
          <a:prstGeom prst="rect">
            <a:avLst/>
          </a:prstGeom>
          <a:noFill/>
        </p:spPr>
        <p:txBody>
          <a:bodyPr wrap="square" rtlCol="0">
            <a:spAutoFit/>
          </a:bodyPr>
          <a:lstStyle/>
          <a:p>
            <a:pPr lvl="1"/>
            <a:r>
              <a:rPr lang="en-IN" dirty="0"/>
              <a:t>        </a:t>
            </a:r>
            <a:r>
              <a:rPr lang="en-IN" dirty="0" err="1"/>
              <a:t>K.Akshith</a:t>
            </a:r>
            <a:r>
              <a:rPr lang="en-IN" dirty="0"/>
              <a:t> Reddy                                                          217R1A0532</a:t>
            </a:r>
          </a:p>
          <a:p>
            <a:pPr lvl="1"/>
            <a:r>
              <a:rPr lang="en-IN" dirty="0"/>
              <a:t>        </a:t>
            </a:r>
            <a:r>
              <a:rPr lang="en-IN" dirty="0" err="1"/>
              <a:t>P.Dolika</a:t>
            </a:r>
            <a:r>
              <a:rPr lang="en-IN" dirty="0"/>
              <a:t>                                                                          227R5A0503</a:t>
            </a:r>
          </a:p>
          <a:p>
            <a:pPr lvl="1"/>
            <a:r>
              <a:rPr lang="en-IN" dirty="0"/>
              <a:t>        </a:t>
            </a:r>
            <a:r>
              <a:rPr lang="en-IN" dirty="0" err="1"/>
              <a:t>N.Sunil</a:t>
            </a:r>
            <a:r>
              <a:rPr lang="en-IN" dirty="0"/>
              <a:t>                                                                            217R1A0540</a:t>
            </a:r>
          </a:p>
        </p:txBody>
      </p:sp>
      <p:sp>
        <p:nvSpPr>
          <p:cNvPr id="8" name="TextBox 7">
            <a:extLst>
              <a:ext uri="{FF2B5EF4-FFF2-40B4-BE49-F238E27FC236}">
                <a16:creationId xmlns:a16="http://schemas.microsoft.com/office/drawing/2014/main" id="{5A35FB6A-91A6-19D2-C622-364C44CA0CCF}"/>
              </a:ext>
            </a:extLst>
          </p:cNvPr>
          <p:cNvSpPr txBox="1"/>
          <p:nvPr/>
        </p:nvSpPr>
        <p:spPr>
          <a:xfrm>
            <a:off x="2843808" y="5417104"/>
            <a:ext cx="3384376" cy="961802"/>
          </a:xfrm>
          <a:prstGeom prst="rect">
            <a:avLst/>
          </a:prstGeom>
          <a:noFill/>
        </p:spPr>
        <p:txBody>
          <a:bodyPr wrap="square" rtlCol="0">
            <a:spAutoFit/>
          </a:bodyPr>
          <a:lstStyle/>
          <a:p>
            <a:pPr marL="0" marR="149860" indent="0" algn="ctr">
              <a:spcBef>
                <a:spcPts val="95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Under</a:t>
            </a:r>
            <a:r>
              <a:rPr lang="en-US" sz="1800" spc="-15"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Guidance</a:t>
            </a:r>
            <a:r>
              <a:rPr lang="en-US" sz="1800" spc="-20" dirty="0">
                <a:solidFill>
                  <a:schemeClr val="tx1"/>
                </a:solidFill>
                <a:effectLst/>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of</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marR="150495" indent="0" algn="ctr">
              <a:spcBef>
                <a:spcPts val="135"/>
              </a:spcBef>
              <a:spcAft>
                <a:spcPts val="0"/>
              </a:spcAft>
              <a:buNone/>
            </a:pPr>
            <a:r>
              <a:rPr lang="en-IN" sz="1800" dirty="0">
                <a:solidFill>
                  <a:schemeClr val="tx1"/>
                </a:solidFill>
                <a:effectLst/>
                <a:latin typeface="Times New Roman" panose="02020603050405020304" pitchFamily="18" charset="0"/>
                <a:ea typeface="Times New Roman" panose="02020603050405020304" pitchFamily="18" charset="0"/>
              </a:rPr>
              <a:t>Mrs </a:t>
            </a:r>
            <a:r>
              <a:rPr lang="en-IN" sz="1800" dirty="0" err="1">
                <a:solidFill>
                  <a:schemeClr val="tx1"/>
                </a:solidFill>
                <a:effectLst/>
                <a:latin typeface="Times New Roman" panose="02020603050405020304" pitchFamily="18" charset="0"/>
                <a:ea typeface="Times New Roman" panose="02020603050405020304" pitchFamily="18" charset="0"/>
              </a:rPr>
              <a:t>Najeema</a:t>
            </a:r>
            <a:r>
              <a:rPr lang="en-IN" sz="1800" dirty="0">
                <a:solidFill>
                  <a:schemeClr val="tx1"/>
                </a:solidFill>
                <a:effectLst/>
                <a:latin typeface="Times New Roman" panose="02020603050405020304" pitchFamily="18" charset="0"/>
                <a:ea typeface="Times New Roman" panose="02020603050405020304" pitchFamily="18" charset="0"/>
              </a:rPr>
              <a:t> Afrin</a:t>
            </a:r>
          </a:p>
          <a:p>
            <a:pPr marL="0" marR="149225" indent="0" algn="ctr">
              <a:spcBef>
                <a:spcPts val="165"/>
              </a:spcBef>
              <a:buNone/>
            </a:pPr>
            <a:r>
              <a:rPr lang="en-US" sz="1800" b="1" dirty="0">
                <a:solidFill>
                  <a:schemeClr val="tx1"/>
                </a:solidFill>
                <a:effectLst/>
                <a:latin typeface="Times New Roman" panose="02020603050405020304" pitchFamily="18" charset="0"/>
                <a:ea typeface="Times New Roman" panose="02020603050405020304" pitchFamily="18" charset="0"/>
              </a:rPr>
              <a:t>(Assistant</a:t>
            </a:r>
            <a:r>
              <a:rPr lang="en-US" sz="1800" b="1" spc="-3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Professor)</a:t>
            </a:r>
            <a:endParaRPr lang="en-IN" dirty="0"/>
          </a:p>
        </p:txBody>
      </p:sp>
    </p:spTree>
    <p:extLst>
      <p:ext uri="{BB962C8B-B14F-4D97-AF65-F5344CB8AC3E}">
        <p14:creationId xmlns:p14="http://schemas.microsoft.com/office/powerpoint/2010/main" val="12902356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B2A091-8BD9-664C-A2AD-638753BE50C3}"/>
              </a:ext>
            </a:extLst>
          </p:cNvPr>
          <p:cNvSpPr txBox="1"/>
          <p:nvPr/>
        </p:nvSpPr>
        <p:spPr>
          <a:xfrm>
            <a:off x="395536" y="260648"/>
            <a:ext cx="3240360" cy="584775"/>
          </a:xfrm>
          <a:prstGeom prst="rect">
            <a:avLst/>
          </a:prstGeom>
          <a:noFill/>
        </p:spPr>
        <p:txBody>
          <a:bodyPr wrap="square" rtlCol="0">
            <a:spAutoFit/>
          </a:bodyPr>
          <a:lstStyle/>
          <a:p>
            <a:r>
              <a:rPr lang="en-GB" sz="3200" b="1" spc="-85" dirty="0">
                <a:solidFill>
                  <a:schemeClr val="tx2">
                    <a:lumMod val="50000"/>
                  </a:schemeClr>
                </a:solidFill>
                <a:latin typeface="Times New Roman" panose="02020603050405020304" pitchFamily="18" charset="0"/>
                <a:cs typeface="Times New Roman" panose="02020603050405020304" pitchFamily="18" charset="0"/>
                <a:sym typeface="+mn-ea"/>
              </a:rPr>
              <a:t>Architecture</a:t>
            </a:r>
            <a:endParaRPr lang="en-IN" sz="3200" dirty="0"/>
          </a:p>
        </p:txBody>
      </p:sp>
      <p:pic>
        <p:nvPicPr>
          <p:cNvPr id="7" name="Picture 6" descr="A screenshot of a computer&#10;&#10;AI-generated content may be incorrect.">
            <a:extLst>
              <a:ext uri="{FF2B5EF4-FFF2-40B4-BE49-F238E27FC236}">
                <a16:creationId xmlns:a16="http://schemas.microsoft.com/office/drawing/2014/main" id="{818429E6-597A-2C6F-0E4C-48A152EC9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35" y="1805372"/>
            <a:ext cx="8899161" cy="3279812"/>
          </a:xfrm>
          <a:prstGeom prst="rect">
            <a:avLst/>
          </a:prstGeom>
        </p:spPr>
      </p:pic>
    </p:spTree>
    <p:extLst>
      <p:ext uri="{BB962C8B-B14F-4D97-AF65-F5344CB8AC3E}">
        <p14:creationId xmlns:p14="http://schemas.microsoft.com/office/powerpoint/2010/main" val="247246990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1178B-0004-E42B-BF16-5E9CFB7DD3B2}"/>
              </a:ext>
            </a:extLst>
          </p:cNvPr>
          <p:cNvSpPr txBox="1"/>
          <p:nvPr/>
        </p:nvSpPr>
        <p:spPr>
          <a:xfrm>
            <a:off x="467544" y="908720"/>
            <a:ext cx="2035626" cy="646331"/>
          </a:xfrm>
          <a:prstGeom prst="rect">
            <a:avLst/>
          </a:prstGeom>
          <a:noFill/>
        </p:spPr>
        <p:txBody>
          <a:bodyPr wrap="square" rtlCol="0">
            <a:spAutoFit/>
          </a:bodyPr>
          <a:lstStyle/>
          <a:p>
            <a:r>
              <a:rPr lang="en-IN" sz="3600" dirty="0">
                <a:solidFill>
                  <a:schemeClr val="tx1"/>
                </a:solidFill>
              </a:rPr>
              <a:t>Modules:</a:t>
            </a:r>
            <a:endParaRPr lang="en-IN" sz="3600" dirty="0"/>
          </a:p>
        </p:txBody>
      </p:sp>
      <p:sp>
        <p:nvSpPr>
          <p:cNvPr id="3" name="TextBox 2">
            <a:extLst>
              <a:ext uri="{FF2B5EF4-FFF2-40B4-BE49-F238E27FC236}">
                <a16:creationId xmlns:a16="http://schemas.microsoft.com/office/drawing/2014/main" id="{3AE5336D-22CD-7D1D-84A8-23C7B608E530}"/>
              </a:ext>
            </a:extLst>
          </p:cNvPr>
          <p:cNvSpPr txBox="1"/>
          <p:nvPr/>
        </p:nvSpPr>
        <p:spPr>
          <a:xfrm>
            <a:off x="827584" y="2276872"/>
            <a:ext cx="4176464" cy="2400657"/>
          </a:xfrm>
          <a:prstGeom prst="rect">
            <a:avLst/>
          </a:prstGeom>
          <a:noFill/>
        </p:spPr>
        <p:txBody>
          <a:bodyPr wrap="square" rtlCol="0">
            <a:spAutoFit/>
          </a:bodyPr>
          <a:lstStyle/>
          <a:p>
            <a:pPr marL="342900" indent="-342900">
              <a:lnSpc>
                <a:spcPct val="150000"/>
              </a:lnSpc>
              <a:buFont typeface="+mj-lt"/>
              <a:buAutoNum type="arabicPeriod"/>
            </a:pPr>
            <a:r>
              <a:rPr lang="en-US" sz="2000" dirty="0"/>
              <a:t>User</a:t>
            </a:r>
          </a:p>
          <a:p>
            <a:pPr marL="342900" indent="-342900">
              <a:lnSpc>
                <a:spcPct val="150000"/>
              </a:lnSpc>
              <a:buFont typeface="+mj-lt"/>
              <a:buAutoNum type="arabicPeriod"/>
            </a:pPr>
            <a:r>
              <a:rPr lang="en-US" sz="2000" dirty="0" err="1"/>
              <a:t>ChatBot</a:t>
            </a:r>
            <a:endParaRPr lang="en-US" sz="2000" dirty="0"/>
          </a:p>
          <a:p>
            <a:pPr marL="342900" indent="-342900">
              <a:lnSpc>
                <a:spcPct val="150000"/>
              </a:lnSpc>
              <a:buFont typeface="+mj-lt"/>
              <a:buAutoNum type="arabicPeriod"/>
            </a:pPr>
            <a:r>
              <a:rPr lang="en-US" sz="2000" dirty="0"/>
              <a:t>Medical Database</a:t>
            </a:r>
          </a:p>
          <a:p>
            <a:pPr marL="342900" indent="-342900">
              <a:lnSpc>
                <a:spcPct val="200000"/>
              </a:lnSpc>
              <a:buFont typeface="+mj-lt"/>
              <a:buAutoNum type="arabicPeriod"/>
            </a:pPr>
            <a:endParaRPr lang="en-US" sz="2000" dirty="0"/>
          </a:p>
          <a:p>
            <a:pPr marL="342900" indent="-342900">
              <a:buFont typeface="+mj-lt"/>
              <a:buAutoNum type="arabicPeriod"/>
            </a:pPr>
            <a:endParaRPr lang="en-IN" sz="2000" dirty="0"/>
          </a:p>
        </p:txBody>
      </p:sp>
    </p:spTree>
    <p:extLst>
      <p:ext uri="{BB962C8B-B14F-4D97-AF65-F5344CB8AC3E}">
        <p14:creationId xmlns:p14="http://schemas.microsoft.com/office/powerpoint/2010/main" val="330371928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6E3D1-6DDB-0AFE-2B82-B54CAD3E7F6E}"/>
              </a:ext>
            </a:extLst>
          </p:cNvPr>
          <p:cNvSpPr txBox="1"/>
          <p:nvPr/>
        </p:nvSpPr>
        <p:spPr>
          <a:xfrm>
            <a:off x="2843808" y="260648"/>
            <a:ext cx="4075690" cy="461665"/>
          </a:xfrm>
          <a:prstGeom prst="rect">
            <a:avLst/>
          </a:prstGeom>
          <a:noFill/>
        </p:spPr>
        <p:txBody>
          <a:bodyPr wrap="square" rtlCol="0">
            <a:spAutoFit/>
          </a:bodyPr>
          <a:lstStyle/>
          <a:p>
            <a:r>
              <a:rPr lang="en-US" sz="24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USE CASE DIAGRAM</a:t>
            </a:r>
            <a:endParaRPr lang="en-IN" sz="2400" dirty="0"/>
          </a:p>
        </p:txBody>
      </p:sp>
      <p:pic>
        <p:nvPicPr>
          <p:cNvPr id="4" name="Picture 3" descr="A diagram of a diagram&#10;&#10;AI-generated content may be incorrect.">
            <a:extLst>
              <a:ext uri="{FF2B5EF4-FFF2-40B4-BE49-F238E27FC236}">
                <a16:creationId xmlns:a16="http://schemas.microsoft.com/office/drawing/2014/main" id="{E3F64435-43A0-9D5F-769B-B1E0B6812D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63" y="1412776"/>
            <a:ext cx="6757566" cy="4721324"/>
          </a:xfrm>
          <a:prstGeom prst="rect">
            <a:avLst/>
          </a:prstGeom>
        </p:spPr>
      </p:pic>
    </p:spTree>
    <p:extLst>
      <p:ext uri="{BB962C8B-B14F-4D97-AF65-F5344CB8AC3E}">
        <p14:creationId xmlns:p14="http://schemas.microsoft.com/office/powerpoint/2010/main" val="1497356704"/>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8A034-F15D-D6EF-441F-EF55703B19C0}"/>
              </a:ext>
            </a:extLst>
          </p:cNvPr>
          <p:cNvSpPr txBox="1"/>
          <p:nvPr/>
        </p:nvSpPr>
        <p:spPr>
          <a:xfrm>
            <a:off x="3131840" y="404664"/>
            <a:ext cx="3660054" cy="461665"/>
          </a:xfrm>
          <a:prstGeom prst="rect">
            <a:avLst/>
          </a:prstGeom>
          <a:noFill/>
        </p:spPr>
        <p:txBody>
          <a:bodyPr wrap="square" rtlCol="0">
            <a:spAutoFit/>
          </a:bodyPr>
          <a:lstStyle/>
          <a:p>
            <a:r>
              <a:rPr lang="en-US" sz="2400" b="1"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sz="2400" dirty="0"/>
          </a:p>
        </p:txBody>
      </p:sp>
      <p:pic>
        <p:nvPicPr>
          <p:cNvPr id="5" name="Picture 4" descr="A diagram of a server&#10;&#10;AI-generated content may be incorrect.">
            <a:extLst>
              <a:ext uri="{FF2B5EF4-FFF2-40B4-BE49-F238E27FC236}">
                <a16:creationId xmlns:a16="http://schemas.microsoft.com/office/drawing/2014/main" id="{77A0F99E-7F53-EA09-4383-C36519F5D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775" y="1052736"/>
            <a:ext cx="8172450" cy="5133751"/>
          </a:xfrm>
          <a:prstGeom prst="rect">
            <a:avLst/>
          </a:prstGeom>
        </p:spPr>
      </p:pic>
    </p:spTree>
    <p:extLst>
      <p:ext uri="{BB962C8B-B14F-4D97-AF65-F5344CB8AC3E}">
        <p14:creationId xmlns:p14="http://schemas.microsoft.com/office/powerpoint/2010/main" val="1972492852"/>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39933-D5DD-B65D-7477-2007B7651C55}"/>
              </a:ext>
            </a:extLst>
          </p:cNvPr>
          <p:cNvSpPr txBox="1"/>
          <p:nvPr/>
        </p:nvSpPr>
        <p:spPr>
          <a:xfrm>
            <a:off x="2555776" y="-243408"/>
            <a:ext cx="3692097" cy="1457194"/>
          </a:xfrm>
          <a:prstGeom prst="rect">
            <a:avLst/>
          </a:prstGeom>
          <a:noFill/>
        </p:spPr>
        <p:txBody>
          <a:bodyPr wrap="square" rtlCol="0">
            <a:spAutoFit/>
          </a:bodyPr>
          <a:lstStyle/>
          <a:p>
            <a:pPr algn="just">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Mangal" panose="020B0502040204020203" pitchFamily="18" charset="0"/>
              </a:rPr>
              <a:t> </a:t>
            </a:r>
            <a:endParaRPr lang="en-IN" sz="2400" kern="100" dirty="0">
              <a:effectLst/>
              <a:latin typeface="Calibri" panose="020F0502020204030204" pitchFamily="34" charset="0"/>
              <a:ea typeface="Calibri" panose="020F0502020204030204" pitchFamily="34" charset="0"/>
              <a:cs typeface="Mangal" panose="020B0502040204020203" pitchFamily="18" charset="0"/>
            </a:endParaRPr>
          </a:p>
          <a:p>
            <a:pPr algn="just">
              <a:lnSpc>
                <a:spcPct val="107000"/>
              </a:lnSpc>
              <a:spcAft>
                <a:spcPts val="800"/>
              </a:spcAft>
            </a:pPr>
            <a:r>
              <a:rPr lang="en-US" sz="2400" b="1" kern="100" dirty="0">
                <a:effectLst/>
                <a:latin typeface="Times New Roman" panose="02020603050405020304" pitchFamily="18" charset="0"/>
                <a:ea typeface="Calibri" panose="020F0502020204030204" pitchFamily="34" charset="0"/>
                <a:cs typeface="Mangal" panose="020B0502040204020203" pitchFamily="18" charset="0"/>
              </a:rPr>
              <a:t>SEQUENCE DIAGRAM:</a:t>
            </a:r>
            <a:endParaRPr lang="en-IN" sz="2400" kern="100" dirty="0">
              <a:effectLst/>
              <a:latin typeface="Calibri" panose="020F0502020204030204" pitchFamily="34" charset="0"/>
              <a:ea typeface="Calibri" panose="020F0502020204030204" pitchFamily="34" charset="0"/>
              <a:cs typeface="Mangal" panose="020B0502040204020203" pitchFamily="18" charset="0"/>
            </a:endParaRPr>
          </a:p>
          <a:p>
            <a:endParaRPr lang="en-IN" sz="2400" dirty="0"/>
          </a:p>
        </p:txBody>
      </p:sp>
      <p:pic>
        <p:nvPicPr>
          <p:cNvPr id="2" name="Picture 1">
            <a:extLst>
              <a:ext uri="{FF2B5EF4-FFF2-40B4-BE49-F238E27FC236}">
                <a16:creationId xmlns:a16="http://schemas.microsoft.com/office/drawing/2014/main" id="{6B54CDF0-3F9F-7F87-1A7A-AD0E71F94DFB}"/>
              </a:ext>
            </a:extLst>
          </p:cNvPr>
          <p:cNvPicPr>
            <a:picLocks noChangeAspect="1"/>
          </p:cNvPicPr>
          <p:nvPr/>
        </p:nvPicPr>
        <p:blipFill>
          <a:blip r:embed="rId2"/>
          <a:stretch>
            <a:fillRect/>
          </a:stretch>
        </p:blipFill>
        <p:spPr>
          <a:xfrm>
            <a:off x="1624012" y="1052736"/>
            <a:ext cx="5895975" cy="5400600"/>
          </a:xfrm>
          <a:prstGeom prst="rect">
            <a:avLst/>
          </a:prstGeom>
        </p:spPr>
      </p:pic>
    </p:spTree>
    <p:extLst>
      <p:ext uri="{BB962C8B-B14F-4D97-AF65-F5344CB8AC3E}">
        <p14:creationId xmlns:p14="http://schemas.microsoft.com/office/powerpoint/2010/main" val="425930751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A15FC-3FAE-5C9E-557B-6BC00369E037}"/>
              </a:ext>
            </a:extLst>
          </p:cNvPr>
          <p:cNvSpPr txBox="1"/>
          <p:nvPr/>
        </p:nvSpPr>
        <p:spPr>
          <a:xfrm>
            <a:off x="2870088" y="116632"/>
            <a:ext cx="3200885" cy="584775"/>
          </a:xfrm>
          <a:prstGeom prst="rect">
            <a:avLst/>
          </a:prstGeom>
          <a:noFill/>
        </p:spPr>
        <p:txBody>
          <a:bodyPr wrap="square" rtlCol="0">
            <a:spAutoFit/>
          </a:bodyPr>
          <a:lstStyle/>
          <a:p>
            <a:r>
              <a:rPr lang="en-US" sz="3200" b="1" kern="100" dirty="0">
                <a:solidFill>
                  <a:srgbClr val="000000"/>
                </a:solidFill>
                <a:effectLst/>
                <a:latin typeface="Times New Roman" panose="02020603050405020304" pitchFamily="18" charset="0"/>
                <a:ea typeface="Calibri" panose="020F0502020204030204" pitchFamily="34" charset="0"/>
              </a:rPr>
              <a:t>Activity Diagram</a:t>
            </a:r>
            <a:endParaRPr lang="en-IN" sz="3200" b="1" dirty="0"/>
          </a:p>
        </p:txBody>
      </p:sp>
      <p:pic>
        <p:nvPicPr>
          <p:cNvPr id="5" name="Picture 4" descr="A diagram of a software system&#10;&#10;AI-generated content may be incorrect.">
            <a:extLst>
              <a:ext uri="{FF2B5EF4-FFF2-40B4-BE49-F238E27FC236}">
                <a16:creationId xmlns:a16="http://schemas.microsoft.com/office/drawing/2014/main" id="{D6857F68-7A2E-63F9-DD42-EF0B1113C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088" y="701407"/>
            <a:ext cx="3403824" cy="5949280"/>
          </a:xfrm>
          <a:prstGeom prst="rect">
            <a:avLst/>
          </a:prstGeom>
        </p:spPr>
      </p:pic>
    </p:spTree>
    <p:extLst>
      <p:ext uri="{BB962C8B-B14F-4D97-AF65-F5344CB8AC3E}">
        <p14:creationId xmlns:p14="http://schemas.microsoft.com/office/powerpoint/2010/main" val="122687292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32696-522E-A2D4-68E9-D990F8B6A4EB}"/>
              </a:ext>
            </a:extLst>
          </p:cNvPr>
          <p:cNvSpPr txBox="1"/>
          <p:nvPr/>
        </p:nvSpPr>
        <p:spPr>
          <a:xfrm>
            <a:off x="3347864" y="188640"/>
            <a:ext cx="3682701" cy="830997"/>
          </a:xfrm>
          <a:prstGeom prst="rect">
            <a:avLst/>
          </a:prstGeom>
          <a:noFill/>
        </p:spPr>
        <p:txBody>
          <a:bodyPr wrap="square" rtlCol="0">
            <a:spAutoFit/>
          </a:bodyPr>
          <a:lstStyle/>
          <a:p>
            <a:r>
              <a:rPr lang="en-IN" sz="2400" b="1" dirty="0"/>
              <a:t>Sample Code</a:t>
            </a:r>
          </a:p>
          <a:p>
            <a:endParaRPr lang="en-IN" sz="2400" dirty="0"/>
          </a:p>
        </p:txBody>
      </p:sp>
      <p:sp>
        <p:nvSpPr>
          <p:cNvPr id="4" name="TextBox 3">
            <a:extLst>
              <a:ext uri="{FF2B5EF4-FFF2-40B4-BE49-F238E27FC236}">
                <a16:creationId xmlns:a16="http://schemas.microsoft.com/office/drawing/2014/main" id="{D60B898B-1D83-35F4-F580-E418038C4BE0}"/>
              </a:ext>
            </a:extLst>
          </p:cNvPr>
          <p:cNvSpPr txBox="1"/>
          <p:nvPr/>
        </p:nvSpPr>
        <p:spPr>
          <a:xfrm>
            <a:off x="323528" y="692696"/>
            <a:ext cx="8935028" cy="5934958"/>
          </a:xfrm>
          <a:prstGeom prst="rect">
            <a:avLst/>
          </a:prstGeom>
          <a:noFill/>
        </p:spPr>
        <p:txBody>
          <a:bodyPr wrap="square" rtlCol="0">
            <a:spAutoFit/>
          </a:bodyPr>
          <a:lstStyle/>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django.shortcuts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render</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django.template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RequestContext</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django.contrib</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messages</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pymysql</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django.http</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HttpResponse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sklearn.feature_extraction.text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TfidfVectorizer</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numpy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np</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django.core.files.storage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FileSystemStorage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django.views.decorators.csrf</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csrf_exempt</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os</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pandas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pd</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smtplib</a:t>
            </a:r>
            <a:r>
              <a:rPr lang="en-IN" b="0" dirty="0">
                <a:solidFill>
                  <a:srgbClr val="000000"/>
                </a:solidFill>
                <a:effectLst/>
                <a:latin typeface="Consolas" panose="020B0609020204030204" pitchFamily="49" charset="0"/>
              </a:rPr>
              <a:t> </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matplotlib.pyplot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plt</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pandas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pd</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string</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sklearn.model_selection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train_test_split</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sklearn.metrics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confusion_matrix</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seaborn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sns</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sklearn.metrics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precision_score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sklearn.metrics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recall_score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sklearn.metrics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f1_score</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sklearn.metrics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accuracy_score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string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punctuation</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nltk.corpus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stopwords</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nltk</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nltk.stem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WordNetLemmatizer</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keras.utils.np_utils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to_categorical</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keras.layers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MaxPooling2D</a:t>
            </a:r>
          </a:p>
          <a:p>
            <a:pPr>
              <a:lnSpc>
                <a:spcPts val="1425"/>
              </a:lnSpc>
            </a:pP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keras.layers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Dense, Dropout, Activation, Flatten</a:t>
            </a:r>
          </a:p>
          <a:p>
            <a:pPr>
              <a:lnSpc>
                <a:spcPts val="1425"/>
              </a:lnSpc>
            </a:pP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smtplib</a:t>
            </a:r>
            <a:endParaRPr lang="en-IN" b="0" dirty="0">
              <a:solidFill>
                <a:srgbClr val="000000"/>
              </a:solidFill>
              <a:effectLst/>
              <a:latin typeface="Consolas" panose="020B0609020204030204" pitchFamily="49" charset="0"/>
            </a:endParaRPr>
          </a:p>
          <a:p>
            <a:endParaRPr lang="en-IN" b="1" dirty="0">
              <a:highlight>
                <a:srgbClr val="000000"/>
              </a:highlight>
            </a:endParaRPr>
          </a:p>
        </p:txBody>
      </p:sp>
    </p:spTree>
    <p:extLst>
      <p:ext uri="{BB962C8B-B14F-4D97-AF65-F5344CB8AC3E}">
        <p14:creationId xmlns:p14="http://schemas.microsoft.com/office/powerpoint/2010/main" val="399415115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F9917-7F1E-1384-69C7-433622156F0E}"/>
              </a:ext>
            </a:extLst>
          </p:cNvPr>
          <p:cNvSpPr txBox="1"/>
          <p:nvPr/>
        </p:nvSpPr>
        <p:spPr>
          <a:xfrm>
            <a:off x="251521" y="260648"/>
            <a:ext cx="8568952" cy="6981398"/>
          </a:xfrm>
          <a:prstGeom prst="rect">
            <a:avLst/>
          </a:prstGeom>
          <a:noFill/>
        </p:spPr>
        <p:txBody>
          <a:bodyPr wrap="square" rtlCol="0">
            <a:spAutoFit/>
          </a:bodyPr>
          <a:lstStyle/>
          <a:p>
            <a:pPr>
              <a:lnSpc>
                <a:spcPts val="1425"/>
              </a:lnSpc>
            </a:pPr>
            <a:r>
              <a:rPr lang="en-IN" sz="1600" b="0" dirty="0">
                <a:solidFill>
                  <a:srgbClr val="0000FF"/>
                </a:solidFill>
                <a:effectLst/>
                <a:latin typeface="Consolas" panose="020B0609020204030204" pitchFamily="49" charset="0"/>
              </a:rPr>
              <a:t>def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UploadAction</a:t>
            </a:r>
            <a:r>
              <a:rPr lang="en-IN" sz="1600" b="0" dirty="0">
                <a:solidFill>
                  <a:srgbClr val="000000"/>
                </a:solidFill>
                <a:effectLst/>
                <a:latin typeface="Consolas" panose="020B0609020204030204" pitchFamily="49" charset="0"/>
              </a:rPr>
              <a:t>(request):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request.method</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'POST'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global</a:t>
            </a:r>
            <a:r>
              <a:rPr lang="en-IN" sz="1600" b="0" dirty="0">
                <a:solidFill>
                  <a:srgbClr val="000000"/>
                </a:solidFill>
                <a:effectLst/>
                <a:latin typeface="Consolas" panose="020B0609020204030204" pitchFamily="49" charset="0"/>
              </a:rPr>
              <a:t> username</a:t>
            </a:r>
          </a:p>
          <a:p>
            <a:pPr>
              <a:lnSpc>
                <a:spcPts val="1425"/>
              </a:lnSpc>
            </a:pPr>
            <a:r>
              <a:rPr lang="en-IN" sz="1600" b="0" dirty="0">
                <a:solidFill>
                  <a:srgbClr val="000000"/>
                </a:solidFill>
                <a:effectLst/>
                <a:latin typeface="Consolas" panose="020B0609020204030204" pitchFamily="49" charset="0"/>
              </a:rPr>
              <a:t>        file = </a:t>
            </a:r>
            <a:r>
              <a:rPr lang="en-IN" sz="1600" b="0" dirty="0" err="1">
                <a:solidFill>
                  <a:srgbClr val="000000"/>
                </a:solidFill>
                <a:effectLst/>
                <a:latin typeface="Consolas" panose="020B0609020204030204" pitchFamily="49" charset="0"/>
              </a:rPr>
              <a:t>request.FILES</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't1'</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filename = </a:t>
            </a:r>
            <a:r>
              <a:rPr lang="en-IN" sz="1600" b="0" dirty="0" err="1">
                <a:solidFill>
                  <a:srgbClr val="000000"/>
                </a:solidFill>
                <a:effectLst/>
                <a:latin typeface="Consolas" panose="020B0609020204030204" pitchFamily="49" charset="0"/>
              </a:rPr>
              <a:t>request.FILES</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't1'</a:t>
            </a:r>
            <a:r>
              <a:rPr lang="en-IN" sz="1600" b="0" dirty="0">
                <a:solidFill>
                  <a:srgbClr val="000000"/>
                </a:solidFill>
                <a:effectLst/>
                <a:latin typeface="Consolas" panose="020B0609020204030204" pitchFamily="49" charset="0"/>
              </a:rPr>
              <a:t>].name</a:t>
            </a:r>
          </a:p>
          <a:p>
            <a:pPr>
              <a:lnSpc>
                <a:spcPts val="1425"/>
              </a:lnSpc>
            </a:pPr>
            <a:r>
              <a:rPr lang="en-IN" sz="1600" b="0" dirty="0">
                <a:solidFill>
                  <a:srgbClr val="000000"/>
                </a:solidFill>
                <a:effectLst/>
                <a:latin typeface="Consolas" panose="020B0609020204030204" pitchFamily="49" charset="0"/>
              </a:rPr>
              <a:t>        fs = </a:t>
            </a:r>
            <a:r>
              <a:rPr lang="en-IN" sz="1600" b="0" dirty="0" err="1">
                <a:solidFill>
                  <a:srgbClr val="000000"/>
                </a:solidFill>
                <a:effectLst/>
                <a:latin typeface="Consolas" panose="020B0609020204030204" pitchFamily="49" charset="0"/>
              </a:rPr>
              <a:t>FileSystemStorage</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fs.save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SecureBiometricApp</a:t>
            </a:r>
            <a:r>
              <a:rPr lang="en-IN" sz="1600" b="0" dirty="0">
                <a:solidFill>
                  <a:srgbClr val="A31515"/>
                </a:solidFill>
                <a:effectLst/>
                <a:latin typeface="Consolas" panose="020B0609020204030204" pitchFamily="49" charset="0"/>
              </a:rPr>
              <a:t>/static/files/'</a:t>
            </a:r>
            <a:r>
              <a:rPr lang="en-IN" sz="1600" b="0" dirty="0">
                <a:solidFill>
                  <a:srgbClr val="000000"/>
                </a:solidFill>
                <a:effectLst/>
                <a:latin typeface="Consolas" panose="020B0609020204030204" pitchFamily="49" charset="0"/>
              </a:rPr>
              <a:t>+filename, file)</a:t>
            </a:r>
          </a:p>
          <a:p>
            <a:pPr>
              <a:lnSpc>
                <a:spcPts val="1425"/>
              </a:lnSpc>
            </a:pPr>
            <a:r>
              <a:rPr lang="en-IN" sz="1600" b="0" dirty="0">
                <a:solidFill>
                  <a:srgbClr val="000000"/>
                </a:solidFill>
                <a:effectLst/>
                <a:latin typeface="Consolas" panose="020B0609020204030204" pitchFamily="49" charset="0"/>
              </a:rPr>
              <a:t>        ftp = </a:t>
            </a:r>
            <a:r>
              <a:rPr lang="en-IN" sz="1600" b="0" dirty="0" err="1">
                <a:solidFill>
                  <a:srgbClr val="000000"/>
                </a:solidFill>
                <a:effectLst/>
                <a:latin typeface="Consolas" panose="020B0609020204030204" pitchFamily="49" charset="0"/>
              </a:rPr>
              <a:t>ftplib.FTP_TLS</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"ftp.drivehq.com"</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ftp.login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cdaproject</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"Offenburg965#"</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ftp.prot_p</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file = open(</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SecureBiometricApp</a:t>
            </a:r>
            <a:r>
              <a:rPr lang="en-IN" sz="1600" b="0" dirty="0">
                <a:solidFill>
                  <a:srgbClr val="A31515"/>
                </a:solidFill>
                <a:effectLst/>
                <a:latin typeface="Consolas" panose="020B0609020204030204" pitchFamily="49" charset="0"/>
              </a:rPr>
              <a:t>/static/files/'</a:t>
            </a:r>
            <a:r>
              <a:rPr lang="en-IN" sz="1600" b="0" dirty="0">
                <a:solidFill>
                  <a:srgbClr val="000000"/>
                </a:solidFill>
                <a:effectLst/>
                <a:latin typeface="Consolas" panose="020B0609020204030204" pitchFamily="49" charset="0"/>
              </a:rPr>
              <a:t>+filename, </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rb</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ftp.storbinary</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"STOR "</a:t>
            </a:r>
            <a:r>
              <a:rPr lang="en-IN" sz="1600" b="0" dirty="0">
                <a:solidFill>
                  <a:srgbClr val="000000"/>
                </a:solidFill>
                <a:effectLst/>
                <a:latin typeface="Consolas" panose="020B0609020204030204" pitchFamily="49" charset="0"/>
              </a:rPr>
              <a:t>+filename, file)</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file.close</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ftp.close</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db_connection</a:t>
            </a:r>
            <a:r>
              <a:rPr lang="en-IN" sz="1600" b="0" dirty="0">
                <a:solidFill>
                  <a:srgbClr val="000000"/>
                </a:solidFill>
                <a:effectLst/>
                <a:latin typeface="Consolas" panose="020B0609020204030204" pitchFamily="49" charset="0"/>
              </a:rPr>
              <a:t> = </a:t>
            </a:r>
            <a:r>
              <a:rPr lang="en-IN" sz="1600" b="0" dirty="0" err="1">
                <a:solidFill>
                  <a:srgbClr val="000000"/>
                </a:solidFill>
                <a:effectLst/>
                <a:latin typeface="Consolas" panose="020B0609020204030204" pitchFamily="49" charset="0"/>
              </a:rPr>
              <a:t>pymysql.connect</a:t>
            </a:r>
            <a:r>
              <a:rPr lang="en-IN" sz="1600" b="0" dirty="0">
                <a:solidFill>
                  <a:srgbClr val="000000"/>
                </a:solidFill>
                <a:effectLst/>
                <a:latin typeface="Consolas" panose="020B0609020204030204" pitchFamily="49" charset="0"/>
              </a:rPr>
              <a:t>(host=</a:t>
            </a:r>
            <a:r>
              <a:rPr lang="en-IN" sz="1600" b="0" dirty="0">
                <a:solidFill>
                  <a:srgbClr val="A31515"/>
                </a:solidFill>
                <a:effectLst/>
                <a:latin typeface="Consolas" panose="020B0609020204030204" pitchFamily="49" charset="0"/>
              </a:rPr>
              <a:t>'127.0.0.1'</a:t>
            </a:r>
            <a:r>
              <a:rPr lang="en-IN" sz="1600" b="0" dirty="0">
                <a:solidFill>
                  <a:srgbClr val="000000"/>
                </a:solidFill>
                <a:effectLst/>
                <a:latin typeface="Consolas" panose="020B0609020204030204" pitchFamily="49" charset="0"/>
              </a:rPr>
              <a:t>,port = </a:t>
            </a:r>
            <a:r>
              <a:rPr lang="en-IN" sz="1600" b="0" dirty="0">
                <a:solidFill>
                  <a:srgbClr val="098658"/>
                </a:solidFill>
                <a:effectLst/>
                <a:latin typeface="Consolas" panose="020B0609020204030204" pitchFamily="49" charset="0"/>
              </a:rPr>
              <a:t>3306</a:t>
            </a:r>
            <a:r>
              <a:rPr lang="en-IN" sz="1600" b="0" dirty="0">
                <a:solidFill>
                  <a:srgbClr val="000000"/>
                </a:solidFill>
                <a:effectLst/>
                <a:latin typeface="Consolas" panose="020B0609020204030204" pitchFamily="49" charset="0"/>
              </a:rPr>
              <a:t>,user = </a:t>
            </a:r>
            <a:r>
              <a:rPr lang="en-IN" sz="1600" b="0" dirty="0">
                <a:solidFill>
                  <a:srgbClr val="A31515"/>
                </a:solidFill>
                <a:effectLst/>
                <a:latin typeface="Consolas" panose="020B0609020204030204" pitchFamily="49" charset="0"/>
              </a:rPr>
              <a:t>'root'</a:t>
            </a:r>
            <a:r>
              <a:rPr lang="en-IN" sz="1600" b="0" dirty="0">
                <a:solidFill>
                  <a:srgbClr val="000000"/>
                </a:solidFill>
                <a:effectLst/>
                <a:latin typeface="Consolas" panose="020B0609020204030204" pitchFamily="49" charset="0"/>
              </a:rPr>
              <a:t>, password = </a:t>
            </a:r>
            <a:r>
              <a:rPr lang="en-IN" sz="1600" b="0" dirty="0">
                <a:solidFill>
                  <a:srgbClr val="A31515"/>
                </a:solidFill>
                <a:effectLst/>
                <a:latin typeface="Consolas" panose="020B0609020204030204" pitchFamily="49" charset="0"/>
              </a:rPr>
              <a:t>'root'</a:t>
            </a:r>
            <a:r>
              <a:rPr lang="en-IN" sz="1600" b="0" dirty="0">
                <a:solidFill>
                  <a:srgbClr val="000000"/>
                </a:solidFill>
                <a:effectLst/>
                <a:latin typeface="Consolas" panose="020B0609020204030204" pitchFamily="49" charset="0"/>
              </a:rPr>
              <a:t>, database = </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securebiometric</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,charset=</a:t>
            </a:r>
            <a:r>
              <a:rPr lang="en-IN" sz="1600" b="0" dirty="0">
                <a:solidFill>
                  <a:srgbClr val="A31515"/>
                </a:solidFill>
                <a:effectLst/>
                <a:latin typeface="Consolas" panose="020B0609020204030204" pitchFamily="49" charset="0"/>
              </a:rPr>
              <a:t>'utf8'</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db_cursor</a:t>
            </a:r>
            <a:r>
              <a:rPr lang="en-IN" sz="1600" b="0" dirty="0">
                <a:solidFill>
                  <a:srgbClr val="000000"/>
                </a:solidFill>
                <a:effectLst/>
                <a:latin typeface="Consolas" panose="020B0609020204030204" pitchFamily="49" charset="0"/>
              </a:rPr>
              <a:t> = </a:t>
            </a:r>
            <a:r>
              <a:rPr lang="en-IN" sz="1600" b="0" dirty="0" err="1">
                <a:solidFill>
                  <a:srgbClr val="000000"/>
                </a:solidFill>
                <a:effectLst/>
                <a:latin typeface="Consolas" panose="020B0609020204030204" pitchFamily="49" charset="0"/>
              </a:rPr>
              <a:t>db_connection.cursor</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student_sql_query</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"INSERT INTO upload(</a:t>
            </a:r>
            <a:r>
              <a:rPr lang="en-IN" sz="1600" b="0" dirty="0" err="1">
                <a:solidFill>
                  <a:srgbClr val="A31515"/>
                </a:solidFill>
                <a:effectLst/>
                <a:latin typeface="Consolas" panose="020B0609020204030204" pitchFamily="49" charset="0"/>
              </a:rPr>
              <a:t>username,filename</a:t>
            </a:r>
            <a:r>
              <a:rPr lang="en-IN" sz="1600" b="0" dirty="0">
                <a:solidFill>
                  <a:srgbClr val="A31515"/>
                </a:solidFill>
                <a:effectLst/>
                <a:latin typeface="Consolas" panose="020B0609020204030204" pitchFamily="49" charset="0"/>
              </a:rPr>
              <a:t>) VALUES('"</a:t>
            </a:r>
            <a:r>
              <a:rPr lang="en-IN" sz="1600" b="0" dirty="0">
                <a:solidFill>
                  <a:srgbClr val="000000"/>
                </a:solidFill>
                <a:effectLst/>
                <a:latin typeface="Consolas" panose="020B0609020204030204" pitchFamily="49" charset="0"/>
              </a:rPr>
              <a:t>+str(username)+</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+filename+</a:t>
            </a:r>
            <a:r>
              <a:rPr lang="en-IN" sz="1600" b="0" dirty="0">
                <a:solidFill>
                  <a:srgbClr val="A31515"/>
                </a:solidFill>
                <a:effectLst/>
                <a:latin typeface="Consolas" panose="020B0609020204030204" pitchFamily="49" charset="0"/>
              </a:rPr>
              <a:t>"')"</a:t>
            </a:r>
            <a:endParaRPr lang="en-IN" sz="1600" b="0" dirty="0">
              <a:solidFill>
                <a:srgbClr val="000000"/>
              </a:solidFill>
              <a:effectLst/>
              <a:latin typeface="Consolas" panose="020B0609020204030204" pitchFamily="49" charset="0"/>
            </a:endParaRP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db_cursor.execute</a:t>
            </a:r>
            <a:r>
              <a:rPr lang="en-IN" sz="1600" b="0" dirty="0">
                <a:solidFill>
                  <a:srgbClr val="000000"/>
                </a:solidFill>
                <a:effectLst/>
                <a:latin typeface="Consolas" panose="020B0609020204030204" pitchFamily="49" charset="0"/>
              </a:rPr>
              <a:t>(</a:t>
            </a:r>
            <a:r>
              <a:rPr lang="en-IN" sz="1600" b="0" dirty="0" err="1">
                <a:solidFill>
                  <a:srgbClr val="000000"/>
                </a:solidFill>
                <a:effectLst/>
                <a:latin typeface="Consolas" panose="020B0609020204030204" pitchFamily="49" charset="0"/>
              </a:rPr>
              <a:t>student_sql_query</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db_connection.commit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print(</a:t>
            </a:r>
            <a:r>
              <a:rPr lang="en-IN" sz="1600" b="0" dirty="0" err="1">
                <a:solidFill>
                  <a:srgbClr val="000000"/>
                </a:solidFill>
                <a:effectLst/>
                <a:latin typeface="Consolas" panose="020B0609020204030204" pitchFamily="49" charset="0"/>
              </a:rPr>
              <a:t>db_cursor.rowcount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"Record Inserted"</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db_cursor.rowcount</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output = filename+</a:t>
            </a:r>
            <a:r>
              <a:rPr lang="en-IN" sz="1600" b="0" dirty="0">
                <a:solidFill>
                  <a:srgbClr val="A31515"/>
                </a:solidFill>
                <a:effectLst/>
                <a:latin typeface="Consolas" panose="020B0609020204030204" pitchFamily="49" charset="0"/>
              </a:rPr>
              <a:t>' saved at </a:t>
            </a:r>
            <a:r>
              <a:rPr lang="en-IN" sz="1600" b="0" dirty="0" err="1">
                <a:solidFill>
                  <a:srgbClr val="A31515"/>
                </a:solidFill>
                <a:effectLst/>
                <a:latin typeface="Consolas" panose="020B0609020204030204" pitchFamily="49" charset="0"/>
              </a:rPr>
              <a:t>driveHQ</a:t>
            </a:r>
            <a:r>
              <a:rPr lang="en-IN" sz="1600" b="0" dirty="0">
                <a:solidFill>
                  <a:srgbClr val="A31515"/>
                </a:solidFill>
                <a:effectLst/>
                <a:latin typeface="Consolas" panose="020B0609020204030204" pitchFamily="49" charset="0"/>
              </a:rPr>
              <a:t> Cloud'</a:t>
            </a:r>
            <a:endParaRPr lang="en-IN" sz="1600" b="0" dirty="0">
              <a:solidFill>
                <a:srgbClr val="000000"/>
              </a:solidFill>
              <a:effectLst/>
              <a:latin typeface="Consolas" panose="020B0609020204030204" pitchFamily="49" charset="0"/>
            </a:endParaRPr>
          </a:p>
          <a:p>
            <a:pPr>
              <a:lnSpc>
                <a:spcPts val="1425"/>
              </a:lnSpc>
            </a:pPr>
            <a:r>
              <a:rPr lang="en-IN" sz="1600" b="0" dirty="0">
                <a:solidFill>
                  <a:srgbClr val="000000"/>
                </a:solidFill>
                <a:effectLst/>
                <a:latin typeface="Consolas" panose="020B0609020204030204" pitchFamily="49" charset="0"/>
              </a:rPr>
              <a:t>        context= {</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data'</a:t>
            </a:r>
            <a:r>
              <a:rPr lang="en-IN" sz="1600" b="0" dirty="0" err="1">
                <a:solidFill>
                  <a:srgbClr val="000000"/>
                </a:solidFill>
                <a:effectLst/>
                <a:latin typeface="Consolas" panose="020B0609020204030204" pitchFamily="49" charset="0"/>
              </a:rPr>
              <a:t>:output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return</a:t>
            </a:r>
            <a:r>
              <a:rPr lang="en-IN" sz="1600" b="0" dirty="0">
                <a:solidFill>
                  <a:srgbClr val="000000"/>
                </a:solidFill>
                <a:effectLst/>
                <a:latin typeface="Consolas" panose="020B0609020204030204" pitchFamily="49" charset="0"/>
              </a:rPr>
              <a:t> render(request, </a:t>
            </a:r>
            <a:r>
              <a:rPr lang="en-IN" sz="1600" b="0" dirty="0">
                <a:solidFill>
                  <a:srgbClr val="A31515"/>
                </a:solidFill>
                <a:effectLst/>
                <a:latin typeface="Consolas" panose="020B0609020204030204" pitchFamily="49" charset="0"/>
              </a:rPr>
              <a:t>'Upload.html'</a:t>
            </a:r>
            <a:r>
              <a:rPr lang="en-IN" sz="1600" b="0" dirty="0">
                <a:solidFill>
                  <a:srgbClr val="000000"/>
                </a:solidFill>
                <a:effectLst/>
                <a:latin typeface="Consolas" panose="020B0609020204030204" pitchFamily="49" charset="0"/>
              </a:rPr>
              <a:t>, context)</a:t>
            </a:r>
          </a:p>
          <a:p>
            <a:pPr>
              <a:lnSpc>
                <a:spcPts val="1425"/>
              </a:lnSpc>
            </a:pPr>
            <a:r>
              <a:rPr lang="en-IN" sz="1600" b="0" dirty="0">
                <a:solidFill>
                  <a:srgbClr val="0000FF"/>
                </a:solidFill>
                <a:effectLst/>
                <a:latin typeface="Consolas" panose="020B0609020204030204" pitchFamily="49" charset="0"/>
              </a:rPr>
              <a:t>def</a:t>
            </a:r>
            <a:r>
              <a:rPr lang="en-IN" sz="1600" b="0" dirty="0">
                <a:solidFill>
                  <a:srgbClr val="000000"/>
                </a:solidFill>
                <a:effectLst/>
                <a:latin typeface="Consolas" panose="020B0609020204030204" pitchFamily="49" charset="0"/>
              </a:rPr>
              <a:t> Upload(request):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request.method</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'GET'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return</a:t>
            </a:r>
            <a:r>
              <a:rPr lang="en-IN" sz="1600" b="0" dirty="0">
                <a:solidFill>
                  <a:srgbClr val="000000"/>
                </a:solidFill>
                <a:effectLst/>
                <a:latin typeface="Consolas" panose="020B0609020204030204" pitchFamily="49" charset="0"/>
              </a:rPr>
              <a:t> render(request, </a:t>
            </a:r>
            <a:r>
              <a:rPr lang="en-IN" sz="1600" b="0" dirty="0">
                <a:solidFill>
                  <a:srgbClr val="A31515"/>
                </a:solidFill>
                <a:effectLst/>
                <a:latin typeface="Consolas" panose="020B0609020204030204" pitchFamily="49" charset="0"/>
              </a:rPr>
              <a:t>'Upload.html'</a:t>
            </a:r>
            <a:r>
              <a:rPr lang="en-IN" sz="1600" b="0" dirty="0">
                <a:solidFill>
                  <a:srgbClr val="000000"/>
                </a:solidFill>
                <a:effectLst/>
                <a:latin typeface="Consolas" panose="020B0609020204030204" pitchFamily="49" charset="0"/>
              </a:rPr>
              <a:t>, {}) </a:t>
            </a:r>
          </a:p>
          <a:p>
            <a:pPr>
              <a:lnSpc>
                <a:spcPts val="1425"/>
              </a:lnSpc>
            </a:pPr>
            <a:r>
              <a:rPr lang="en-IN" sz="1600" b="0" dirty="0">
                <a:solidFill>
                  <a:srgbClr val="0000FF"/>
                </a:solidFill>
                <a:effectLst/>
                <a:latin typeface="Consolas" panose="020B0609020204030204" pitchFamily="49" charset="0"/>
              </a:rPr>
              <a:t>def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ValidateFace</a:t>
            </a:r>
            <a:r>
              <a:rPr lang="en-IN" sz="1600" b="0" dirty="0">
                <a:solidFill>
                  <a:srgbClr val="000000"/>
                </a:solidFill>
                <a:effectLst/>
                <a:latin typeface="Consolas" panose="020B0609020204030204" pitchFamily="49" charset="0"/>
              </a:rPr>
              <a:t>(request):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request.method</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'GET'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return</a:t>
            </a:r>
            <a:r>
              <a:rPr lang="en-IN" sz="1600" b="0" dirty="0">
                <a:solidFill>
                  <a:srgbClr val="000000"/>
                </a:solidFill>
                <a:effectLst/>
                <a:latin typeface="Consolas" panose="020B0609020204030204" pitchFamily="49" charset="0"/>
              </a:rPr>
              <a:t> render(request, </a:t>
            </a:r>
            <a:r>
              <a:rPr lang="en-IN" sz="1600" b="0" dirty="0">
                <a:solidFill>
                  <a:srgbClr val="A31515"/>
                </a:solidFill>
                <a:effectLst/>
                <a:latin typeface="Consolas" panose="020B0609020204030204" pitchFamily="49" charset="0"/>
              </a:rPr>
              <a:t>'ValidateFace.html'</a:t>
            </a:r>
            <a:r>
              <a:rPr lang="en-IN" sz="1600" b="0" dirty="0">
                <a:solidFill>
                  <a:srgbClr val="000000"/>
                </a:solidFill>
                <a:effectLst/>
                <a:latin typeface="Consolas" panose="020B0609020204030204" pitchFamily="49" charset="0"/>
              </a:rPr>
              <a:t>, {}) </a:t>
            </a:r>
          </a:p>
          <a:p>
            <a:pPr>
              <a:lnSpc>
                <a:spcPts val="1425"/>
              </a:lnSpc>
            </a:pPr>
            <a:r>
              <a:rPr lang="en-IN" sz="1600" b="0" dirty="0">
                <a:solidFill>
                  <a:srgbClr val="0000FF"/>
                </a:solidFill>
                <a:effectLst/>
                <a:latin typeface="Consolas" panose="020B0609020204030204" pitchFamily="49" charset="0"/>
              </a:rPr>
              <a:t>def</a:t>
            </a:r>
            <a:r>
              <a:rPr lang="en-IN" sz="1600" b="0" dirty="0">
                <a:solidFill>
                  <a:srgbClr val="000000"/>
                </a:solidFill>
                <a:effectLst/>
                <a:latin typeface="Consolas" panose="020B0609020204030204" pitchFamily="49" charset="0"/>
              </a:rPr>
              <a:t> Login(request):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request.method</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'GET'</a:t>
            </a:r>
            <a:r>
              <a:rPr lang="en-IN" sz="1600" b="0" dirty="0">
                <a:solidFill>
                  <a:srgbClr val="000000"/>
                </a:solidFill>
                <a:effectLst/>
                <a:latin typeface="Consolas" panose="020B0609020204030204" pitchFamily="49" charset="0"/>
              </a:rPr>
              <a: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return</a:t>
            </a:r>
            <a:r>
              <a:rPr lang="en-IN" sz="1600" b="0" dirty="0">
                <a:solidFill>
                  <a:srgbClr val="000000"/>
                </a:solidFill>
                <a:effectLst/>
                <a:latin typeface="Consolas" panose="020B0609020204030204" pitchFamily="49" charset="0"/>
              </a:rPr>
              <a:t> render(request, </a:t>
            </a:r>
            <a:r>
              <a:rPr lang="en-IN" sz="1600" b="0" dirty="0">
                <a:solidFill>
                  <a:srgbClr val="A31515"/>
                </a:solidFill>
                <a:effectLst/>
                <a:latin typeface="Consolas" panose="020B0609020204030204" pitchFamily="49" charset="0"/>
              </a:rPr>
              <a:t>'UserLogin.html'</a:t>
            </a:r>
            <a:r>
              <a:rPr lang="en-IN" sz="1600" b="0" dirty="0">
                <a:solidFill>
                  <a:srgbClr val="000000"/>
                </a:solidFill>
                <a:effectLst/>
                <a:latin typeface="Consolas" panose="020B0609020204030204" pitchFamily="49" charset="0"/>
              </a:rPr>
              <a:t>, {})  </a:t>
            </a:r>
          </a:p>
          <a:p>
            <a:pPr>
              <a:lnSpc>
                <a:spcPts val="1425"/>
              </a:lnSpc>
            </a:pPr>
            <a:r>
              <a:rPr lang="en-IN" sz="1600" b="0" dirty="0">
                <a:solidFill>
                  <a:srgbClr val="0000FF"/>
                </a:solidFill>
                <a:effectLst/>
                <a:latin typeface="Consolas" panose="020B0609020204030204" pitchFamily="49" charset="0"/>
              </a:rPr>
              <a:t>def</a:t>
            </a:r>
            <a:r>
              <a:rPr lang="en-IN" sz="1600" b="0" dirty="0">
                <a:solidFill>
                  <a:srgbClr val="000000"/>
                </a:solidFill>
                <a:effectLst/>
                <a:latin typeface="Consolas" panose="020B0609020204030204" pitchFamily="49" charset="0"/>
              </a:rPr>
              <a:t> index(request):</a:t>
            </a:r>
          </a:p>
          <a:p>
            <a:pPr>
              <a:lnSpc>
                <a:spcPts val="14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if</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request.method</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'GET'</a:t>
            </a:r>
            <a:r>
              <a:rPr lang="en-IN" sz="1600" b="0" dirty="0">
                <a:solidFill>
                  <a:srgbClr val="000000"/>
                </a:solidFill>
                <a:effectLst/>
                <a:latin typeface="Consolas" panose="020B0609020204030204" pitchFamily="49" charset="0"/>
              </a:rPr>
              <a:t>:</a:t>
            </a:r>
          </a:p>
          <a:p>
            <a:endParaRPr lang="en-IN" sz="1600" dirty="0"/>
          </a:p>
        </p:txBody>
      </p:sp>
    </p:spTree>
    <p:extLst>
      <p:ext uri="{BB962C8B-B14F-4D97-AF65-F5344CB8AC3E}">
        <p14:creationId xmlns:p14="http://schemas.microsoft.com/office/powerpoint/2010/main" val="258307674"/>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3B5D4-02D9-B520-CA13-CC4C6F21B8C9}"/>
              </a:ext>
            </a:extLst>
          </p:cNvPr>
          <p:cNvSpPr txBox="1"/>
          <p:nvPr/>
        </p:nvSpPr>
        <p:spPr>
          <a:xfrm>
            <a:off x="395536" y="404664"/>
            <a:ext cx="8640960" cy="6653103"/>
          </a:xfrm>
          <a:prstGeom prst="rect">
            <a:avLst/>
          </a:prstGeom>
          <a:noFill/>
        </p:spPr>
        <p:txBody>
          <a:bodyPr wrap="square" rtlCol="0">
            <a:spAutoFit/>
          </a:bodyPr>
          <a:lstStyle/>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Signup(request):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'GET'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'Signup.html'</a:t>
            </a:r>
            <a:r>
              <a:rPr lang="en-IN" b="0" dirty="0">
                <a:solidFill>
                  <a:srgbClr val="000000"/>
                </a:solidFill>
                <a:effectLst/>
                <a:latin typeface="Consolas" panose="020B0609020204030204" pitchFamily="49" charset="0"/>
              </a:rPr>
              <a:t>, {})</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getUserImages</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names = []</a:t>
            </a:r>
          </a:p>
          <a:p>
            <a:pPr>
              <a:lnSpc>
                <a:spcPts val="1425"/>
              </a:lnSpc>
            </a:pPr>
            <a:r>
              <a:rPr lang="en-IN" b="0" dirty="0">
                <a:solidFill>
                  <a:srgbClr val="000000"/>
                </a:solidFill>
                <a:effectLst/>
                <a:latin typeface="Consolas" panose="020B0609020204030204" pitchFamily="49" charset="0"/>
              </a:rPr>
              <a:t>    ids = []</a:t>
            </a:r>
          </a:p>
          <a:p>
            <a:pPr>
              <a:lnSpc>
                <a:spcPts val="1425"/>
              </a:lnSpc>
            </a:pPr>
            <a:r>
              <a:rPr lang="en-IN" b="0" dirty="0">
                <a:solidFill>
                  <a:srgbClr val="000000"/>
                </a:solidFill>
                <a:effectLst/>
                <a:latin typeface="Consolas" panose="020B0609020204030204" pitchFamily="49" charset="0"/>
              </a:rPr>
              <a:t>    faces = []</a:t>
            </a:r>
          </a:p>
          <a:p>
            <a:pPr>
              <a:lnSpc>
                <a:spcPts val="1425"/>
              </a:lnSpc>
            </a:pPr>
            <a:r>
              <a:rPr lang="en-IN" b="0" dirty="0">
                <a:solidFill>
                  <a:srgbClr val="000000"/>
                </a:solidFill>
                <a:effectLst/>
                <a:latin typeface="Consolas" panose="020B0609020204030204" pitchFamily="49" charset="0"/>
              </a:rPr>
              <a:t>    dataset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/static/profile"</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count = </a:t>
            </a:r>
            <a:r>
              <a:rPr lang="en-IN" b="0" dirty="0">
                <a:solidFill>
                  <a:srgbClr val="098658"/>
                </a:solidFill>
                <a:effectLst/>
                <a:latin typeface="Consolas" panose="020B0609020204030204" pitchFamily="49" charset="0"/>
              </a:rPr>
              <a:t>0</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root, </a:t>
            </a:r>
            <a:r>
              <a:rPr lang="en-IN" b="0" dirty="0" err="1">
                <a:solidFill>
                  <a:srgbClr val="000000"/>
                </a:solidFill>
                <a:effectLst/>
                <a:latin typeface="Consolas" panose="020B0609020204030204" pitchFamily="49" charset="0"/>
              </a:rPr>
              <a:t>dirs</a:t>
            </a:r>
            <a:r>
              <a:rPr lang="en-IN" b="0" dirty="0">
                <a:solidFill>
                  <a:srgbClr val="000000"/>
                </a:solidFill>
                <a:effectLst/>
                <a:latin typeface="Consolas" panose="020B0609020204030204" pitchFamily="49" charset="0"/>
              </a:rPr>
              <a:t>, directory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os.walk</a:t>
            </a:r>
            <a:r>
              <a:rPr lang="en-IN" b="0" dirty="0">
                <a:solidFill>
                  <a:srgbClr val="000000"/>
                </a:solidFill>
                <a:effectLst/>
                <a:latin typeface="Consolas" panose="020B0609020204030204" pitchFamily="49" charset="0"/>
              </a:rPr>
              <a:t>(dataset):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j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range(</a:t>
            </a:r>
            <a:r>
              <a:rPr lang="en-IN" b="0" dirty="0" err="1">
                <a:solidFill>
                  <a:srgbClr val="000000"/>
                </a:solidFill>
                <a:effectLst/>
                <a:latin typeface="Consolas" panose="020B0609020204030204" pitchFamily="49" charset="0"/>
              </a:rPr>
              <a:t>len</a:t>
            </a:r>
            <a:r>
              <a:rPr lang="en-IN" b="0" dirty="0">
                <a:solidFill>
                  <a:srgbClr val="000000"/>
                </a:solidFill>
                <a:effectLst/>
                <a:latin typeface="Consolas" panose="020B0609020204030204" pitchFamily="49" charset="0"/>
              </a:rPr>
              <a:t>(directory)):</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pilImage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Image.open</a:t>
            </a:r>
            <a:r>
              <a:rPr lang="en-IN" b="0" dirty="0">
                <a:solidFill>
                  <a:srgbClr val="000000"/>
                </a:solidFill>
                <a:effectLst/>
                <a:latin typeface="Consolas" panose="020B0609020204030204" pitchFamily="49" charset="0"/>
              </a:rPr>
              <a:t>(root+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+directory[j]).convert(</a:t>
            </a:r>
            <a:r>
              <a:rPr lang="en-IN" b="0" dirty="0">
                <a:solidFill>
                  <a:srgbClr val="A31515"/>
                </a:solidFill>
                <a:effectLst/>
                <a:latin typeface="Consolas" panose="020B0609020204030204" pitchFamily="49" charset="0"/>
              </a:rPr>
              <a:t>'L'</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imageNp</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np.array</a:t>
            </a:r>
            <a:r>
              <a:rPr lang="en-IN" b="0" dirty="0">
                <a:solidFill>
                  <a:srgbClr val="000000"/>
                </a:solidFill>
                <a:effectLst/>
                <a:latin typeface="Consolas" panose="020B0609020204030204" pitchFamily="49" charset="0"/>
              </a:rPr>
              <a:t>(pilImage,</a:t>
            </a:r>
            <a:r>
              <a:rPr lang="en-IN" b="0" dirty="0">
                <a:solidFill>
                  <a:srgbClr val="A31515"/>
                </a:solidFill>
                <a:effectLst/>
                <a:latin typeface="Consolas" panose="020B0609020204030204" pitchFamily="49" charset="0"/>
              </a:rPr>
              <a:t>'uint8'</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name = </a:t>
            </a:r>
            <a:r>
              <a:rPr lang="en-IN" b="0" dirty="0" err="1">
                <a:solidFill>
                  <a:srgbClr val="000000"/>
                </a:solidFill>
                <a:effectLst/>
                <a:latin typeface="Consolas" panose="020B0609020204030204" pitchFamily="49" charset="0"/>
              </a:rPr>
              <a:t>os.path.splitext</a:t>
            </a:r>
            <a:r>
              <a:rPr lang="en-IN" b="0" dirty="0">
                <a:solidFill>
                  <a:srgbClr val="000000"/>
                </a:solidFill>
                <a:effectLst/>
                <a:latin typeface="Consolas" panose="020B0609020204030204" pitchFamily="49" charset="0"/>
              </a:rPr>
              <a:t>(directory[j])[</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names.append</a:t>
            </a:r>
            <a:r>
              <a:rPr lang="en-IN" b="0" dirty="0">
                <a:solidFill>
                  <a:srgbClr val="000000"/>
                </a:solidFill>
                <a:effectLst/>
                <a:latin typeface="Consolas" panose="020B0609020204030204" pitchFamily="49" charset="0"/>
              </a:rPr>
              <a:t>(name)</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faces.append</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imageNp</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ids.append</a:t>
            </a:r>
            <a:r>
              <a:rPr lang="en-IN" b="0" dirty="0">
                <a:solidFill>
                  <a:srgbClr val="000000"/>
                </a:solidFill>
                <a:effectLst/>
                <a:latin typeface="Consolas" panose="020B0609020204030204" pitchFamily="49" charset="0"/>
              </a:rPr>
              <a:t>(count)</a:t>
            </a:r>
          </a:p>
          <a:p>
            <a:pPr>
              <a:lnSpc>
                <a:spcPts val="1425"/>
              </a:lnSpc>
            </a:pPr>
            <a:r>
              <a:rPr lang="en-IN" b="0" dirty="0">
                <a:solidFill>
                  <a:srgbClr val="000000"/>
                </a:solidFill>
                <a:effectLst/>
                <a:latin typeface="Consolas" panose="020B0609020204030204" pitchFamily="49" charset="0"/>
              </a:rPr>
              <a:t>            count = count + </a:t>
            </a:r>
            <a:r>
              <a:rPr lang="en-IN" b="0" dirty="0">
                <a:solidFill>
                  <a:srgbClr val="098658"/>
                </a:solidFill>
                <a:effectLst/>
                <a:latin typeface="Consolas" panose="020B0609020204030204" pitchFamily="49" charset="0"/>
              </a:rPr>
              <a:t>1</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print(str(names)+</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+str(ids))        </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names, ids, faces        </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getName</a:t>
            </a:r>
            <a:r>
              <a:rPr lang="en-IN" b="0" dirty="0">
                <a:solidFill>
                  <a:srgbClr val="000000"/>
                </a:solidFill>
                <a:effectLst/>
                <a:latin typeface="Consolas" panose="020B0609020204030204" pitchFamily="49" charset="0"/>
              </a:rPr>
              <a:t>(predict, ids, names):</a:t>
            </a:r>
          </a:p>
          <a:p>
            <a:pPr>
              <a:lnSpc>
                <a:spcPts val="1425"/>
              </a:lnSpc>
            </a:pPr>
            <a:r>
              <a:rPr lang="en-IN" b="0" dirty="0">
                <a:solidFill>
                  <a:srgbClr val="000000"/>
                </a:solidFill>
                <a:effectLst/>
                <a:latin typeface="Consolas" panose="020B0609020204030204" pitchFamily="49" charset="0"/>
              </a:rPr>
              <a:t>    name = </a:t>
            </a:r>
            <a:r>
              <a:rPr lang="en-IN" b="0" dirty="0">
                <a:solidFill>
                  <a:srgbClr val="A31515"/>
                </a:solidFill>
                <a:effectLst/>
                <a:latin typeface="Consolas" panose="020B0609020204030204" pitchFamily="49" charset="0"/>
              </a:rPr>
              <a:t>"Unable to get name"</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range(</a:t>
            </a:r>
            <a:r>
              <a:rPr lang="en-IN" b="0" dirty="0" err="1">
                <a:solidFill>
                  <a:srgbClr val="000000"/>
                </a:solidFill>
                <a:effectLst/>
                <a:latin typeface="Consolas" panose="020B0609020204030204" pitchFamily="49" charset="0"/>
              </a:rPr>
              <a:t>len</a:t>
            </a:r>
            <a:r>
              <a:rPr lang="en-IN" b="0" dirty="0">
                <a:solidFill>
                  <a:srgbClr val="000000"/>
                </a:solidFill>
                <a:effectLst/>
                <a:latin typeface="Consolas" panose="020B0609020204030204" pitchFamily="49" charset="0"/>
              </a:rPr>
              <a:t>(ids)):</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ids[</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 == predict:</a:t>
            </a:r>
          </a:p>
          <a:p>
            <a:pPr>
              <a:lnSpc>
                <a:spcPts val="1425"/>
              </a:lnSpc>
            </a:pPr>
            <a:r>
              <a:rPr lang="en-IN" b="0" dirty="0">
                <a:solidFill>
                  <a:srgbClr val="000000"/>
                </a:solidFill>
                <a:effectLst/>
                <a:latin typeface="Consolas" panose="020B0609020204030204" pitchFamily="49" charset="0"/>
              </a:rPr>
              <a:t>            name = names[</a:t>
            </a:r>
            <a:r>
              <a:rPr lang="en-IN" b="0" dirty="0" err="1">
                <a:solidFill>
                  <a:srgbClr val="00000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break</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name</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ValidateFaceAction</a:t>
            </a:r>
            <a:r>
              <a:rPr lang="en-IN" b="0" dirty="0">
                <a:solidFill>
                  <a:srgbClr val="000000"/>
                </a:solidFill>
                <a:effectLst/>
                <a:latin typeface="Consolas" panose="020B0609020204030204" pitchFamily="49" charset="0"/>
              </a:rPr>
              <a:t>(request):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'POST'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global</a:t>
            </a:r>
            <a:r>
              <a:rPr lang="en-IN" b="0" dirty="0">
                <a:solidFill>
                  <a:srgbClr val="000000"/>
                </a:solidFill>
                <a:effectLst/>
                <a:latin typeface="Consolas" panose="020B0609020204030204" pitchFamily="49" charset="0"/>
              </a:rPr>
              <a:t> username</a:t>
            </a:r>
          </a:p>
          <a:p>
            <a:pPr>
              <a:lnSpc>
                <a:spcPts val="1425"/>
              </a:lnSpc>
            </a:pPr>
            <a:r>
              <a:rPr lang="en-IN" b="0" dirty="0">
                <a:solidFill>
                  <a:srgbClr val="000000"/>
                </a:solidFill>
                <a:effectLst/>
                <a:latin typeface="Consolas" panose="020B0609020204030204" pitchFamily="49" charset="0"/>
              </a:rPr>
              <a:t>        status = </a:t>
            </a:r>
            <a:r>
              <a:rPr lang="en-IN" b="0" dirty="0">
                <a:solidFill>
                  <a:srgbClr val="A31515"/>
                </a:solidFill>
                <a:effectLst/>
                <a:latin typeface="Consolas" panose="020B0609020204030204" pitchFamily="49" charset="0"/>
              </a:rPr>
              <a:t>"unable to predict user"</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img</a:t>
            </a:r>
            <a:r>
              <a:rPr lang="en-IN" b="0" dirty="0">
                <a:solidFill>
                  <a:srgbClr val="000000"/>
                </a:solidFill>
                <a:effectLst/>
                <a:latin typeface="Consolas" panose="020B0609020204030204" pitchFamily="49" charset="0"/>
              </a:rPr>
              <a:t> = cv2.imread(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/static/photo/test.png'</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gray</a:t>
            </a:r>
            <a:r>
              <a:rPr lang="en-IN" b="0" dirty="0">
                <a:solidFill>
                  <a:srgbClr val="000000"/>
                </a:solidFill>
                <a:effectLst/>
                <a:latin typeface="Consolas" panose="020B0609020204030204" pitchFamily="49" charset="0"/>
              </a:rPr>
              <a:t> = cv2.cvtColor(</a:t>
            </a:r>
            <a:r>
              <a:rPr lang="en-IN" b="0" dirty="0" err="1">
                <a:solidFill>
                  <a:srgbClr val="000000"/>
                </a:solidFill>
                <a:effectLst/>
                <a:latin typeface="Consolas" panose="020B0609020204030204" pitchFamily="49" charset="0"/>
              </a:rPr>
              <a:t>img</a:t>
            </a:r>
            <a:r>
              <a:rPr lang="en-IN" b="0" dirty="0">
                <a:solidFill>
                  <a:srgbClr val="000000"/>
                </a:solidFill>
                <a:effectLst/>
                <a:latin typeface="Consolas" panose="020B0609020204030204" pitchFamily="49" charset="0"/>
              </a:rPr>
              <a:t>, cv2.COLOR_BGR2GRAY)</a:t>
            </a:r>
          </a:p>
          <a:p>
            <a:endParaRPr lang="en-IN" dirty="0"/>
          </a:p>
        </p:txBody>
      </p:sp>
    </p:spTree>
    <p:extLst>
      <p:ext uri="{BB962C8B-B14F-4D97-AF65-F5344CB8AC3E}">
        <p14:creationId xmlns:p14="http://schemas.microsoft.com/office/powerpoint/2010/main" val="38716610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6F0D0-71FC-C7E9-7E07-5A68AA143EFF}"/>
              </a:ext>
            </a:extLst>
          </p:cNvPr>
          <p:cNvSpPr txBox="1"/>
          <p:nvPr/>
        </p:nvSpPr>
        <p:spPr>
          <a:xfrm>
            <a:off x="395537" y="332656"/>
            <a:ext cx="8208912" cy="6568786"/>
          </a:xfrm>
          <a:prstGeom prst="rect">
            <a:avLst/>
          </a:prstGeom>
          <a:noFill/>
        </p:spPr>
        <p:txBody>
          <a:bodyPr wrap="square" rtlCol="0">
            <a:spAutoFit/>
          </a:bodyPr>
          <a:lstStyle/>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names, ids, faces = </a:t>
            </a:r>
            <a:r>
              <a:rPr lang="en-IN" b="0" dirty="0" err="1">
                <a:solidFill>
                  <a:srgbClr val="000000"/>
                </a:solidFill>
                <a:effectLst/>
                <a:latin typeface="Consolas" panose="020B0609020204030204" pitchFamily="49" charset="0"/>
              </a:rPr>
              <a:t>getUserImages</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recognizer.train</a:t>
            </a:r>
            <a:r>
              <a:rPr lang="en-IN" b="0" dirty="0">
                <a:solidFill>
                  <a:srgbClr val="000000"/>
                </a:solidFill>
                <a:effectLst/>
                <a:latin typeface="Consolas" panose="020B0609020204030204" pitchFamily="49" charset="0"/>
              </a:rPr>
              <a:t>(faces, </a:t>
            </a:r>
            <a:r>
              <a:rPr lang="en-IN" b="0" dirty="0" err="1">
                <a:solidFill>
                  <a:srgbClr val="000000"/>
                </a:solidFill>
                <a:effectLst/>
                <a:latin typeface="Consolas" panose="020B0609020204030204" pitchFamily="49" charset="0"/>
              </a:rPr>
              <a:t>np.asarray</a:t>
            </a:r>
            <a:r>
              <a:rPr lang="en-IN" b="0" dirty="0">
                <a:solidFill>
                  <a:srgbClr val="000000"/>
                </a:solidFill>
                <a:effectLst/>
                <a:latin typeface="Consolas" panose="020B0609020204030204" pitchFamily="49" charset="0"/>
              </a:rPr>
              <a:t>(ids))</a:t>
            </a:r>
          </a:p>
          <a:p>
            <a:pPr>
              <a:lnSpc>
                <a:spcPts val="1425"/>
              </a:lnSpc>
            </a:pPr>
            <a:r>
              <a:rPr lang="en-IN" b="0" dirty="0">
                <a:solidFill>
                  <a:srgbClr val="000000"/>
                </a:solidFill>
                <a:effectLst/>
                <a:latin typeface="Consolas" panose="020B0609020204030204" pitchFamily="49" charset="0"/>
              </a:rPr>
              <a:t>            predict, conf = </a:t>
            </a:r>
            <a:r>
              <a:rPr lang="en-IN" b="0" dirty="0" err="1">
                <a:solidFill>
                  <a:srgbClr val="000000"/>
                </a:solidFill>
                <a:effectLst/>
                <a:latin typeface="Consolas" panose="020B0609020204030204" pitchFamily="49" charset="0"/>
              </a:rPr>
              <a:t>recognizer.predict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print(str(predict)+</a:t>
            </a:r>
            <a:r>
              <a:rPr lang="en-IN" b="0" dirty="0">
                <a:solidFill>
                  <a:srgbClr val="A31515"/>
                </a:solidFill>
                <a:effectLst/>
                <a:latin typeface="Consolas" panose="020B0609020204030204" pitchFamily="49" charset="0"/>
              </a:rPr>
              <a:t>" === "</a:t>
            </a:r>
            <a:r>
              <a:rPr lang="en-IN" b="0" dirty="0">
                <a:solidFill>
                  <a:srgbClr val="000000"/>
                </a:solidFill>
                <a:effectLst/>
                <a:latin typeface="Consolas" panose="020B0609020204030204" pitchFamily="49" charset="0"/>
              </a:rPr>
              <a:t>+str(conf))</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(conf &lt; </a:t>
            </a:r>
            <a:r>
              <a:rPr lang="en-IN" b="0" dirty="0">
                <a:solidFill>
                  <a:srgbClr val="098658"/>
                </a:solidFill>
                <a:effectLst/>
                <a:latin typeface="Consolas" panose="020B0609020204030204" pitchFamily="49" charset="0"/>
              </a:rPr>
              <a:t>80</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validate_user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getName</a:t>
            </a:r>
            <a:r>
              <a:rPr lang="en-IN" b="0" dirty="0">
                <a:solidFill>
                  <a:srgbClr val="000000"/>
                </a:solidFill>
                <a:effectLst/>
                <a:latin typeface="Consolas" panose="020B0609020204030204" pitchFamily="49" charset="0"/>
              </a:rPr>
              <a:t>(predict, ids, names)</a:t>
            </a:r>
          </a:p>
          <a:p>
            <a:pPr>
              <a:lnSpc>
                <a:spcPts val="1425"/>
              </a:lnSpc>
            </a:pPr>
            <a:r>
              <a:rPr lang="en-IN" b="0" dirty="0">
                <a:solidFill>
                  <a:srgbClr val="000000"/>
                </a:solidFill>
                <a:effectLst/>
                <a:latin typeface="Consolas" panose="020B0609020204030204" pitchFamily="49" charset="0"/>
              </a:rPr>
              <a:t>                print(str(</a:t>
            </a:r>
            <a:r>
              <a:rPr lang="en-IN" b="0" dirty="0" err="1">
                <a:solidFill>
                  <a:srgbClr val="000000"/>
                </a:solidFill>
                <a:effectLst/>
                <a:latin typeface="Consolas" panose="020B0609020204030204" pitchFamily="49" charset="0"/>
              </a:rPr>
              <a:t>validate_user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+str(username))</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validate_user</a:t>
            </a:r>
            <a:r>
              <a:rPr lang="en-IN" b="0" dirty="0">
                <a:solidFill>
                  <a:srgbClr val="000000"/>
                </a:solidFill>
                <a:effectLst/>
                <a:latin typeface="Consolas" panose="020B0609020204030204" pitchFamily="49" charset="0"/>
              </a:rPr>
              <a:t> == username:</a:t>
            </a:r>
          </a:p>
          <a:p>
            <a:pPr>
              <a:lnSpc>
                <a:spcPts val="1425"/>
              </a:lnSpc>
            </a:pPr>
            <a:r>
              <a:rPr lang="en-IN" b="0" dirty="0">
                <a:solidFill>
                  <a:srgbClr val="000000"/>
                </a:solidFill>
                <a:effectLst/>
                <a:latin typeface="Consolas" panose="020B0609020204030204" pitchFamily="49" charset="0"/>
              </a:rPr>
              <a:t>                    status = </a:t>
            </a:r>
            <a:r>
              <a:rPr lang="en-IN" b="0" dirty="0">
                <a:solidFill>
                  <a:srgbClr val="A31515"/>
                </a:solidFill>
                <a:effectLst/>
                <a:latin typeface="Consolas" panose="020B0609020204030204" pitchFamily="49" charset="0"/>
              </a:rPr>
              <a:t>"success"</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status = </a:t>
            </a:r>
            <a:r>
              <a:rPr lang="en-IN" b="0" dirty="0">
                <a:solidFill>
                  <a:srgbClr val="A31515"/>
                </a:solidFill>
                <a:effectLst/>
                <a:latin typeface="Consolas" panose="020B0609020204030204" pitchFamily="49" charset="0"/>
              </a:rPr>
              <a:t>"Unable to detect face"</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status == </a:t>
            </a:r>
            <a:r>
              <a:rPr lang="en-IN" b="0" dirty="0">
                <a:solidFill>
                  <a:srgbClr val="A31515"/>
                </a:solidFill>
                <a:effectLst/>
                <a:latin typeface="Consolas" panose="020B0609020204030204" pitchFamily="49" charset="0"/>
              </a:rPr>
              <a:t>"success"</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"Welcome</a:t>
            </a:r>
            <a:r>
              <a:rPr lang="en-IN" b="0" dirty="0">
                <a:solidFill>
                  <a:srgbClr val="A31515"/>
                </a:solidFill>
                <a:effectLst/>
                <a:latin typeface="Consolas" panose="020B0609020204030204" pitchFamily="49" charset="0"/>
              </a:rPr>
              <a:t> "</a:t>
            </a:r>
            <a:r>
              <a:rPr lang="en-IN" b="0" dirty="0">
                <a:solidFill>
                  <a:srgbClr val="000000"/>
                </a:solidFill>
                <a:effectLst/>
                <a:latin typeface="Consolas" panose="020B0609020204030204" pitchFamily="49" charset="0"/>
              </a:rPr>
              <a:t>+username+</a:t>
            </a:r>
            <a:r>
              <a:rPr lang="en-IN" b="0" dirty="0">
                <a:solidFill>
                  <a:srgbClr val="A31515"/>
                </a:solidFill>
                <a:effectLst/>
                <a:latin typeface="Consolas" panose="020B0609020204030204" pitchFamily="49" charset="0"/>
              </a:rPr>
              <a:t>" Both finger &amp; face successfully matched"</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'UserScreen.html'</a:t>
            </a:r>
            <a:r>
              <a:rPr lang="en-IN" b="0" dirty="0">
                <a:solidFill>
                  <a:srgbClr val="000000"/>
                </a:solidFill>
                <a:effectLst/>
                <a:latin typeface="Consolas" panose="020B0609020204030204" pitchFamily="49" charset="0"/>
              </a:rPr>
              <a:t>, context)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:status</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 Please try again"</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'ValidateFace.html'</a:t>
            </a:r>
            <a:r>
              <a:rPr lang="en-IN" b="0" dirty="0">
                <a:solidFill>
                  <a:srgbClr val="000000"/>
                </a:solidFill>
                <a:effectLst/>
                <a:latin typeface="Consolas" panose="020B0609020204030204" pitchFamily="49" charset="0"/>
              </a:rPr>
              <a:t>, context)</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UserLoginAction</a:t>
            </a:r>
            <a:r>
              <a:rPr lang="en-IN" b="0" dirty="0">
                <a:solidFill>
                  <a:srgbClr val="000000"/>
                </a:solidFill>
                <a:effectLst/>
                <a:latin typeface="Consolas" panose="020B0609020204030204" pitchFamily="49" charset="0"/>
              </a:rPr>
              <a:t>(request):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global</a:t>
            </a:r>
            <a:r>
              <a:rPr lang="en-IN" b="0" dirty="0">
                <a:solidFill>
                  <a:srgbClr val="000000"/>
                </a:solidFill>
                <a:effectLst/>
                <a:latin typeface="Consolas" panose="020B0609020204030204" pitchFamily="49" charset="0"/>
              </a:rPr>
              <a:t> username, finger</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'POST'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username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't1'</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password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't2'</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finger_image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request.FILES</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't3'</a:t>
            </a:r>
            <a:r>
              <a:rPr lang="en-IN" b="0" dirty="0">
                <a:solidFill>
                  <a:srgbClr val="000000"/>
                </a:solidFill>
                <a:effectLst/>
                <a:latin typeface="Consolas" panose="020B0609020204030204" pitchFamily="49" charset="0"/>
              </a:rPr>
              <a:t>].read()</a:t>
            </a:r>
          </a:p>
          <a:p>
            <a:pPr>
              <a:lnSpc>
                <a:spcPts val="1425"/>
              </a:lnSpc>
            </a:pPr>
            <a:r>
              <a:rPr lang="en-IN" b="0" dirty="0">
                <a:solidFill>
                  <a:srgbClr val="000000"/>
                </a:solidFill>
                <a:effectLst/>
                <a:latin typeface="Consolas" panose="020B0609020204030204" pitchFamily="49" charset="0"/>
              </a:rPr>
              <a:t>        index = </a:t>
            </a:r>
            <a:r>
              <a:rPr lang="en-IN" b="0" dirty="0">
                <a:solidFill>
                  <a:srgbClr val="098658"/>
                </a:solidFill>
                <a:effectLst/>
                <a:latin typeface="Consolas" panose="020B0609020204030204" pitchFamily="49" charset="0"/>
              </a:rPr>
              <a:t>0</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"Login or finger matching failed"</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finger = </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page = </a:t>
            </a:r>
            <a:r>
              <a:rPr lang="en-IN" b="0" dirty="0">
                <a:solidFill>
                  <a:srgbClr val="A31515"/>
                </a:solidFill>
                <a:effectLst/>
                <a:latin typeface="Consolas" panose="020B0609020204030204" pitchFamily="49" charset="0"/>
              </a:rPr>
              <a:t>'UserLogin.html'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con = </a:t>
            </a:r>
            <a:r>
              <a:rPr lang="en-IN" b="0" dirty="0" err="1">
                <a:solidFill>
                  <a:srgbClr val="000000"/>
                </a:solidFill>
                <a:effectLst/>
                <a:latin typeface="Consolas" panose="020B0609020204030204" pitchFamily="49" charset="0"/>
              </a:rPr>
              <a:t>pymysql.connect</a:t>
            </a:r>
            <a:r>
              <a:rPr lang="en-IN" b="0" dirty="0">
                <a:solidFill>
                  <a:srgbClr val="000000"/>
                </a:solidFill>
                <a:effectLst/>
                <a:latin typeface="Consolas" panose="020B0609020204030204" pitchFamily="49" charset="0"/>
              </a:rPr>
              <a:t>(host=</a:t>
            </a:r>
            <a:r>
              <a:rPr lang="en-IN" b="0" dirty="0">
                <a:solidFill>
                  <a:srgbClr val="A31515"/>
                </a:solidFill>
                <a:effectLst/>
                <a:latin typeface="Consolas" panose="020B0609020204030204" pitchFamily="49" charset="0"/>
              </a:rPr>
              <a:t>'127.0.0.1'</a:t>
            </a:r>
            <a:r>
              <a:rPr lang="en-IN" b="0" dirty="0">
                <a:solidFill>
                  <a:srgbClr val="000000"/>
                </a:solidFill>
                <a:effectLst/>
                <a:latin typeface="Consolas" panose="020B0609020204030204" pitchFamily="49" charset="0"/>
              </a:rPr>
              <a:t>,port = </a:t>
            </a:r>
            <a:r>
              <a:rPr lang="en-IN" b="0" dirty="0">
                <a:solidFill>
                  <a:srgbClr val="098658"/>
                </a:solidFill>
                <a:effectLst/>
                <a:latin typeface="Consolas" panose="020B0609020204030204" pitchFamily="49" charset="0"/>
              </a:rPr>
              <a:t>3306</a:t>
            </a:r>
            <a:r>
              <a:rPr lang="en-IN" b="0" dirty="0">
                <a:solidFill>
                  <a:srgbClr val="000000"/>
                </a:solidFill>
                <a:effectLst/>
                <a:latin typeface="Consolas" panose="020B0609020204030204" pitchFamily="49" charset="0"/>
              </a:rPr>
              <a:t>,user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password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database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,charset=</a:t>
            </a:r>
            <a:r>
              <a:rPr lang="en-IN" b="0" dirty="0">
                <a:solidFill>
                  <a:srgbClr val="A31515"/>
                </a:solidFill>
                <a:effectLst/>
                <a:latin typeface="Consolas" panose="020B0609020204030204" pitchFamily="49" charset="0"/>
              </a:rPr>
              <a:t>'utf8'</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with</a:t>
            </a:r>
            <a:r>
              <a:rPr lang="en-IN" b="0" dirty="0">
                <a:solidFill>
                  <a:srgbClr val="000000"/>
                </a:solidFill>
                <a:effectLst/>
                <a:latin typeface="Consolas" panose="020B0609020204030204" pitchFamily="49" charset="0"/>
              </a:rPr>
              <a:t> con:</a:t>
            </a:r>
          </a:p>
          <a:p>
            <a:pPr>
              <a:lnSpc>
                <a:spcPts val="1425"/>
              </a:lnSpc>
            </a:pPr>
            <a:r>
              <a:rPr lang="en-IN" b="0" dirty="0">
                <a:solidFill>
                  <a:srgbClr val="000000"/>
                </a:solidFill>
                <a:effectLst/>
                <a:latin typeface="Consolas" panose="020B0609020204030204" pitchFamily="49" charset="0"/>
              </a:rPr>
              <a:t>            cur = </a:t>
            </a:r>
            <a:r>
              <a:rPr lang="en-IN" b="0" dirty="0" err="1">
                <a:solidFill>
                  <a:srgbClr val="000000"/>
                </a:solidFill>
                <a:effectLst/>
                <a:latin typeface="Consolas" panose="020B0609020204030204" pitchFamily="49" charset="0"/>
              </a:rPr>
              <a:t>con.cursor</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cur.execute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"select </a:t>
            </a:r>
            <a:r>
              <a:rPr lang="en-IN" b="0" dirty="0" err="1">
                <a:solidFill>
                  <a:srgbClr val="A31515"/>
                </a:solidFill>
                <a:effectLst/>
                <a:latin typeface="Consolas" panose="020B0609020204030204" pitchFamily="49" charset="0"/>
              </a:rPr>
              <a:t>username,password,finger</a:t>
            </a:r>
            <a:r>
              <a:rPr lang="en-IN" b="0" dirty="0">
                <a:solidFill>
                  <a:srgbClr val="A31515"/>
                </a:solidFill>
                <a:effectLst/>
                <a:latin typeface="Consolas" panose="020B0609020204030204" pitchFamily="49" charset="0"/>
              </a:rPr>
              <a:t> FROM</a:t>
            </a:r>
            <a:endParaRPr lang="en-IN" dirty="0"/>
          </a:p>
        </p:txBody>
      </p:sp>
    </p:spTree>
    <p:extLst>
      <p:ext uri="{BB962C8B-B14F-4D97-AF65-F5344CB8AC3E}">
        <p14:creationId xmlns:p14="http://schemas.microsoft.com/office/powerpoint/2010/main" val="1390240429"/>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a:xfrm>
            <a:off x="434340" y="188640"/>
            <a:ext cx="8229600" cy="1368152"/>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CONTENTS:</a:t>
            </a:r>
          </a:p>
        </p:txBody>
      </p:sp>
      <p:sp>
        <p:nvSpPr>
          <p:cNvPr id="1048597" name="Content Placeholder 2"/>
          <p:cNvSpPr>
            <a:spLocks noGrp="1"/>
          </p:cNvSpPr>
          <p:nvPr>
            <p:ph idx="1"/>
          </p:nvPr>
        </p:nvSpPr>
        <p:spPr>
          <a:xfrm>
            <a:off x="421786" y="973129"/>
            <a:ext cx="8229600" cy="4911741"/>
          </a:xfrm>
        </p:spPr>
        <p:txBody>
          <a:bodyPr>
            <a:normAutofit fontScale="92500" lnSpcReduction="20000"/>
          </a:bodyPr>
          <a:lstStyle/>
          <a:p>
            <a:pPr marL="12065" indent="0" algn="just">
              <a:spcBef>
                <a:spcPts val="650"/>
              </a:spcBef>
              <a:buClr>
                <a:srgbClr val="D24717"/>
              </a:buClr>
              <a:buSzPct val="83000"/>
              <a:buNone/>
              <a:tabLst>
                <a:tab pos="288925" algn="l"/>
                <a:tab pos="289560" algn="l"/>
              </a:tabLst>
            </a:pPr>
            <a:r>
              <a:rPr lang="en-GB" sz="1800" spc="-114" dirty="0" err="1">
                <a:latin typeface="Times New Roman" panose="02020603050405020304" pitchFamily="18" charset="0"/>
                <a:cs typeface="Times New Roman" panose="02020603050405020304" pitchFamily="18" charset="0"/>
                <a:sym typeface="+mn-ea"/>
              </a:rPr>
              <a:t>a.Abstract</a:t>
            </a:r>
            <a:endParaRPr lang="en-GB" sz="1800" spc="-114"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b.Existing</a:t>
            </a:r>
            <a:r>
              <a:rPr lang="en-GB" sz="1800" spc="-85" dirty="0">
                <a:latin typeface="Times New Roman" panose="02020603050405020304" pitchFamily="18" charset="0"/>
                <a:cs typeface="Times New Roman" panose="02020603050405020304" pitchFamily="18" charset="0"/>
                <a:sym typeface="+mn-ea"/>
              </a:rPr>
              <a:t> Systems</a:t>
            </a:r>
            <a:endParaRPr lang="en-GB" sz="18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c.Disadvantages</a:t>
            </a:r>
            <a:endParaRPr lang="en-GB" sz="18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d.Proposed</a:t>
            </a:r>
            <a:r>
              <a:rPr lang="en-GB" sz="1800" spc="-85" dirty="0">
                <a:latin typeface="Times New Roman" panose="02020603050405020304" pitchFamily="18" charset="0"/>
                <a:cs typeface="Times New Roman" panose="02020603050405020304" pitchFamily="18" charset="0"/>
                <a:sym typeface="+mn-ea"/>
              </a:rPr>
              <a:t> Systems</a:t>
            </a:r>
            <a:endParaRPr lang="en-GB" sz="18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e.Advantages</a:t>
            </a:r>
            <a:endParaRPr lang="en-GB" sz="18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a:latin typeface="Times New Roman" panose="02020603050405020304" pitchFamily="18" charset="0"/>
                <a:cs typeface="Times New Roman" panose="02020603050405020304" pitchFamily="18" charset="0"/>
                <a:sym typeface="+mn-ea"/>
              </a:rPr>
              <a:t>f. </a:t>
            </a:r>
            <a:r>
              <a:rPr lang="en-GB" sz="1800" spc="-85" dirty="0">
                <a:latin typeface="Times New Roman" panose="02020603050405020304" pitchFamily="18" charset="0"/>
                <a:cs typeface="Times New Roman" panose="02020603050405020304" pitchFamily="18" charset="0"/>
              </a:rPr>
              <a:t>Hardware and Software requirements</a:t>
            </a: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g.Novelty</a:t>
            </a:r>
            <a:r>
              <a:rPr lang="en-GB" sz="1800" spc="-85" dirty="0">
                <a:latin typeface="Times New Roman" panose="02020603050405020304" pitchFamily="18" charset="0"/>
                <a:cs typeface="Times New Roman" panose="02020603050405020304" pitchFamily="18" charset="0"/>
                <a:sym typeface="+mn-ea"/>
              </a:rPr>
              <a:t> of Project</a:t>
            </a:r>
            <a:endParaRPr lang="en-GB" sz="18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h.Architecture</a:t>
            </a:r>
            <a:endParaRPr lang="en-GB" sz="1800" spc="-85" dirty="0">
              <a:latin typeface="Times New Roman" panose="02020603050405020304" pitchFamily="18" charset="0"/>
              <a:cs typeface="Times New Roman" panose="02020603050405020304" pitchFamily="18" charset="0"/>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i.Modules</a:t>
            </a:r>
            <a:endParaRPr lang="en-GB" sz="18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j.UML</a:t>
            </a:r>
            <a:r>
              <a:rPr lang="en-GB" sz="1800" spc="-85" dirty="0">
                <a:latin typeface="Times New Roman" panose="02020603050405020304" pitchFamily="18" charset="0"/>
                <a:cs typeface="Times New Roman" panose="02020603050405020304" pitchFamily="18" charset="0"/>
                <a:sym typeface="+mn-ea"/>
              </a:rPr>
              <a:t> Diagrams</a:t>
            </a: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k.Sample</a:t>
            </a:r>
            <a:r>
              <a:rPr lang="en-GB" sz="1800" spc="-85" dirty="0">
                <a:latin typeface="Times New Roman" panose="02020603050405020304" pitchFamily="18" charset="0"/>
                <a:cs typeface="Times New Roman" panose="02020603050405020304" pitchFamily="18" charset="0"/>
                <a:sym typeface="+mn-ea"/>
              </a:rPr>
              <a:t> Code</a:t>
            </a: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i.Results</a:t>
            </a:r>
            <a:endParaRPr lang="en-GB" sz="18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m.Conclusion</a:t>
            </a:r>
            <a:endParaRPr lang="en-GB" sz="18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n.Future</a:t>
            </a:r>
            <a:r>
              <a:rPr lang="en-GB" sz="1800" spc="-85" dirty="0">
                <a:latin typeface="Times New Roman" panose="02020603050405020304" pitchFamily="18" charset="0"/>
                <a:cs typeface="Times New Roman" panose="02020603050405020304" pitchFamily="18" charset="0"/>
                <a:sym typeface="+mn-ea"/>
              </a:rPr>
              <a:t> Scope</a:t>
            </a: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o.References</a:t>
            </a:r>
            <a:endParaRPr lang="en-GB" sz="1800" spc="-85" dirty="0">
              <a:latin typeface="Times New Roman" panose="02020603050405020304" pitchFamily="18" charset="0"/>
              <a:cs typeface="Times New Roman" panose="02020603050405020304" pitchFamily="18" charset="0"/>
              <a:sym typeface="+mn-ea"/>
            </a:endParaRPr>
          </a:p>
          <a:p>
            <a:pPr marL="12065" indent="0" algn="just">
              <a:spcBef>
                <a:spcPts val="650"/>
              </a:spcBef>
              <a:buClr>
                <a:srgbClr val="D24717"/>
              </a:buClr>
              <a:buSzPct val="83000"/>
              <a:buNone/>
              <a:tabLst>
                <a:tab pos="288925" algn="l"/>
                <a:tab pos="289560" algn="l"/>
              </a:tabLst>
            </a:pPr>
            <a:r>
              <a:rPr lang="en-GB" sz="1800" spc="-85" dirty="0" err="1">
                <a:latin typeface="Times New Roman" panose="02020603050405020304" pitchFamily="18" charset="0"/>
                <a:cs typeface="Times New Roman" panose="02020603050405020304" pitchFamily="18" charset="0"/>
                <a:sym typeface="+mn-ea"/>
              </a:rPr>
              <a:t>p.Github</a:t>
            </a:r>
            <a:r>
              <a:rPr lang="en-GB" sz="1800" spc="-85" dirty="0">
                <a:latin typeface="Times New Roman" panose="02020603050405020304" pitchFamily="18" charset="0"/>
                <a:cs typeface="Times New Roman" panose="02020603050405020304" pitchFamily="18" charset="0"/>
                <a:sym typeface="+mn-ea"/>
              </a:rPr>
              <a:t> Link</a:t>
            </a:r>
          </a:p>
          <a:p>
            <a:pPr>
              <a:buNone/>
            </a:pPr>
            <a:endParaRPr lang="en-IN" dirty="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7B9FEC-8BFF-DB08-864A-70932D99915F}"/>
              </a:ext>
            </a:extLst>
          </p:cNvPr>
          <p:cNvSpPr txBox="1"/>
          <p:nvPr/>
        </p:nvSpPr>
        <p:spPr>
          <a:xfrm>
            <a:off x="323529" y="476672"/>
            <a:ext cx="8496944" cy="6568786"/>
          </a:xfrm>
          <a:prstGeom prst="rect">
            <a:avLst/>
          </a:prstGeom>
          <a:noFill/>
        </p:spPr>
        <p:txBody>
          <a:bodyPr wrap="square" rtlCol="0">
            <a:spAutoFit/>
          </a:bodyPr>
          <a:lstStyle/>
          <a:p>
            <a:pPr>
              <a:lnSpc>
                <a:spcPts val="1425"/>
              </a:lnSpc>
            </a:pPr>
            <a:r>
              <a:rPr lang="en-IN" b="0" dirty="0">
                <a:solidFill>
                  <a:srgbClr val="000000"/>
                </a:solidFill>
                <a:effectLst/>
                <a:latin typeface="Consolas" panose="020B0609020204030204" pitchFamily="49" charset="0"/>
              </a:rPr>
              <a:t>con = </a:t>
            </a:r>
            <a:r>
              <a:rPr lang="en-IN" b="0" dirty="0" err="1">
                <a:solidFill>
                  <a:srgbClr val="000000"/>
                </a:solidFill>
                <a:effectLst/>
                <a:latin typeface="Consolas" panose="020B0609020204030204" pitchFamily="49" charset="0"/>
              </a:rPr>
              <a:t>pymysql.connect</a:t>
            </a:r>
            <a:r>
              <a:rPr lang="en-IN" b="0" dirty="0">
                <a:solidFill>
                  <a:srgbClr val="000000"/>
                </a:solidFill>
                <a:effectLst/>
                <a:latin typeface="Consolas" panose="020B0609020204030204" pitchFamily="49" charset="0"/>
              </a:rPr>
              <a:t>(host=</a:t>
            </a:r>
            <a:r>
              <a:rPr lang="en-IN" b="0" dirty="0">
                <a:solidFill>
                  <a:srgbClr val="A31515"/>
                </a:solidFill>
                <a:effectLst/>
                <a:latin typeface="Consolas" panose="020B0609020204030204" pitchFamily="49" charset="0"/>
              </a:rPr>
              <a:t>'127.0.0.1'</a:t>
            </a:r>
            <a:r>
              <a:rPr lang="en-IN" b="0" dirty="0">
                <a:solidFill>
                  <a:srgbClr val="000000"/>
                </a:solidFill>
                <a:effectLst/>
                <a:latin typeface="Consolas" panose="020B0609020204030204" pitchFamily="49" charset="0"/>
              </a:rPr>
              <a:t>,port = </a:t>
            </a:r>
            <a:r>
              <a:rPr lang="en-IN" b="0" dirty="0">
                <a:solidFill>
                  <a:srgbClr val="098658"/>
                </a:solidFill>
                <a:effectLst/>
                <a:latin typeface="Consolas" panose="020B0609020204030204" pitchFamily="49" charset="0"/>
              </a:rPr>
              <a:t>3306</a:t>
            </a:r>
            <a:r>
              <a:rPr lang="en-IN" b="0" dirty="0">
                <a:solidFill>
                  <a:srgbClr val="000000"/>
                </a:solidFill>
                <a:effectLst/>
                <a:latin typeface="Consolas" panose="020B0609020204030204" pitchFamily="49" charset="0"/>
              </a:rPr>
              <a:t>,user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password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database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,charset=</a:t>
            </a:r>
            <a:r>
              <a:rPr lang="en-IN" b="0" dirty="0">
                <a:solidFill>
                  <a:srgbClr val="A31515"/>
                </a:solidFill>
                <a:effectLst/>
                <a:latin typeface="Consolas" panose="020B0609020204030204" pitchFamily="49" charset="0"/>
              </a:rPr>
              <a:t>'utf8'</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with</a:t>
            </a:r>
            <a:r>
              <a:rPr lang="en-IN" b="0" dirty="0">
                <a:solidFill>
                  <a:srgbClr val="000000"/>
                </a:solidFill>
                <a:effectLst/>
                <a:latin typeface="Consolas" panose="020B0609020204030204" pitchFamily="49" charset="0"/>
              </a:rPr>
              <a:t> con:</a:t>
            </a:r>
          </a:p>
          <a:p>
            <a:pPr>
              <a:lnSpc>
                <a:spcPts val="1425"/>
              </a:lnSpc>
            </a:pPr>
            <a:r>
              <a:rPr lang="en-IN" b="0" dirty="0">
                <a:solidFill>
                  <a:srgbClr val="000000"/>
                </a:solidFill>
                <a:effectLst/>
                <a:latin typeface="Consolas" panose="020B0609020204030204" pitchFamily="49" charset="0"/>
              </a:rPr>
              <a:t>            cur = </a:t>
            </a:r>
            <a:r>
              <a:rPr lang="en-IN" b="0" dirty="0" err="1">
                <a:solidFill>
                  <a:srgbClr val="000000"/>
                </a:solidFill>
                <a:effectLst/>
                <a:latin typeface="Consolas" panose="020B0609020204030204" pitchFamily="49" charset="0"/>
              </a:rPr>
              <a:t>con.cursor</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cur.execute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"select </a:t>
            </a:r>
            <a:r>
              <a:rPr lang="en-IN" b="0" dirty="0" err="1">
                <a:solidFill>
                  <a:srgbClr val="A31515"/>
                </a:solidFill>
                <a:effectLst/>
                <a:latin typeface="Consolas" panose="020B0609020204030204" pitchFamily="49" charset="0"/>
              </a:rPr>
              <a:t>username,password,finger</a:t>
            </a:r>
            <a:r>
              <a:rPr lang="en-IN" b="0" dirty="0">
                <a:solidFill>
                  <a:srgbClr val="A31515"/>
                </a:solidFill>
                <a:effectLst/>
                <a:latin typeface="Consolas" panose="020B0609020204030204" pitchFamily="49" charset="0"/>
              </a:rPr>
              <a:t> FROM signup"</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rows = </a:t>
            </a:r>
            <a:r>
              <a:rPr lang="en-IN" b="0" dirty="0" err="1">
                <a:solidFill>
                  <a:srgbClr val="000000"/>
                </a:solidFill>
                <a:effectLst/>
                <a:latin typeface="Consolas" panose="020B0609020204030204" pitchFamily="49" charset="0"/>
              </a:rPr>
              <a:t>cur.fetchall</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row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rows:</a:t>
            </a:r>
          </a:p>
          <a:p>
            <a:pPr>
              <a:lnSpc>
                <a:spcPts val="1425"/>
              </a:lnSpc>
            </a:pPr>
            <a:r>
              <a:rPr lang="en-IN" b="0" dirty="0">
                <a:solidFill>
                  <a:srgbClr val="000000"/>
                </a:solidFill>
                <a:effectLst/>
                <a:latin typeface="Consolas" panose="020B0609020204030204" pitchFamily="49" charset="0"/>
              </a:rPr>
              <a:t>                print(str(row[</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row[</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 username </a:t>
            </a:r>
            <a:r>
              <a:rPr lang="en-IN" b="0" dirty="0">
                <a:solidFill>
                  <a:srgbClr val="0000FF"/>
                </a:solidFill>
                <a:effectLst/>
                <a:latin typeface="Consolas" panose="020B0609020204030204" pitchFamily="49" charset="0"/>
              </a:rPr>
              <a:t>and</a:t>
            </a:r>
            <a:r>
              <a:rPr lang="en-IN" b="0" dirty="0">
                <a:solidFill>
                  <a:srgbClr val="000000"/>
                </a:solidFill>
                <a:effectLst/>
                <a:latin typeface="Consolas" panose="020B0609020204030204" pitchFamily="49" charset="0"/>
              </a:rPr>
              <a:t> password == row[</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finger = row[</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index = </a:t>
            </a:r>
            <a:r>
              <a:rPr lang="en-IN" b="0" dirty="0">
                <a:solidFill>
                  <a:srgbClr val="098658"/>
                </a:solidFill>
                <a:effectLst/>
                <a:latin typeface="Consolas" panose="020B0609020204030204" pitchFamily="49" charset="0"/>
              </a:rPr>
              <a:t>1</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break</a:t>
            </a:r>
            <a:r>
              <a:rPr lang="en-IN" b="0" dirty="0">
                <a:solidFill>
                  <a:srgbClr val="000000"/>
                </a:solidFill>
                <a:effectLst/>
                <a:latin typeface="Consolas" panose="020B0609020204030204" pitchFamily="49" charset="0"/>
              </a:rPr>
              <a:t>                </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index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with</a:t>
            </a:r>
            <a:r>
              <a:rPr lang="en-IN" b="0" dirty="0">
                <a:solidFill>
                  <a:srgbClr val="000000"/>
                </a:solidFill>
                <a:effectLst/>
                <a:latin typeface="Consolas" panose="020B0609020204030204" pitchFamily="49" charset="0"/>
              </a:rPr>
              <a:t> open(</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/static/finger/'</a:t>
            </a:r>
            <a:r>
              <a:rPr lang="en-IN" b="0" dirty="0">
                <a:solidFill>
                  <a:srgbClr val="000000"/>
                </a:solidFill>
                <a:effectLst/>
                <a:latin typeface="Consolas" panose="020B0609020204030204" pitchFamily="49" charset="0"/>
              </a:rPr>
              <a:t>+finger,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rb</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file:</a:t>
            </a:r>
          </a:p>
          <a:p>
            <a:pPr>
              <a:lnSpc>
                <a:spcPts val="1425"/>
              </a:lnSpc>
            </a:pPr>
            <a:r>
              <a:rPr lang="en-IN" b="0" dirty="0">
                <a:solidFill>
                  <a:srgbClr val="000000"/>
                </a:solidFill>
                <a:effectLst/>
                <a:latin typeface="Consolas" panose="020B0609020204030204" pitchFamily="49" charset="0"/>
              </a:rPr>
              <a:t>                content = </a:t>
            </a:r>
            <a:r>
              <a:rPr lang="en-IN" b="0" dirty="0" err="1">
                <a:solidFill>
                  <a:srgbClr val="000000"/>
                </a:solidFill>
                <a:effectLst/>
                <a:latin typeface="Consolas" panose="020B0609020204030204" pitchFamily="49" charset="0"/>
              </a:rPr>
              <a:t>file.read</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file.close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content == </a:t>
            </a:r>
            <a:r>
              <a:rPr lang="en-IN" b="0" dirty="0" err="1">
                <a:solidFill>
                  <a:srgbClr val="000000"/>
                </a:solidFill>
                <a:effectLst/>
                <a:latin typeface="Consolas" panose="020B0609020204030204" pitchFamily="49" charset="0"/>
              </a:rPr>
              <a:t>finger_image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"Login &amp; Finger Matching Successful"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page = </a:t>
            </a:r>
            <a:r>
              <a:rPr lang="en-IN" b="0" dirty="0">
                <a:solidFill>
                  <a:srgbClr val="A31515"/>
                </a:solidFill>
                <a:effectLst/>
                <a:latin typeface="Consolas" panose="020B0609020204030204" pitchFamily="49" charset="0"/>
              </a:rPr>
              <a:t>'ValidateFace.html'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'data'</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msg</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page, context)</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SignupAction</a:t>
            </a:r>
            <a:r>
              <a:rPr lang="en-IN" b="0" dirty="0">
                <a:solidFill>
                  <a:srgbClr val="000000"/>
                </a:solidFill>
                <a:effectLst/>
                <a:latin typeface="Consolas" panose="020B0609020204030204" pitchFamily="49" charset="0"/>
              </a:rPr>
              <a:t>(request):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'POST'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global</a:t>
            </a:r>
            <a:r>
              <a:rPr lang="en-IN" b="0" dirty="0">
                <a:solidFill>
                  <a:srgbClr val="000000"/>
                </a:solidFill>
                <a:effectLst/>
                <a:latin typeface="Consolas" panose="020B0609020204030204" pitchFamily="49" charset="0"/>
              </a:rPr>
              <a:t> username, password, contact, gender, email, address, finger, </a:t>
            </a:r>
            <a:r>
              <a:rPr lang="en-IN" b="0" dirty="0" err="1">
                <a:solidFill>
                  <a:srgbClr val="000000"/>
                </a:solidFill>
                <a:effectLst/>
                <a:latin typeface="Consolas" panose="020B0609020204030204" pitchFamily="49" charset="0"/>
              </a:rPr>
              <a:t>finger_image</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username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't1'</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password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't2'</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contact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't3'</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gender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't4'</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email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't5'</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address = </a:t>
            </a:r>
            <a:r>
              <a:rPr lang="en-IN" b="0" dirty="0" err="1">
                <a:solidFill>
                  <a:srgbClr val="000000"/>
                </a:solidFill>
                <a:effectLst/>
                <a:latin typeface="Consolas" panose="020B0609020204030204" pitchFamily="49" charset="0"/>
              </a:rPr>
              <a:t>request.POST.get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't6'</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finger_image</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request.FILES</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't7'</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finger = </a:t>
            </a:r>
            <a:r>
              <a:rPr lang="en-IN" b="0" dirty="0" err="1">
                <a:solidFill>
                  <a:srgbClr val="000000"/>
                </a:solidFill>
                <a:effectLst/>
                <a:latin typeface="Consolas" panose="020B0609020204030204" pitchFamily="49" charset="0"/>
              </a:rPr>
              <a:t>request.FILES</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't7'</a:t>
            </a:r>
            <a:r>
              <a:rPr lang="en-IN" b="0" dirty="0">
                <a:solidFill>
                  <a:srgbClr val="000000"/>
                </a:solidFill>
                <a:effectLst/>
                <a:latin typeface="Consolas" panose="020B0609020204030204" pitchFamily="49" charset="0"/>
              </a:rPr>
              <a:t>].name        </a:t>
            </a:r>
          </a:p>
          <a:p>
            <a:pPr>
              <a:lnSpc>
                <a:spcPts val="1425"/>
              </a:lnSpc>
            </a:pPr>
            <a:r>
              <a:rPr lang="en-IN" b="0" dirty="0">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64845184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B0555-33A7-5969-DEEF-316B91E5A3C2}"/>
              </a:ext>
            </a:extLst>
          </p:cNvPr>
          <p:cNvSpPr txBox="1"/>
          <p:nvPr/>
        </p:nvSpPr>
        <p:spPr>
          <a:xfrm>
            <a:off x="467545" y="188640"/>
            <a:ext cx="8136904" cy="7107395"/>
          </a:xfrm>
          <a:prstGeom prst="rect">
            <a:avLst/>
          </a:prstGeom>
          <a:noFill/>
        </p:spPr>
        <p:txBody>
          <a:bodyPr wrap="square" rtlCol="0">
            <a:spAutoFit/>
          </a:bodyPr>
          <a:lstStyle/>
          <a:p>
            <a:pPr>
              <a:lnSpc>
                <a:spcPts val="1425"/>
              </a:lnSpc>
            </a:pPr>
            <a:r>
              <a:rPr lang="en-IN" b="0" dirty="0">
                <a:solidFill>
                  <a:srgbClr val="000000"/>
                </a:solidFill>
                <a:effectLst/>
                <a:latin typeface="Consolas" panose="020B0609020204030204" pitchFamily="49" charset="0"/>
              </a:rPr>
              <a:t>     fs = </a:t>
            </a:r>
            <a:r>
              <a:rPr lang="en-IN" b="0" dirty="0" err="1">
                <a:solidFill>
                  <a:srgbClr val="000000"/>
                </a:solidFill>
                <a:effectLst/>
                <a:latin typeface="Consolas" panose="020B0609020204030204" pitchFamily="49" charset="0"/>
              </a:rPr>
              <a:t>FileSystemStorage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filename = </a:t>
            </a:r>
            <a:r>
              <a:rPr lang="en-IN" b="0" dirty="0" err="1">
                <a:solidFill>
                  <a:srgbClr val="000000"/>
                </a:solidFill>
                <a:effectLst/>
                <a:latin typeface="Consolas" panose="020B0609020204030204" pitchFamily="49" charset="0"/>
              </a:rPr>
              <a:t>fs.save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/static/finger/'</a:t>
            </a:r>
            <a:r>
              <a:rPr lang="en-IN" b="0" dirty="0">
                <a:solidFill>
                  <a:srgbClr val="000000"/>
                </a:solidFill>
                <a:effectLst/>
                <a:latin typeface="Consolas" panose="020B0609020204030204" pitchFamily="49" charset="0"/>
              </a:rPr>
              <a:t>+finger, </a:t>
            </a:r>
            <a:r>
              <a:rPr lang="en-IN" b="0" dirty="0" err="1">
                <a:solidFill>
                  <a:srgbClr val="000000"/>
                </a:solidFill>
                <a:effectLst/>
                <a:latin typeface="Consolas" panose="020B0609020204030204" pitchFamily="49" charset="0"/>
              </a:rPr>
              <a:t>finger_image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:username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 please capture your face"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'CaptureFace.html'</a:t>
            </a:r>
            <a:r>
              <a:rPr lang="en-IN" b="0" dirty="0">
                <a:solidFill>
                  <a:srgbClr val="000000"/>
                </a:solidFill>
                <a:effectLst/>
                <a:latin typeface="Consolas" panose="020B0609020204030204" pitchFamily="49" charset="0"/>
              </a:rPr>
              <a:t>, context)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:username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 already exists"</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'Signup.html'</a:t>
            </a:r>
            <a:r>
              <a:rPr lang="en-IN" b="0" dirty="0">
                <a:solidFill>
                  <a:srgbClr val="000000"/>
                </a:solidFill>
                <a:effectLst/>
                <a:latin typeface="Consolas" panose="020B0609020204030204" pitchFamily="49" charset="0"/>
              </a:rPr>
              <a:t>, context)</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WebCam</a:t>
            </a:r>
            <a:r>
              <a:rPr lang="en-IN" b="0" dirty="0">
                <a:solidFill>
                  <a:srgbClr val="000000"/>
                </a:solidFill>
                <a:effectLst/>
                <a:latin typeface="Consolas" panose="020B0609020204030204" pitchFamily="49" charset="0"/>
              </a:rPr>
              <a:t>(request):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'GET'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data = str(request)</a:t>
            </a:r>
          </a:p>
          <a:p>
            <a:pPr>
              <a:lnSpc>
                <a:spcPts val="1425"/>
              </a:lnSpc>
            </a:pPr>
            <a:r>
              <a:rPr lang="en-IN" b="0" dirty="0">
                <a:solidFill>
                  <a:srgbClr val="000000"/>
                </a:solidFill>
                <a:effectLst/>
                <a:latin typeface="Consolas" panose="020B0609020204030204" pitchFamily="49" charset="0"/>
              </a:rPr>
              <a:t>        formats, </a:t>
            </a:r>
            <a:r>
              <a:rPr lang="en-IN" b="0" dirty="0" err="1">
                <a:solidFill>
                  <a:srgbClr val="000000"/>
                </a:solidFill>
                <a:effectLst/>
                <a:latin typeface="Consolas" panose="020B0609020204030204" pitchFamily="49" charset="0"/>
              </a:rPr>
              <a:t>imgstr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data.split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';base64,'</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imgstr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imgstr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len</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imgstr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data = base64.b64decode(</a:t>
            </a:r>
            <a:r>
              <a:rPr lang="en-IN" b="0" dirty="0" err="1">
                <a:solidFill>
                  <a:srgbClr val="000000"/>
                </a:solidFill>
                <a:effectLst/>
                <a:latin typeface="Consolas" panose="020B0609020204030204" pitchFamily="49" charset="0"/>
              </a:rPr>
              <a:t>imgstr</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print(data)</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os.path.exists</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/static/photo/test.png"</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os.remove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/static/photo/test.png"</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with</a:t>
            </a:r>
            <a:r>
              <a:rPr lang="en-IN" b="0" dirty="0">
                <a:solidFill>
                  <a:srgbClr val="000000"/>
                </a:solidFill>
                <a:effectLst/>
                <a:latin typeface="Consolas" panose="020B0609020204030204" pitchFamily="49" charset="0"/>
              </a:rPr>
              <a:t> open(</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/static/photo/test.png'</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wb</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as</a:t>
            </a:r>
            <a:r>
              <a:rPr lang="en-IN" b="0" dirty="0">
                <a:solidFill>
                  <a:srgbClr val="000000"/>
                </a:solidFill>
                <a:effectLst/>
                <a:latin typeface="Consolas" panose="020B0609020204030204" pitchFamily="49" charset="0"/>
              </a:rPr>
              <a:t> f:</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f.write</a:t>
            </a:r>
            <a:r>
              <a:rPr lang="en-IN" b="0" dirty="0">
                <a:solidFill>
                  <a:srgbClr val="000000"/>
                </a:solidFill>
                <a:effectLst/>
                <a:latin typeface="Consolas" panose="020B0609020204030204" pitchFamily="49" charset="0"/>
              </a:rPr>
              <a:t>(data)</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f.close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"done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HttpResponse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"Image saved"</a:t>
            </a:r>
            <a:r>
              <a:rPr lang="en-IN" b="0" dirty="0">
                <a:solidFill>
                  <a:srgbClr val="000000"/>
                </a:solidFill>
                <a:effectLst/>
                <a:latin typeface="Consolas" panose="020B0609020204030204" pitchFamily="49" charset="0"/>
              </a:rPr>
              <a:t>)</a:t>
            </a:r>
          </a:p>
          <a:p>
            <a:pPr>
              <a:lnSpc>
                <a:spcPts val="1425"/>
              </a:lnSpc>
            </a:pPr>
            <a:r>
              <a:rPr lang="en-IN" b="0" dirty="0">
                <a:solidFill>
                  <a:srgbClr val="0000FF"/>
                </a:solidFill>
                <a:effectLst/>
                <a:latin typeface="Consolas" panose="020B0609020204030204" pitchFamily="49" charset="0"/>
              </a:rPr>
              <a:t>def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CaptureFaceAction</a:t>
            </a:r>
            <a:r>
              <a:rPr lang="en-IN" b="0" dirty="0">
                <a:solidFill>
                  <a:srgbClr val="000000"/>
                </a:solidFill>
                <a:effectLst/>
                <a:latin typeface="Consolas" panose="020B0609020204030204" pitchFamily="49" charset="0"/>
              </a:rPr>
              <a:t>(request):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request.method</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'POST'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global</a:t>
            </a:r>
            <a:r>
              <a:rPr lang="en-IN" b="0" dirty="0">
                <a:solidFill>
                  <a:srgbClr val="000000"/>
                </a:solidFill>
                <a:effectLst/>
                <a:latin typeface="Consolas" panose="020B0609020204030204" pitchFamily="49" charset="0"/>
              </a:rPr>
              <a:t> username, password, contact, gender, email, address, finger</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img</a:t>
            </a:r>
            <a:r>
              <a:rPr lang="en-IN" b="0" dirty="0">
                <a:solidFill>
                  <a:srgbClr val="000000"/>
                </a:solidFill>
                <a:effectLst/>
                <a:latin typeface="Consolas" panose="020B0609020204030204" pitchFamily="49" charset="0"/>
              </a:rPr>
              <a:t> = cv2.imread(</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/static/photo/test.png'</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gray</a:t>
            </a:r>
            <a:r>
              <a:rPr lang="en-IN" b="0" dirty="0">
                <a:solidFill>
                  <a:srgbClr val="000000"/>
                </a:solidFill>
                <a:effectLst/>
                <a:latin typeface="Consolas" panose="020B0609020204030204" pitchFamily="49" charset="0"/>
              </a:rPr>
              <a:t> = cv2.cvtColor(</a:t>
            </a:r>
            <a:r>
              <a:rPr lang="en-IN" b="0" dirty="0" err="1">
                <a:solidFill>
                  <a:srgbClr val="000000"/>
                </a:solidFill>
                <a:effectLst/>
                <a:latin typeface="Consolas" panose="020B0609020204030204" pitchFamily="49" charset="0"/>
              </a:rPr>
              <a:t>img</a:t>
            </a:r>
            <a:r>
              <a:rPr lang="en-IN" b="0" dirty="0">
                <a:solidFill>
                  <a:srgbClr val="000000"/>
                </a:solidFill>
                <a:effectLst/>
                <a:latin typeface="Consolas" panose="020B0609020204030204" pitchFamily="49" charset="0"/>
              </a:rPr>
              <a:t>, cv2.COLOR_BGR2GRAY)</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None</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faces = </a:t>
            </a:r>
            <a:r>
              <a:rPr lang="en-IN" b="0" dirty="0" err="1">
                <a:solidFill>
                  <a:srgbClr val="000000"/>
                </a:solidFill>
                <a:effectLst/>
                <a:latin typeface="Consolas" panose="020B0609020204030204" pitchFamily="49" charset="0"/>
              </a:rPr>
              <a:t>face_detection.detectMultiScale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gray</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for</a:t>
            </a:r>
            <a:r>
              <a:rPr lang="en-IN" b="0" dirty="0">
                <a:solidFill>
                  <a:srgbClr val="000000"/>
                </a:solidFill>
                <a:effectLst/>
                <a:latin typeface="Consolas" panose="020B0609020204030204" pitchFamily="49" charset="0"/>
              </a:rPr>
              <a:t> (x, y, w, h)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faces:</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img</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y:y+h</a:t>
            </a:r>
            <a:r>
              <a:rPr lang="en-IN" b="0" dirty="0">
                <a:solidFill>
                  <a:srgbClr val="000000"/>
                </a:solidFill>
                <a:effectLst/>
                <a:latin typeface="Consolas" panose="020B0609020204030204" pitchFamily="49" charset="0"/>
              </a:rPr>
              <a:t>, x:x+w]</a:t>
            </a:r>
          </a:p>
          <a:p>
            <a:pPr>
              <a:lnSpc>
                <a:spcPts val="1425"/>
              </a:lnSpc>
            </a:pPr>
            <a:r>
              <a:rPr lang="en-IN" b="0" dirty="0">
                <a:solidFill>
                  <a:srgbClr val="000000"/>
                </a:solidFill>
                <a:effectLst/>
                <a:latin typeface="Consolas" panose="020B0609020204030204" pitchFamily="49" charset="0"/>
              </a:rPr>
              <a:t>     </a:t>
            </a:r>
            <a:endParaRPr lang="en-IN" dirty="0"/>
          </a:p>
        </p:txBody>
      </p:sp>
    </p:spTree>
    <p:extLst>
      <p:ext uri="{BB962C8B-B14F-4D97-AF65-F5344CB8AC3E}">
        <p14:creationId xmlns:p14="http://schemas.microsoft.com/office/powerpoint/2010/main" val="419729734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3660F-5777-0D3A-25C5-A68508317314}"/>
              </a:ext>
            </a:extLst>
          </p:cNvPr>
          <p:cNvSpPr txBox="1"/>
          <p:nvPr/>
        </p:nvSpPr>
        <p:spPr>
          <a:xfrm>
            <a:off x="395537" y="548680"/>
            <a:ext cx="7704855" cy="5396349"/>
          </a:xfrm>
          <a:prstGeom prst="rect">
            <a:avLst/>
          </a:prstGeom>
          <a:noFill/>
        </p:spPr>
        <p:txBody>
          <a:bodyPr wrap="square" rtlCol="0">
            <a:spAutoFit/>
          </a:bodyPr>
          <a:lstStyle/>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not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cv2.imwrite(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SecureBiometricApp</a:t>
            </a:r>
            <a:r>
              <a:rPr lang="en-IN" b="0" dirty="0">
                <a:solidFill>
                  <a:srgbClr val="A31515"/>
                </a:solidFill>
                <a:effectLst/>
                <a:latin typeface="Consolas" panose="020B0609020204030204" pitchFamily="49" charset="0"/>
              </a:rPr>
              <a:t>/static/profile/'</a:t>
            </a:r>
            <a:r>
              <a:rPr lang="en-IN" b="0" dirty="0">
                <a:solidFill>
                  <a:srgbClr val="000000"/>
                </a:solidFill>
                <a:effectLst/>
                <a:latin typeface="Consolas" panose="020B0609020204030204" pitchFamily="49" charset="0"/>
              </a:rPr>
              <a:t>+username+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png</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face_component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db_connection</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pymysql.connect</a:t>
            </a:r>
            <a:r>
              <a:rPr lang="en-IN" b="0" dirty="0">
                <a:solidFill>
                  <a:srgbClr val="000000"/>
                </a:solidFill>
                <a:effectLst/>
                <a:latin typeface="Consolas" panose="020B0609020204030204" pitchFamily="49" charset="0"/>
              </a:rPr>
              <a:t>(host=</a:t>
            </a:r>
            <a:r>
              <a:rPr lang="en-IN" b="0" dirty="0">
                <a:solidFill>
                  <a:srgbClr val="A31515"/>
                </a:solidFill>
                <a:effectLst/>
                <a:latin typeface="Consolas" panose="020B0609020204030204" pitchFamily="49" charset="0"/>
              </a:rPr>
              <a:t>'127.0.0.1'</a:t>
            </a:r>
            <a:r>
              <a:rPr lang="en-IN" b="0" dirty="0">
                <a:solidFill>
                  <a:srgbClr val="000000"/>
                </a:solidFill>
                <a:effectLst/>
                <a:latin typeface="Consolas" panose="020B0609020204030204" pitchFamily="49" charset="0"/>
              </a:rPr>
              <a:t>,port = </a:t>
            </a:r>
            <a:r>
              <a:rPr lang="en-IN" b="0" dirty="0">
                <a:solidFill>
                  <a:srgbClr val="098658"/>
                </a:solidFill>
                <a:effectLst/>
                <a:latin typeface="Consolas" panose="020B0609020204030204" pitchFamily="49" charset="0"/>
              </a:rPr>
              <a:t>3306</a:t>
            </a:r>
            <a:r>
              <a:rPr lang="en-IN" b="0" dirty="0">
                <a:solidFill>
                  <a:srgbClr val="000000"/>
                </a:solidFill>
                <a:effectLst/>
                <a:latin typeface="Consolas" panose="020B0609020204030204" pitchFamily="49" charset="0"/>
              </a:rPr>
              <a:t>,user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password = </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 database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securebiometric</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,charset=</a:t>
            </a:r>
            <a:r>
              <a:rPr lang="en-IN" b="0" dirty="0">
                <a:solidFill>
                  <a:srgbClr val="A31515"/>
                </a:solidFill>
                <a:effectLst/>
                <a:latin typeface="Consolas" panose="020B0609020204030204" pitchFamily="49" charset="0"/>
              </a:rPr>
              <a:t>'utf8'</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db_cursor</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db_connection.cursor</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student_sql_query</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"INSERT INTO signup(</a:t>
            </a:r>
            <a:r>
              <a:rPr lang="en-IN" b="0" dirty="0" err="1">
                <a:solidFill>
                  <a:srgbClr val="A31515"/>
                </a:solidFill>
                <a:effectLst/>
                <a:latin typeface="Consolas" panose="020B0609020204030204" pitchFamily="49" charset="0"/>
              </a:rPr>
              <a:t>username,password,contact_no,gender,email,address,finger</a:t>
            </a:r>
            <a:r>
              <a:rPr lang="en-IN" b="0" dirty="0">
                <a:solidFill>
                  <a:srgbClr val="A31515"/>
                </a:solidFill>
                <a:effectLst/>
                <a:latin typeface="Consolas" panose="020B0609020204030204" pitchFamily="49" charset="0"/>
              </a:rPr>
              <a:t>) VALUES('"</a:t>
            </a:r>
            <a:r>
              <a:rPr lang="en-IN" b="0" dirty="0">
                <a:solidFill>
                  <a:srgbClr val="000000"/>
                </a:solidFill>
                <a:effectLst/>
                <a:latin typeface="Consolas" panose="020B0609020204030204" pitchFamily="49" charset="0"/>
              </a:rPr>
              <a:t>+username+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+password+</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+contact+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+gender+</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+email+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+address+</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+finger+</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db_cursor.execute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student_sql_query</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db_connection.commit</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print(</a:t>
            </a:r>
            <a:r>
              <a:rPr lang="en-IN" b="0" dirty="0" err="1">
                <a:solidFill>
                  <a:srgbClr val="000000"/>
                </a:solidFill>
                <a:effectLst/>
                <a:latin typeface="Consolas" panose="020B0609020204030204" pitchFamily="49" charset="0"/>
              </a:rPr>
              <a:t>db_cursor.rowcount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"Record Inserted"</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db_cursor.rowcount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'Signup</a:t>
            </a:r>
            <a:r>
              <a:rPr lang="en-IN" b="0" dirty="0">
                <a:solidFill>
                  <a:srgbClr val="A31515"/>
                </a:solidFill>
                <a:effectLst/>
                <a:latin typeface="Consolas" panose="020B0609020204030204" pitchFamily="49" charset="0"/>
              </a:rPr>
              <a:t> Process Completed'</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'Signup.html'</a:t>
            </a:r>
            <a:r>
              <a:rPr lang="en-IN" b="0" dirty="0">
                <a:solidFill>
                  <a:srgbClr val="000000"/>
                </a:solidFill>
                <a:effectLst/>
                <a:latin typeface="Consolas" panose="020B0609020204030204" pitchFamily="49" charset="0"/>
              </a:rPr>
              <a:t>, context)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context=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data'</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'Unable</a:t>
            </a:r>
            <a:r>
              <a:rPr lang="en-IN" b="0" dirty="0">
                <a:solidFill>
                  <a:srgbClr val="A31515"/>
                </a:solidFill>
                <a:effectLst/>
                <a:latin typeface="Consolas" panose="020B0609020204030204" pitchFamily="49" charset="0"/>
              </a:rPr>
              <a:t> to detect face. Please retry'</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render(request, </a:t>
            </a:r>
            <a:r>
              <a:rPr lang="en-IN" b="0" dirty="0">
                <a:solidFill>
                  <a:srgbClr val="A31515"/>
                </a:solidFill>
                <a:effectLst/>
                <a:latin typeface="Consolas" panose="020B0609020204030204" pitchFamily="49" charset="0"/>
              </a:rPr>
              <a:t>'CaptureFace.html'</a:t>
            </a:r>
            <a:r>
              <a:rPr lang="en-IN" b="0" dirty="0">
                <a:solidFill>
                  <a:srgbClr val="000000"/>
                </a:solidFill>
                <a:effectLst/>
                <a:latin typeface="Consolas" panose="020B0609020204030204" pitchFamily="49" charset="0"/>
              </a:rPr>
              <a:t>, context)    </a:t>
            </a:r>
          </a:p>
          <a:p>
            <a:pPr>
              <a:lnSpc>
                <a:spcPts val="1425"/>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23380232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72FA02-6195-3833-A6D2-3153E6312C66}"/>
              </a:ext>
            </a:extLst>
          </p:cNvPr>
          <p:cNvSpPr txBox="1"/>
          <p:nvPr/>
        </p:nvSpPr>
        <p:spPr>
          <a:xfrm>
            <a:off x="755576" y="548680"/>
            <a:ext cx="1441292" cy="954107"/>
          </a:xfrm>
          <a:prstGeom prst="rect">
            <a:avLst/>
          </a:prstGeom>
          <a:noFill/>
        </p:spPr>
        <p:txBody>
          <a:bodyPr wrap="none" rtlCol="0">
            <a:spAutoFit/>
          </a:bodyPr>
          <a:lstStyle/>
          <a:p>
            <a:r>
              <a:rPr lang="en-US" sz="2800" dirty="0"/>
              <a:t>Results:</a:t>
            </a:r>
          </a:p>
          <a:p>
            <a:endParaRPr lang="en-IN" sz="2800" dirty="0"/>
          </a:p>
        </p:txBody>
      </p:sp>
      <p:pic>
        <p:nvPicPr>
          <p:cNvPr id="3" name="Picture 2">
            <a:extLst>
              <a:ext uri="{FF2B5EF4-FFF2-40B4-BE49-F238E27FC236}">
                <a16:creationId xmlns:a16="http://schemas.microsoft.com/office/drawing/2014/main" id="{D43A3A67-B4DF-7B98-EB12-067EF57802F5}"/>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2654665391"/>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711719-F4E8-0D4C-B854-4D853AE4395F}"/>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257595264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0E9A6A-7889-DB65-38EE-FAF8C31C0043}"/>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943014186"/>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762C3-299C-BEE5-C18B-6438AC4CD9A7}"/>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58599733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EFAE78-186D-D074-1923-F4FF413339ED}"/>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313269551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F15AB6-E444-7C3B-2A3A-C0E4111C1B26}"/>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96218258"/>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1922DD-FA4D-7F87-B5F7-710BA0AD6C4B}"/>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361278132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122040" y="10840"/>
            <a:ext cx="3441848" cy="1295430"/>
          </a:xfrm>
        </p:spPr>
        <p:txBody>
          <a:bodyPr>
            <a:normAutofit/>
          </a:bodyPr>
          <a:lstStyle/>
          <a:p>
            <a:r>
              <a:rPr lang="en-IN" b="1" dirty="0">
                <a:solidFill>
                  <a:schemeClr val="tx2">
                    <a:lumMod val="50000"/>
                  </a:schemeClr>
                </a:solidFill>
                <a:latin typeface="Times New Roman" panose="02020603050405020304" pitchFamily="18" charset="0"/>
                <a:cs typeface="Times New Roman" panose="02020603050405020304" pitchFamily="18" charset="0"/>
              </a:rPr>
              <a:t>Abstract:</a:t>
            </a:r>
          </a:p>
        </p:txBody>
      </p:sp>
      <p:sp>
        <p:nvSpPr>
          <p:cNvPr id="2" name="AutoShape 2" descr="A high-tech cloud services access system where a user interacts with biometric scanners. The scene includes futuristic cloud servers, biometric sensors (such as fingerprint, facial recognition, and iris scanning devices), and security elements like encryption keys, data shields, and secure access protocols. The atmosphere should feel efficient and modern, with a focus on security, showing data protection layers, encryption codes flowing, and user identity validation through biometrics in a sleek digital environment.">
            <a:extLst>
              <a:ext uri="{FF2B5EF4-FFF2-40B4-BE49-F238E27FC236}">
                <a16:creationId xmlns:a16="http://schemas.microsoft.com/office/drawing/2014/main" id="{51F6459A-5DDB-C97C-7A46-30734981E761}"/>
              </a:ext>
            </a:extLst>
          </p:cNvPr>
          <p:cNvSpPr>
            <a:spLocks noChangeAspect="1" noChangeArrowheads="1"/>
          </p:cNvSpPr>
          <p:nvPr/>
        </p:nvSpPr>
        <p:spPr bwMode="auto">
          <a:xfrm>
            <a:off x="4419600" y="260648"/>
            <a:ext cx="3320752" cy="33207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AFD3EC91-7297-E627-AE5B-A479E1374948}"/>
              </a:ext>
            </a:extLst>
          </p:cNvPr>
          <p:cNvSpPr txBox="1"/>
          <p:nvPr/>
        </p:nvSpPr>
        <p:spPr>
          <a:xfrm>
            <a:off x="21341" y="1124744"/>
            <a:ext cx="5602088" cy="5940088"/>
          </a:xfrm>
          <a:prstGeom prst="rect">
            <a:avLst/>
          </a:prstGeom>
          <a:noFill/>
        </p:spPr>
        <p:txBody>
          <a:bodyPr wrap="square" rtlCol="0">
            <a:spAutoFit/>
          </a:bodyPr>
          <a:lstStyle/>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rPr>
              <a:t>This project presents the design and development of a chatbot system integrated with artificial intelligence (AI) technique to assist in disease diagnosis.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helps in supports users in identifying potential diseases and recommending further steps, such as visiting a healthcare professional or home remedies for minor issues.</a:t>
            </a:r>
          </a:p>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rPr>
              <a:t>The chatbot offers an affordable, accessible, and user-friendly platform.</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Chatbots can be used to screen for diseases by asking questions and analyzing responses to identify potential risks.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AI chatbots use NLP to interact with users conversationally, allowing patients to describe their symptoms in their own words, which the AI interprets to suggest diagnoses.</a:t>
            </a: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IN" sz="2000" dirty="0"/>
          </a:p>
        </p:txBody>
      </p:sp>
      <p:pic>
        <p:nvPicPr>
          <p:cNvPr id="1028" name="Picture 4" descr="Chatbots in Healthcare [10 Use Cases] + Development Guide">
            <a:extLst>
              <a:ext uri="{FF2B5EF4-FFF2-40B4-BE49-F238E27FC236}">
                <a16:creationId xmlns:a16="http://schemas.microsoft.com/office/drawing/2014/main" id="{61577F69-8B38-01C8-C648-02390B1A1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507" y="1628800"/>
            <a:ext cx="3440493" cy="3096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BA2EAF-27CB-8FAA-C9B1-1B9D84C38557}"/>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23346037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19F9F8-4B13-EFB1-1AC7-A4498C03D9E2}"/>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313030754"/>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29B31-D8FE-F099-7045-73A6A7FC1570}"/>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2346475071"/>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5D54E0-CE86-B422-E5C9-79FB962BEC48}"/>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179207659"/>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B060CB-B50A-5932-399F-CAD3CC5E7DB5}"/>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1183484346"/>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B7B6-A4C1-44ED-292D-CF8A7897DEB7}"/>
              </a:ext>
            </a:extLst>
          </p:cNvPr>
          <p:cNvSpPr>
            <a:spLocks noGrp="1"/>
          </p:cNvSpPr>
          <p:nvPr>
            <p:ph type="title"/>
          </p:nvPr>
        </p:nvSpPr>
        <p:spPr>
          <a:xfrm>
            <a:off x="-540568" y="692696"/>
            <a:ext cx="4881184" cy="52107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9DDC6-433C-F5A8-229E-295ED65D6013}"/>
              </a:ext>
            </a:extLst>
          </p:cNvPr>
          <p:cNvSpPr>
            <a:spLocks noGrp="1"/>
          </p:cNvSpPr>
          <p:nvPr>
            <p:ph idx="1"/>
          </p:nvPr>
        </p:nvSpPr>
        <p:spPr>
          <a:xfrm>
            <a:off x="200664" y="1797365"/>
            <a:ext cx="8136904" cy="5060635"/>
          </a:xfrm>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project presents a novel approach to disease diagnosis using a chatbot.</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use of chatbots for disease diagnosis holds great promise for improving healthcare accessibility, efficiency, and accuracy.</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By addressing the limitations of existing systems, the proposed system offers a more personalized, data-driven, and user-friendly approach to diagnosis, ultimately leading to better patient outcomes.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offers a convenient and cost-effective tool for individuals to assess their health conditions, especially in remote regions where access to professional healthcare is limited.</a:t>
            </a: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557796"/>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BCD86-AAEC-F6A7-FC13-B3EB64E89267}"/>
              </a:ext>
            </a:extLst>
          </p:cNvPr>
          <p:cNvSpPr txBox="1"/>
          <p:nvPr/>
        </p:nvSpPr>
        <p:spPr>
          <a:xfrm>
            <a:off x="539552" y="404664"/>
            <a:ext cx="4337311" cy="523220"/>
          </a:xfrm>
          <a:prstGeom prst="rect">
            <a:avLst/>
          </a:prstGeom>
          <a:noFill/>
        </p:spPr>
        <p:txBody>
          <a:bodyPr wrap="square" rtlCol="0">
            <a:spAutoFit/>
          </a:bodyPr>
          <a:lstStyle/>
          <a:p>
            <a:r>
              <a:rPr lang="en-IN" sz="2800" b="1" dirty="0"/>
              <a:t>Future Scope:</a:t>
            </a:r>
          </a:p>
        </p:txBody>
      </p:sp>
      <p:sp>
        <p:nvSpPr>
          <p:cNvPr id="3" name="TextBox 2">
            <a:extLst>
              <a:ext uri="{FF2B5EF4-FFF2-40B4-BE49-F238E27FC236}">
                <a16:creationId xmlns:a16="http://schemas.microsoft.com/office/drawing/2014/main" id="{D0C07EEF-A1E5-F1C7-F2D1-5EE71054EF19}"/>
              </a:ext>
            </a:extLst>
          </p:cNvPr>
          <p:cNvSpPr txBox="1"/>
          <p:nvPr/>
        </p:nvSpPr>
        <p:spPr>
          <a:xfrm>
            <a:off x="539552" y="1340768"/>
            <a:ext cx="7920880" cy="3416320"/>
          </a:xfrm>
          <a:prstGeom prst="rect">
            <a:avLst/>
          </a:prstGeom>
          <a:noFill/>
        </p:spPr>
        <p:txBody>
          <a:bodyPr wrap="square" rtlCol="0">
            <a:spAutoFit/>
          </a:bodyPr>
          <a:lstStyle/>
          <a:p>
            <a:pPr algn="just"/>
            <a:r>
              <a:rPr lang="en-US" dirty="0"/>
              <a:t>The medical chatbot has immense potential for future advancements. Currently, it enables users to book doctor appointments, provide doctor recommendations based on diagnosed diseases, and suggest suitable food plans for better health management. Future enhancements can include real-time integration with hospital management systems for instant appointment scheduling, AI-powered symptom analysis for more precise predictions, and voice-based interactions for accessibility. Additionally, telemedicine support can allow direct consultations with doctors via chat or video calls. Wearable device integration can enable real-time health monitoring, offering personalized insights based on user vitals. The chatbot can also expand into mental health support, providing counseling and self-care guidance.</a:t>
            </a:r>
            <a:endParaRPr lang="en-IN" dirty="0"/>
          </a:p>
        </p:txBody>
      </p:sp>
    </p:spTree>
    <p:extLst>
      <p:ext uri="{BB962C8B-B14F-4D97-AF65-F5344CB8AC3E}">
        <p14:creationId xmlns:p14="http://schemas.microsoft.com/office/powerpoint/2010/main" val="4029632979"/>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DD8F5-6E29-F4EC-17CF-7D78BFD7A862}"/>
              </a:ext>
            </a:extLst>
          </p:cNvPr>
          <p:cNvSpPr txBox="1"/>
          <p:nvPr/>
        </p:nvSpPr>
        <p:spPr>
          <a:xfrm>
            <a:off x="395536" y="404664"/>
            <a:ext cx="4070832" cy="461665"/>
          </a:xfrm>
          <a:prstGeom prst="rect">
            <a:avLst/>
          </a:prstGeom>
          <a:noFill/>
        </p:spPr>
        <p:txBody>
          <a:bodyPr wrap="square" rtlCol="0">
            <a:spAutoFit/>
          </a:bodyPr>
          <a:lstStyle/>
          <a:p>
            <a:r>
              <a:rPr lang="en-IN" sz="2400" b="1" dirty="0"/>
              <a:t>References:</a:t>
            </a:r>
          </a:p>
        </p:txBody>
      </p:sp>
      <p:sp>
        <p:nvSpPr>
          <p:cNvPr id="3" name="TextBox 2">
            <a:extLst>
              <a:ext uri="{FF2B5EF4-FFF2-40B4-BE49-F238E27FC236}">
                <a16:creationId xmlns:a16="http://schemas.microsoft.com/office/drawing/2014/main" id="{2728F218-4764-AC79-CD23-01D844D4E670}"/>
              </a:ext>
            </a:extLst>
          </p:cNvPr>
          <p:cNvSpPr txBox="1"/>
          <p:nvPr/>
        </p:nvSpPr>
        <p:spPr>
          <a:xfrm>
            <a:off x="395536" y="1700808"/>
            <a:ext cx="7158108" cy="3845925"/>
          </a:xfrm>
          <a:prstGeom prst="rect">
            <a:avLst/>
          </a:prstGeom>
          <a:noFill/>
        </p:spPr>
        <p:txBody>
          <a:bodyPr wrap="square" rtlCol="0">
            <a:spAutoFit/>
          </a:bodyPr>
          <a:lstStyle/>
          <a:p>
            <a:pPr marL="342900" lvl="0" indent="-342900" algn="just">
              <a:lnSpc>
                <a:spcPct val="107000"/>
              </a:lnSpc>
              <a:spcAft>
                <a:spcPts val="800"/>
              </a:spcAft>
              <a:buFont typeface="Times New Roman" panose="02020603050405020304" pitchFamily="18" charset="0"/>
              <a:buAutoNum type="arabicPeriod"/>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Smith, J. "Challenges in Online Disease Diagnosis: A Review of Existing Systems and Limitations."</a:t>
            </a:r>
            <a:endParaRPr lang="en-US" sz="1800" kern="100" dirty="0">
              <a:effectLst/>
              <a:latin typeface="Calibri" panose="020F0502020204030204" pitchFamily="34" charset="0"/>
              <a:cs typeface="Mangal" panose="02040503050203030202" pitchFamily="18" charset="0"/>
            </a:endParaRPr>
          </a:p>
          <a:p>
            <a:pPr marL="342900" lvl="0" indent="-342900" algn="just">
              <a:lnSpc>
                <a:spcPct val="107000"/>
              </a:lnSpc>
              <a:spcAft>
                <a:spcPts val="800"/>
              </a:spcAft>
              <a:buFont typeface="Times New Roman" panose="02020603050405020304" pitchFamily="18" charset="0"/>
              <a:buAutoNum type="arabicPeriod"/>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Johnson, E. "Enhancing User Experience in Disease Diagnosis: The Role of Chatbot Technology."</a:t>
            </a:r>
            <a:endParaRPr lang="en-US" sz="1800" kern="100" dirty="0">
              <a:effectLst/>
              <a:latin typeface="Calibri" panose="020F0502020204030204" pitchFamily="34" charset="0"/>
              <a:cs typeface="Mangal" panose="02040503050203030202" pitchFamily="18" charset="0"/>
            </a:endParaRPr>
          </a:p>
          <a:p>
            <a:pPr marL="342900" lvl="0" indent="-342900" algn="just">
              <a:lnSpc>
                <a:spcPct val="107000"/>
              </a:lnSpc>
              <a:spcAft>
                <a:spcPts val="800"/>
              </a:spcAft>
              <a:buFont typeface="Times New Roman" panose="02020603050405020304" pitchFamily="18" charset="0"/>
              <a:buAutoNum type="arabicPeriod"/>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Brown, M. "Natural Language Processing in Healthcare: Advances and Applications in Chatbot Development."</a:t>
            </a:r>
            <a:endParaRPr lang="en-US" sz="1800" kern="100" dirty="0">
              <a:effectLst/>
              <a:latin typeface="Calibri" panose="020F0502020204030204" pitchFamily="34" charset="0"/>
              <a:cs typeface="Mangal" panose="02040503050203030202" pitchFamily="18" charset="0"/>
            </a:endParaRPr>
          </a:p>
          <a:p>
            <a:pPr marL="342900" lvl="0" indent="-342900" algn="just">
              <a:lnSpc>
                <a:spcPct val="107000"/>
              </a:lnSpc>
              <a:spcAft>
                <a:spcPts val="800"/>
              </a:spcAft>
              <a:buFont typeface="Times New Roman" panose="02020603050405020304" pitchFamily="18" charset="0"/>
              <a:buAutoNum type="arabicPeriod"/>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Davis, S. "Privacy and Security Considerations in Healthcare Chatbots: Best Practices and Implementations."</a:t>
            </a:r>
            <a:endParaRPr lang="en-US" sz="1800" kern="100" dirty="0">
              <a:effectLst/>
              <a:latin typeface="Calibri" panose="020F0502020204030204" pitchFamily="34" charset="0"/>
              <a:cs typeface="Mangal" panose="02040503050203030202" pitchFamily="18" charset="0"/>
            </a:endParaRPr>
          </a:p>
          <a:p>
            <a:pPr marL="342900" lvl="0" indent="-342900" algn="just">
              <a:lnSpc>
                <a:spcPct val="107000"/>
              </a:lnSpc>
              <a:spcAft>
                <a:spcPts val="800"/>
              </a:spcAft>
              <a:buFont typeface="Times New Roman" panose="02020603050405020304" pitchFamily="18" charset="0"/>
              <a:buAutoNum type="arabicPeriod"/>
              <a:tabLst>
                <a:tab pos="457200" algn="l"/>
              </a:tabLst>
            </a:pPr>
            <a:r>
              <a:rPr lang="en-US" sz="1800" kern="100" dirty="0">
                <a:effectLst/>
                <a:latin typeface="Times New Roman" panose="02020603050405020304" pitchFamily="18" charset="0"/>
                <a:ea typeface="Calibri" panose="020F0502020204030204" pitchFamily="34" charset="0"/>
                <a:cs typeface="Mangal" panose="02040503050203030202" pitchFamily="18" charset="0"/>
              </a:rPr>
              <a:t>White, D. "Emergency Response Features in Symptom-checking Chatbots: Ensuring User Safety."</a:t>
            </a:r>
            <a:endParaRPr lang="en-US" sz="1800" kern="100" dirty="0">
              <a:effectLst/>
              <a:latin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78015150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E91AB-CEA9-7EFC-C18F-59FD035F5B36}"/>
              </a:ext>
            </a:extLst>
          </p:cNvPr>
          <p:cNvSpPr txBox="1"/>
          <p:nvPr/>
        </p:nvSpPr>
        <p:spPr>
          <a:xfrm>
            <a:off x="611560" y="764704"/>
            <a:ext cx="4034980" cy="523220"/>
          </a:xfrm>
          <a:prstGeom prst="rect">
            <a:avLst/>
          </a:prstGeom>
          <a:noFill/>
        </p:spPr>
        <p:txBody>
          <a:bodyPr wrap="square" rtlCol="0">
            <a:spAutoFit/>
          </a:bodyPr>
          <a:lstStyle/>
          <a:p>
            <a:r>
              <a:rPr lang="en-IN" sz="2800" dirty="0" err="1"/>
              <a:t>Github</a:t>
            </a:r>
            <a:r>
              <a:rPr lang="en-IN" sz="2800" dirty="0"/>
              <a:t> Link:</a:t>
            </a:r>
          </a:p>
        </p:txBody>
      </p:sp>
      <p:sp>
        <p:nvSpPr>
          <p:cNvPr id="3" name="TextBox 2">
            <a:extLst>
              <a:ext uri="{FF2B5EF4-FFF2-40B4-BE49-F238E27FC236}">
                <a16:creationId xmlns:a16="http://schemas.microsoft.com/office/drawing/2014/main" id="{A34DE208-2E00-FC79-5CA4-589A10E5F5AC}"/>
              </a:ext>
            </a:extLst>
          </p:cNvPr>
          <p:cNvSpPr txBox="1"/>
          <p:nvPr/>
        </p:nvSpPr>
        <p:spPr>
          <a:xfrm>
            <a:off x="611560" y="1844824"/>
            <a:ext cx="8164061" cy="369332"/>
          </a:xfrm>
          <a:prstGeom prst="rect">
            <a:avLst/>
          </a:prstGeom>
          <a:noFill/>
        </p:spPr>
        <p:txBody>
          <a:bodyPr wrap="square" rtlCol="0">
            <a:spAutoFit/>
          </a:bodyPr>
          <a:lstStyle/>
          <a:p>
            <a:r>
              <a:rPr lang="en-IN" dirty="0"/>
              <a:t>https://github.com/akshithkethireddy/Disease_Diagnosis</a:t>
            </a:r>
          </a:p>
        </p:txBody>
      </p:sp>
    </p:spTree>
    <p:extLst>
      <p:ext uri="{BB962C8B-B14F-4D97-AF65-F5344CB8AC3E}">
        <p14:creationId xmlns:p14="http://schemas.microsoft.com/office/powerpoint/2010/main" val="1172991434"/>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8986-DA19-E6C3-F16E-671BAF892CD4}"/>
              </a:ext>
            </a:extLst>
          </p:cNvPr>
          <p:cNvSpPr>
            <a:spLocks noGrp="1"/>
          </p:cNvSpPr>
          <p:nvPr>
            <p:ph type="ctrTitle"/>
          </p:nvPr>
        </p:nvSpPr>
        <p:spPr>
          <a:xfrm>
            <a:off x="2555776" y="1916832"/>
            <a:ext cx="5826719" cy="1646302"/>
          </a:xfrm>
        </p:spPr>
        <p:txBody>
          <a:bodyPr/>
          <a:lstStyle/>
          <a:p>
            <a:r>
              <a:rPr lang="en-US" sz="4400" b="1" dirty="0">
                <a:solidFill>
                  <a:schemeClr val="tx1"/>
                </a:solidFill>
                <a:latin typeface="Times New Roman" panose="02020603050405020304" pitchFamily="18" charset="0"/>
                <a:cs typeface="Times New Roman" panose="02020603050405020304" pitchFamily="18" charset="0"/>
              </a:rPr>
              <a:t>THANK YOU</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57649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649ED7-68A4-D29E-6546-507B49EC559A}"/>
              </a:ext>
            </a:extLst>
          </p:cNvPr>
          <p:cNvSpPr txBox="1"/>
          <p:nvPr/>
        </p:nvSpPr>
        <p:spPr>
          <a:xfrm>
            <a:off x="179512" y="362409"/>
            <a:ext cx="3528392"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Existing Systems</a:t>
            </a:r>
            <a:r>
              <a:rPr lang="en-IN" dirty="0">
                <a:latin typeface="Times New Roman" panose="02020603050405020304" pitchFamily="18" charset="0"/>
                <a:cs typeface="Times New Roman" panose="02020603050405020304" pitchFamily="18" charset="0"/>
              </a:rPr>
              <a:t>:</a:t>
            </a:r>
          </a:p>
          <a:p>
            <a:endParaRPr lang="en-IN" dirty="0"/>
          </a:p>
        </p:txBody>
      </p:sp>
      <p:sp>
        <p:nvSpPr>
          <p:cNvPr id="2" name="TextBox 1">
            <a:extLst>
              <a:ext uri="{FF2B5EF4-FFF2-40B4-BE49-F238E27FC236}">
                <a16:creationId xmlns:a16="http://schemas.microsoft.com/office/drawing/2014/main" id="{4DF2F14B-49E3-DB02-5448-917C6A911A92}"/>
              </a:ext>
            </a:extLst>
          </p:cNvPr>
          <p:cNvSpPr txBox="1"/>
          <p:nvPr/>
        </p:nvSpPr>
        <p:spPr>
          <a:xfrm>
            <a:off x="179512" y="1162628"/>
            <a:ext cx="7488832" cy="655564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disease diagnosis typically involves in-person consultations with doctors.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Rule-Based Systems: One of the earliest forms of chatbot-based disease diagnosis systems relied heavily on rule-based algorithms. These systems used predefined sets of "if-then" conditions to map user input (symptoms) to possible diagnoses.</a:t>
            </a: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Contextual Awareness: These systems may not consider the user's overall health history, medications, or other relevant factors that can influence a diagnosis.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Dependency on Predefined Rules: Some chatbots rely heavily on predefined rules and scripts, limiting their ability to adapt to new information or handle unexpected scenarios.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F9252B76-35C1-896E-737D-2C7048D66BD8}"/>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51520" y="332656"/>
            <a:ext cx="4211960" cy="1143000"/>
          </a:xfrm>
        </p:spPr>
        <p:txBody>
          <a:bodyPr>
            <a:normAutofit/>
          </a:bodyPr>
          <a:lstStyle/>
          <a:p>
            <a:r>
              <a:rPr lang="en-IN" sz="3200" b="1" dirty="0">
                <a:solidFill>
                  <a:schemeClr val="tx2">
                    <a:lumMod val="50000"/>
                  </a:schemeClr>
                </a:solidFill>
                <a:latin typeface="Times New Roman" panose="02020603050405020304" pitchFamily="18" charset="0"/>
                <a:cs typeface="Times New Roman" panose="02020603050405020304" pitchFamily="18" charset="0"/>
              </a:rPr>
              <a:t>Disadvantages:</a:t>
            </a:r>
            <a:endParaRPr lang="en-IN" sz="3200" dirty="0">
              <a:solidFill>
                <a:schemeClr val="tx2">
                  <a:lumMod val="50000"/>
                </a:schemeClr>
              </a:solidFill>
            </a:endParaRPr>
          </a:p>
        </p:txBody>
      </p:sp>
      <p:sp>
        <p:nvSpPr>
          <p:cNvPr id="1048607" name="Content Placeholder 2"/>
          <p:cNvSpPr>
            <a:spLocks noGrp="1"/>
          </p:cNvSpPr>
          <p:nvPr>
            <p:ph idx="1"/>
          </p:nvPr>
        </p:nvSpPr>
        <p:spPr>
          <a:xfrm>
            <a:off x="457200" y="1166018"/>
            <a:ext cx="8229600" cy="4525963"/>
          </a:xfrm>
        </p:spPr>
        <p:txBody>
          <a:bodyPr>
            <a:normAutofit/>
          </a:bodyPr>
          <a:lstStyle/>
          <a:p>
            <a:pPr algn="just">
              <a:lnSpc>
                <a:spcPct val="150000"/>
              </a:lnSpc>
              <a:buFont typeface="Wingdings" panose="05000000000000000000" pitchFamily="2" charset="2"/>
              <a:buChar char="§"/>
            </a:pPr>
            <a:r>
              <a:rPr lang="en-US" sz="2400" dirty="0">
                <a:solidFill>
                  <a:schemeClr val="tx1"/>
                </a:solidFill>
                <a:latin typeface="Times New Roman" panose="02020603050405020304" pitchFamily="18" charset="0"/>
                <a:cs typeface="Times New Roman" panose="02020603050405020304" pitchFamily="18" charset="0"/>
              </a:rPr>
              <a:t>Limited Accuracy</a:t>
            </a:r>
          </a:p>
          <a:p>
            <a:pPr algn="just">
              <a:lnSpc>
                <a:spcPct val="150000"/>
              </a:lnSpc>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Unreliable information</a:t>
            </a:r>
          </a:p>
          <a:p>
            <a:pPr algn="just">
              <a:lnSpc>
                <a:spcPct val="150000"/>
              </a:lnSpc>
              <a:buFont typeface="Wingdings" panose="05000000000000000000" pitchFamily="2" charset="2"/>
              <a:buChar char="§"/>
            </a:pPr>
            <a:r>
              <a:rPr lang="en-IN"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Efficiency</a:t>
            </a:r>
          </a:p>
          <a:p>
            <a:pPr algn="just">
              <a:lnSpc>
                <a:spcPct val="150000"/>
              </a:lnSpc>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Potential for Misdiagnosis</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28A2F1-2178-B10D-7702-39C30408BFCB}"/>
              </a:ext>
            </a:extLst>
          </p:cNvPr>
          <p:cNvSpPr txBox="1"/>
          <p:nvPr/>
        </p:nvSpPr>
        <p:spPr>
          <a:xfrm>
            <a:off x="155429" y="404664"/>
            <a:ext cx="324036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Proposed Systems</a:t>
            </a:r>
            <a:r>
              <a:rPr lang="en-IN"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B800728F-96E5-5679-E2FD-D634C9D4CB92}"/>
              </a:ext>
            </a:extLst>
          </p:cNvPr>
          <p:cNvSpPr txBox="1"/>
          <p:nvPr/>
        </p:nvSpPr>
        <p:spPr>
          <a:xfrm>
            <a:off x="155429" y="1052736"/>
            <a:ext cx="8160987" cy="6832640"/>
          </a:xfrm>
          <a:prstGeom prst="rect">
            <a:avLst/>
          </a:prstGeom>
          <a:noFill/>
        </p:spPr>
        <p:txBody>
          <a:bodyPr wrap="square" rtlCol="0">
            <a:spAutoFit/>
          </a:bodyPr>
          <a:lstStyle/>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for disease diagnosis using chatbots utilizes advanced natural language processing(NLP)</a:t>
            </a: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Unlike traditional systems, which relied on basic rule-based algorithms, the proposed system incorporates transformer-based models for Convolutional Neural Networks(CNNs) .</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Contextual Understanding: Our chatbot will be designed to maintain a conversation history and utilize contextual information to provide more accurate and relevant responses. This includes considering the user's age, gender, medical history, and current symptoms.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Privacy and Security: We will prioritize user privacy by implementing robust security measures to protect sensitive medical data</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chatbot operates 24/7 and supports users in identifying potential diseases and recommending further steps, such as visiting a healthcare professional or home remedies for minor issues.</a:t>
            </a:r>
          </a:p>
          <a:p>
            <a:pPr marL="285750" indent="-285750" algn="just">
              <a:buFont typeface="Arial" panose="020B0604020202020204" pitchFamily="34" charset="0"/>
              <a:buChar char="•"/>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BE78C0-63DF-DFE8-95AA-4A414A6B9AFA}"/>
              </a:ext>
            </a:extLst>
          </p:cNvPr>
          <p:cNvSpPr txBox="1"/>
          <p:nvPr/>
        </p:nvSpPr>
        <p:spPr>
          <a:xfrm>
            <a:off x="419763" y="620688"/>
            <a:ext cx="350416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Advantages</a:t>
            </a:r>
            <a:r>
              <a:rPr lang="en-IN" sz="40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65EC8CFC-C4DB-2C19-C803-1ABEBC6155C5}"/>
              </a:ext>
            </a:extLst>
          </p:cNvPr>
          <p:cNvSpPr txBox="1"/>
          <p:nvPr/>
        </p:nvSpPr>
        <p:spPr>
          <a:xfrm>
            <a:off x="419764" y="1700808"/>
            <a:ext cx="4927974" cy="26001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I</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mproved diagnostic accuracy</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Accessibility</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Cost-effective</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24/7 Availability</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763C-F01C-7DA7-1BD1-4BAD1C17822D}"/>
              </a:ext>
            </a:extLst>
          </p:cNvPr>
          <p:cNvSpPr>
            <a:spLocks noGrp="1"/>
          </p:cNvSpPr>
          <p:nvPr>
            <p:ph type="title"/>
          </p:nvPr>
        </p:nvSpPr>
        <p:spPr>
          <a:xfrm>
            <a:off x="179513" y="260648"/>
            <a:ext cx="8136904" cy="1152128"/>
          </a:xfrm>
        </p:spPr>
        <p:txBody>
          <a:bodyPr>
            <a:normAutofit fontScale="90000"/>
          </a:bodyPr>
          <a:lstStyle/>
          <a:p>
            <a:r>
              <a:rPr lang="en-GB" sz="3600" b="1" spc="-85" dirty="0">
                <a:solidFill>
                  <a:schemeClr val="tx2">
                    <a:lumMod val="50000"/>
                  </a:schemeClr>
                </a:solidFill>
                <a:latin typeface="Times New Roman" panose="02020603050405020304" pitchFamily="18" charset="0"/>
                <a:cs typeface="Times New Roman" panose="02020603050405020304" pitchFamily="18" charset="0"/>
              </a:rPr>
              <a:t>Hardware and Software requirements</a:t>
            </a:r>
            <a:r>
              <a:rPr lang="en-GB" b="1" spc="-85" dirty="0">
                <a:solidFill>
                  <a:schemeClr val="tx2">
                    <a:lumMod val="50000"/>
                  </a:schemeClr>
                </a:solidFill>
                <a:latin typeface="Times New Roman" panose="02020603050405020304" pitchFamily="18" charset="0"/>
                <a:cs typeface="Times New Roman" panose="02020603050405020304" pitchFamily="18" charset="0"/>
              </a:rPr>
              <a:t> :</a:t>
            </a:r>
            <a:br>
              <a:rPr lang="en-GB" sz="3600" b="1" spc="-85"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91F791-C183-542C-6313-3F5129D5F247}"/>
              </a:ext>
            </a:extLst>
          </p:cNvPr>
          <p:cNvSpPr>
            <a:spLocks noGrp="1"/>
          </p:cNvSpPr>
          <p:nvPr>
            <p:ph idx="1"/>
          </p:nvPr>
        </p:nvSpPr>
        <p:spPr>
          <a:xfrm>
            <a:off x="323528" y="980728"/>
            <a:ext cx="6633785" cy="5400600"/>
          </a:xfrm>
        </p:spPr>
        <p:txBody>
          <a:bodyPr>
            <a:normAutofit/>
          </a:bodyPr>
          <a:lstStyle/>
          <a:p>
            <a:pPr marL="0" indent="0">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
            </a:pPr>
            <a:r>
              <a:rPr lang="en-GB"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PROCESSOR		 : I5</a:t>
            </a:r>
            <a:endParaRPr lang="en-IN" sz="1800" dirty="0">
              <a:solidFill>
                <a:schemeClr val="tx1">
                  <a:lumMod val="95000"/>
                  <a:lumOff val="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 Disk        		: 40GB</a:t>
            </a:r>
            <a:endParaRPr lang="en-IN" sz="1800" dirty="0">
              <a:solidFill>
                <a:schemeClr val="tx1">
                  <a:lumMod val="95000"/>
                  <a:lumOff val="5000"/>
                </a:schemeClr>
              </a:solidFill>
              <a:effectLst/>
              <a:latin typeface="Verdana" panose="020B060403050404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Ram			         : </a:t>
            </a:r>
            <a:r>
              <a:rPr lang="en-GB"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8</a:t>
            </a:r>
            <a:r>
              <a:rPr lang="en-GB"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GB</a:t>
            </a:r>
          </a:p>
          <a:p>
            <a:pPr marL="0" indent="0">
              <a:buNone/>
            </a:pPr>
            <a:endParaRPr lang="en-GB"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nSpc>
                <a:spcPct val="110000"/>
              </a:lnSpc>
              <a:buNone/>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r>
              <a:rPr lang="en-IN" sz="2000" b="1" dirty="0">
                <a:solidFill>
                  <a:schemeClr val="tx1">
                    <a:lumMod val="95000"/>
                    <a:lumOff val="5000"/>
                  </a:schemeClr>
                </a:solidFill>
              </a:rPr>
              <a:t>:</a:t>
            </a:r>
            <a:endParaRPr lang="en-IN" sz="2000" dirty="0">
              <a:solidFill>
                <a:schemeClr val="tx1">
                  <a:lumMod val="95000"/>
                  <a:lumOff val="5000"/>
                </a:schemeClr>
              </a:solidFill>
            </a:endParaRPr>
          </a:p>
          <a:p>
            <a:pPr marL="342900" lvl="0" indent="-342900" algn="just">
              <a:lnSpc>
                <a:spcPct val="110000"/>
              </a:lnSpc>
              <a:spcAft>
                <a:spcPts val="800"/>
              </a:spcAft>
              <a:buFont typeface="Symbol" panose="05050102010706020507" pitchFamily="18" charset="2"/>
              <a:buChar char=""/>
              <a:tabLst>
                <a:tab pos="457200" algn="l"/>
              </a:tabLst>
            </a:pP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Operating system </a:t>
            </a:r>
            <a:r>
              <a:rPr lang="en-US"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Windows 11</a:t>
            </a:r>
            <a:endParaRPr lang="en-IN"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Coding Languag</a:t>
            </a:r>
            <a:r>
              <a:rPr lang="en-US" sz="1800"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e</a:t>
            </a: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   Python</a:t>
            </a:r>
            <a:r>
              <a:rPr lang="en-US"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3.7</a:t>
            </a:r>
            <a:endParaRPr lang="en-IN" sz="18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tabLst>
                <a:tab pos="457200" algn="l"/>
              </a:tabLst>
            </a:pP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Designing	</a:t>
            </a:r>
            <a:r>
              <a:rPr lang="en-US" sz="1800"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Html, </a:t>
            </a:r>
            <a:r>
              <a:rPr lang="en-US"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C</a:t>
            </a:r>
            <a:r>
              <a:rPr lang="en-US" sz="1800" kern="1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SS</a:t>
            </a: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mj-lt"/>
              <a:ea typeface="Batang" panose="020B0503020000020004" pitchFamily="18" charset="-127"/>
              <a:cs typeface="Angsana New" panose="02020603050405020304" pitchFamily="18" charset="-34"/>
            </a:endParaRPr>
          </a:p>
          <a:p>
            <a:pPr>
              <a:buFont typeface="Wingdings" panose="05000000000000000000" pitchFamily="2" charset="2"/>
              <a:buChar char="§"/>
            </a:pPr>
            <a:endParaRPr lang="en-IN" sz="2000" dirty="0">
              <a:latin typeface="+mj-lt"/>
              <a:ea typeface="Batang" panose="020B0503020000020004" pitchFamily="18" charset="-127"/>
              <a:cs typeface="Angsana New" panose="02020603050405020304" pitchFamily="18" charset="-34"/>
            </a:endParaRPr>
          </a:p>
          <a:p>
            <a:pPr>
              <a:buFont typeface="Wingdings" panose="05000000000000000000" pitchFamily="2" charset="2"/>
              <a:buChar char="§"/>
            </a:pPr>
            <a:endParaRPr lang="en-IN" sz="2000" dirty="0"/>
          </a:p>
          <a:p>
            <a:pPr>
              <a:buFont typeface="Wingdings" panose="05000000000000000000" pitchFamily="2" charset="2"/>
              <a:buChar char="§"/>
            </a:pPr>
            <a:endParaRPr lang="en-IN" sz="2000" dirty="0"/>
          </a:p>
        </p:txBody>
      </p:sp>
    </p:spTree>
    <p:extLst>
      <p:ext uri="{BB962C8B-B14F-4D97-AF65-F5344CB8AC3E}">
        <p14:creationId xmlns:p14="http://schemas.microsoft.com/office/powerpoint/2010/main" val="80442153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3DA414-E5AE-B1F7-E11D-118EE7C737FC}"/>
              </a:ext>
            </a:extLst>
          </p:cNvPr>
          <p:cNvSpPr txBox="1"/>
          <p:nvPr/>
        </p:nvSpPr>
        <p:spPr>
          <a:xfrm>
            <a:off x="251520" y="404664"/>
            <a:ext cx="3597078" cy="523220"/>
          </a:xfrm>
          <a:prstGeom prst="rect">
            <a:avLst/>
          </a:prstGeom>
          <a:noFill/>
        </p:spPr>
        <p:txBody>
          <a:bodyPr wrap="square" rtlCol="0">
            <a:spAutoFit/>
          </a:bodyPr>
          <a:lstStyle/>
          <a:p>
            <a:r>
              <a:rPr lang="en-IN" sz="2800" b="1" dirty="0">
                <a:solidFill>
                  <a:schemeClr val="tx2">
                    <a:lumMod val="50000"/>
                  </a:schemeClr>
                </a:solidFill>
              </a:rPr>
              <a:t>Novelty of Project</a:t>
            </a:r>
            <a:r>
              <a:rPr lang="en-IN" sz="2800" dirty="0">
                <a:solidFill>
                  <a:schemeClr val="tx2">
                    <a:lumMod val="50000"/>
                  </a:schemeClr>
                </a:solidFill>
              </a:rPr>
              <a:t>:</a:t>
            </a:r>
            <a:endParaRPr lang="en-IN" sz="2800" dirty="0"/>
          </a:p>
        </p:txBody>
      </p:sp>
      <p:sp>
        <p:nvSpPr>
          <p:cNvPr id="3" name="TextBox 2">
            <a:extLst>
              <a:ext uri="{FF2B5EF4-FFF2-40B4-BE49-F238E27FC236}">
                <a16:creationId xmlns:a16="http://schemas.microsoft.com/office/drawing/2014/main" id="{025C56BD-A6F4-FB6A-32D4-06BA2403791D}"/>
              </a:ext>
            </a:extLst>
          </p:cNvPr>
          <p:cNvSpPr txBox="1"/>
          <p:nvPr/>
        </p:nvSpPr>
        <p:spPr>
          <a:xfrm>
            <a:off x="251520" y="1340768"/>
            <a:ext cx="7848872" cy="4708981"/>
          </a:xfrm>
          <a:prstGeom prst="rect">
            <a:avLst/>
          </a:prstGeom>
          <a:noFill/>
        </p:spPr>
        <p:txBody>
          <a:bodyPr wrap="square" rtlCol="0">
            <a:spAutoFit/>
          </a:bodyPr>
          <a:lstStyle/>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Improved algorithm and </a:t>
            </a: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24/7 Availability : Provides round-the-clock access to medical advice, especially in underserved areas.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Automated Disease Diagnosis Without Human Intervention</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Personalized Medical Recommendations</a:t>
            </a:r>
          </a:p>
          <a:p>
            <a:pPr marL="342900" indent="-342900" algn="just">
              <a:lnSpc>
                <a:spcPct val="15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Suggests medications and lifestyle changes based on disease diagnosis.</a:t>
            </a:r>
          </a:p>
          <a:p>
            <a:pPr marL="342900" indent="-342900">
              <a:lnSpc>
                <a:spcPct val="15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Provides dietary advice and precautions tailored to the user’s condition.</a:t>
            </a:r>
          </a:p>
          <a:p>
            <a:pPr marL="342900" indent="-342900">
              <a:lnSpc>
                <a:spcPct val="150000"/>
              </a:lnSpc>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We could also book appointments using this project.</a:t>
            </a:r>
          </a:p>
          <a:p>
            <a:pPr marL="342900" indent="-342900">
              <a:lnSpc>
                <a:spcPct val="150000"/>
              </a:lnSpc>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Our project will also </a:t>
            </a:r>
            <a:r>
              <a:rPr lang="en-IN" sz="2000" dirty="0" err="1">
                <a:latin typeface="Calibri" panose="020F0502020204030204" pitchFamily="34" charset="0"/>
                <a:ea typeface="Calibri" panose="020F0502020204030204" pitchFamily="34" charset="0"/>
                <a:cs typeface="Calibri" panose="020F0502020204030204" pitchFamily="34" charset="0"/>
              </a:rPr>
              <a:t>sugeest</a:t>
            </a:r>
            <a:r>
              <a:rPr lang="en-IN" sz="2000" dirty="0">
                <a:latin typeface="Calibri" panose="020F0502020204030204" pitchFamily="34" charset="0"/>
                <a:ea typeface="Calibri" panose="020F0502020204030204" pitchFamily="34" charset="0"/>
                <a:cs typeface="Calibri" panose="020F0502020204030204" pitchFamily="34" charset="0"/>
              </a:rPr>
              <a:t> you the best doctors to meet and get advanced medications.</a:t>
            </a:r>
          </a:p>
          <a:p>
            <a:pPr marL="342900" indent="-342900">
              <a:buFont typeface="+mj-lt"/>
              <a:buAutoNum type="arabicPeriod"/>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2576092"/>
      </p:ext>
    </p:extLst>
  </p:cSld>
  <p:clrMapOvr>
    <a:masterClrMapping/>
  </p:clrMapOvr>
  <p:transition spd="slow">
    <p:fad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1909</TotalTime>
  <Words>2979</Words>
  <Application>Microsoft Office PowerPoint</Application>
  <PresentationFormat>On-screen Show (4:3)</PresentationFormat>
  <Paragraphs>324</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Consolas</vt:lpstr>
      <vt:lpstr>Symbol</vt:lpstr>
      <vt:lpstr>Times New Roman</vt:lpstr>
      <vt:lpstr>Trebuchet MS</vt:lpstr>
      <vt:lpstr>Verdana</vt:lpstr>
      <vt:lpstr>Wingdings</vt:lpstr>
      <vt:lpstr>Wingdings 3</vt:lpstr>
      <vt:lpstr>Facet</vt:lpstr>
      <vt:lpstr>PowerPoint Presentation</vt:lpstr>
      <vt:lpstr>CONTENTS:</vt:lpstr>
      <vt:lpstr>Abstract:</vt:lpstr>
      <vt:lpstr>PowerPoint Presentation</vt:lpstr>
      <vt:lpstr>Disadvantages:</vt:lpstr>
      <vt:lpstr>PowerPoint Presentation</vt:lpstr>
      <vt:lpstr>PowerPoint Presentation</vt:lpstr>
      <vt:lpstr>Hardware and Software requirements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 OFELECTRONICS &amp; COMMUNICATION ENGINEERING CMR TECHNICAL CAMPUS</dc:title>
  <dc:creator>Mubeen</dc:creator>
  <cp:lastModifiedBy>Akshith Reddy</cp:lastModifiedBy>
  <cp:revision>30</cp:revision>
  <dcterms:created xsi:type="dcterms:W3CDTF">2020-06-07T02:01:00Z</dcterms:created>
  <dcterms:modified xsi:type="dcterms:W3CDTF">2025-03-16T14:18:13Z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1405bf7cf57844f3a07bd6b56fdc2ec0</vt:lpwstr>
  </property>
  <property fmtid="{D5CDD505-2E9C-101B-9397-08002B2CF9AE}" pid="3" name="KSOProductBuildVer">
    <vt:lpwstr>1033-12.2.0.17119</vt:lpwstr>
  </property>
</Properties>
</file>