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9" r:id="rId1"/>
  </p:sldMasterIdLst>
  <p:notesMasterIdLst>
    <p:notesMasterId r:id="rId33"/>
  </p:notesMasterIdLst>
  <p:sldIdLst>
    <p:sldId id="320" r:id="rId2"/>
    <p:sldId id="258" r:id="rId3"/>
    <p:sldId id="259" r:id="rId4"/>
    <p:sldId id="260" r:id="rId5"/>
    <p:sldId id="261" r:id="rId6"/>
    <p:sldId id="262" r:id="rId7"/>
    <p:sldId id="263" r:id="rId8"/>
    <p:sldId id="309" r:id="rId9"/>
    <p:sldId id="304" r:id="rId10"/>
    <p:sldId id="286" r:id="rId11"/>
    <p:sldId id="317" r:id="rId12"/>
    <p:sldId id="305" r:id="rId13"/>
    <p:sldId id="306" r:id="rId14"/>
    <p:sldId id="307" r:id="rId15"/>
    <p:sldId id="308" r:id="rId16"/>
    <p:sldId id="321" r:id="rId17"/>
    <p:sldId id="331" r:id="rId18"/>
    <p:sldId id="332" r:id="rId19"/>
    <p:sldId id="333" r:id="rId20"/>
    <p:sldId id="334" r:id="rId21"/>
    <p:sldId id="325" r:id="rId22"/>
    <p:sldId id="326" r:id="rId23"/>
    <p:sldId id="327" r:id="rId24"/>
    <p:sldId id="328" r:id="rId25"/>
    <p:sldId id="329" r:id="rId26"/>
    <p:sldId id="330" r:id="rId27"/>
    <p:sldId id="312" r:id="rId28"/>
    <p:sldId id="322" r:id="rId29"/>
    <p:sldId id="323" r:id="rId30"/>
    <p:sldId id="324" r:id="rId31"/>
    <p:sldId id="315"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69C3EB-D8B8-4600-ABFC-50E1B34B76D9}">
          <p14:sldIdLst>
            <p14:sldId id="320"/>
            <p14:sldId id="258"/>
            <p14:sldId id="259"/>
            <p14:sldId id="260"/>
            <p14:sldId id="261"/>
            <p14:sldId id="262"/>
          </p14:sldIdLst>
        </p14:section>
        <p14:section name="Untitled Section" id="{C2D0A4E7-1362-417C-9709-A8C550D1170C}">
          <p14:sldIdLst>
            <p14:sldId id="263"/>
            <p14:sldId id="309"/>
            <p14:sldId id="304"/>
            <p14:sldId id="286"/>
            <p14:sldId id="317"/>
            <p14:sldId id="305"/>
            <p14:sldId id="306"/>
            <p14:sldId id="307"/>
            <p14:sldId id="308"/>
            <p14:sldId id="321"/>
            <p14:sldId id="331"/>
            <p14:sldId id="332"/>
            <p14:sldId id="333"/>
            <p14:sldId id="334"/>
            <p14:sldId id="325"/>
            <p14:sldId id="326"/>
            <p14:sldId id="327"/>
            <p14:sldId id="328"/>
            <p14:sldId id="329"/>
            <p14:sldId id="330"/>
            <p14:sldId id="312"/>
            <p14:sldId id="322"/>
            <p14:sldId id="323"/>
            <p14:sldId id="324"/>
            <p14:sldId id="315"/>
          </p14:sldIdLst>
        </p14:section>
      </p14:sectionLst>
    </p:ext>
    <p:ext uri="{EFAFB233-063F-42B5-8137-9DF3F51BA10A}">
      <p15:sldGuideLst xmlns:p15="http://schemas.microsoft.com/office/powerpoint/2012/main">
        <p15:guide id="1" orient="horz" pos="2115" userDrawn="1">
          <p15:clr>
            <a:srgbClr val="A4A3A4"/>
          </p15:clr>
        </p15:guide>
        <p15:guide id="2" pos="29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6D6C33-46A6-4FE7-B8B9-F3E616DEE9C7}" v="28" dt="2024-11-06T14:55:00.60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0" autoAdjust="0"/>
    <p:restoredTop sz="90762" autoAdjust="0"/>
  </p:normalViewPr>
  <p:slideViewPr>
    <p:cSldViewPr showGuides="1">
      <p:cViewPr>
        <p:scale>
          <a:sx n="100" d="100"/>
          <a:sy n="100" d="100"/>
        </p:scale>
        <p:origin x="-348" y="-804"/>
      </p:cViewPr>
      <p:guideLst>
        <p:guide orient="horz" pos="2115"/>
        <p:guide pos="296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ith Reddy" userId="1bbc9744afff3997" providerId="LiveId" clId="{0F6D6C33-46A6-4FE7-B8B9-F3E616DEE9C7}"/>
    <pc:docChg chg="undo custSel addSld modSld modMainMaster modSection">
      <pc:chgData name="Akshith Reddy" userId="1bbc9744afff3997" providerId="LiveId" clId="{0F6D6C33-46A6-4FE7-B8B9-F3E616DEE9C7}" dt="2024-11-06T14:55:16.473" v="388" actId="14100"/>
      <pc:docMkLst>
        <pc:docMk/>
      </pc:docMkLst>
      <pc:sldChg chg="modSp mod">
        <pc:chgData name="Akshith Reddy" userId="1bbc9744afff3997" providerId="LiveId" clId="{0F6D6C33-46A6-4FE7-B8B9-F3E616DEE9C7}" dt="2024-10-17T15:16:07.876" v="53" actId="20577"/>
        <pc:sldMkLst>
          <pc:docMk/>
          <pc:sldMk cId="0" sldId="258"/>
        </pc:sldMkLst>
        <pc:spChg chg="mod">
          <ac:chgData name="Akshith Reddy" userId="1bbc9744afff3997" providerId="LiveId" clId="{0F6D6C33-46A6-4FE7-B8B9-F3E616DEE9C7}" dt="2024-10-17T15:16:07.876" v="53" actId="20577"/>
          <ac:spMkLst>
            <pc:docMk/>
            <pc:sldMk cId="0" sldId="258"/>
            <ac:spMk id="1048597" creationId="{00000000-0000-0000-0000-000000000000}"/>
          </ac:spMkLst>
        </pc:spChg>
      </pc:sldChg>
      <pc:sldChg chg="modSp mod">
        <pc:chgData name="Akshith Reddy" userId="1bbc9744afff3997" providerId="LiveId" clId="{0F6D6C33-46A6-4FE7-B8B9-F3E616DEE9C7}" dt="2024-10-27T12:56:34.061" v="255" actId="20577"/>
        <pc:sldMkLst>
          <pc:docMk/>
          <pc:sldMk cId="0" sldId="259"/>
        </pc:sldMkLst>
        <pc:spChg chg="mod">
          <ac:chgData name="Akshith Reddy" userId="1bbc9744afff3997" providerId="LiveId" clId="{0F6D6C33-46A6-4FE7-B8B9-F3E616DEE9C7}" dt="2024-10-27T12:56:34.061" v="255" actId="20577"/>
          <ac:spMkLst>
            <pc:docMk/>
            <pc:sldMk cId="0" sldId="259"/>
            <ac:spMk id="3" creationId="{F9128291-540C-6FC1-5B9A-B09C6DE1D2E7}"/>
          </ac:spMkLst>
        </pc:spChg>
      </pc:sldChg>
      <pc:sldChg chg="modSp mod">
        <pc:chgData name="Akshith Reddy" userId="1bbc9744afff3997" providerId="LiveId" clId="{0F6D6C33-46A6-4FE7-B8B9-F3E616DEE9C7}" dt="2024-10-18T03:55:07.579" v="143" actId="20577"/>
        <pc:sldMkLst>
          <pc:docMk/>
          <pc:sldMk cId="0" sldId="262"/>
        </pc:sldMkLst>
        <pc:spChg chg="mod">
          <ac:chgData name="Akshith Reddy" userId="1bbc9744afff3997" providerId="LiveId" clId="{0F6D6C33-46A6-4FE7-B8B9-F3E616DEE9C7}" dt="2024-10-18T03:55:07.579" v="143" actId="20577"/>
          <ac:spMkLst>
            <pc:docMk/>
            <pc:sldMk cId="0" sldId="262"/>
            <ac:spMk id="6" creationId="{5C3560B5-A314-FD9A-259D-A77488DE8F69}"/>
          </ac:spMkLst>
        </pc:spChg>
      </pc:sldChg>
      <pc:sldChg chg="modSp mod">
        <pc:chgData name="Akshith Reddy" userId="1bbc9744afff3997" providerId="LiveId" clId="{0F6D6C33-46A6-4FE7-B8B9-F3E616DEE9C7}" dt="2024-10-17T15:16:53.198" v="55" actId="113"/>
        <pc:sldMkLst>
          <pc:docMk/>
          <pc:sldMk cId="4259427656" sldId="286"/>
        </pc:sldMkLst>
        <pc:spChg chg="mod">
          <ac:chgData name="Akshith Reddy" userId="1bbc9744afff3997" providerId="LiveId" clId="{0F6D6C33-46A6-4FE7-B8B9-F3E616DEE9C7}" dt="2024-10-17T15:16:53.198" v="55" actId="113"/>
          <ac:spMkLst>
            <pc:docMk/>
            <pc:sldMk cId="4259427656" sldId="286"/>
            <ac:spMk id="2" creationId="{00000000-0000-0000-0000-000000000000}"/>
          </ac:spMkLst>
        </pc:spChg>
      </pc:sldChg>
      <pc:sldChg chg="modSp mod">
        <pc:chgData name="Akshith Reddy" userId="1bbc9744afff3997" providerId="LiveId" clId="{0F6D6C33-46A6-4FE7-B8B9-F3E616DEE9C7}" dt="2024-10-17T15:16:42.517" v="54" actId="113"/>
        <pc:sldMkLst>
          <pc:docMk/>
          <pc:sldMk cId="1509445480" sldId="304"/>
        </pc:sldMkLst>
        <pc:spChg chg="mod">
          <ac:chgData name="Akshith Reddy" userId="1bbc9744afff3997" providerId="LiveId" clId="{0F6D6C33-46A6-4FE7-B8B9-F3E616DEE9C7}" dt="2024-10-17T15:16:42.517" v="54" actId="113"/>
          <ac:spMkLst>
            <pc:docMk/>
            <pc:sldMk cId="1509445480" sldId="304"/>
            <ac:spMk id="2" creationId="{520370DC-A4CA-C109-267F-068026AEFA98}"/>
          </ac:spMkLst>
        </pc:spChg>
      </pc:sldChg>
      <pc:sldChg chg="modSp mod">
        <pc:chgData name="Akshith Reddy" userId="1bbc9744afff3997" providerId="LiveId" clId="{0F6D6C33-46A6-4FE7-B8B9-F3E616DEE9C7}" dt="2024-10-27T16:07:37.027" v="319" actId="14100"/>
        <pc:sldMkLst>
          <pc:docMk/>
          <pc:sldMk cId="687981274" sldId="305"/>
        </pc:sldMkLst>
        <pc:picChg chg="mod">
          <ac:chgData name="Akshith Reddy" userId="1bbc9744afff3997" providerId="LiveId" clId="{0F6D6C33-46A6-4FE7-B8B9-F3E616DEE9C7}" dt="2024-10-27T16:07:37.027" v="319" actId="14100"/>
          <ac:picMkLst>
            <pc:docMk/>
            <pc:sldMk cId="687981274" sldId="305"/>
            <ac:picMk id="4" creationId="{A86CC21D-43DD-854A-15D5-BC1B3D3F24DF}"/>
          </ac:picMkLst>
        </pc:picChg>
      </pc:sldChg>
      <pc:sldChg chg="modSp mod">
        <pc:chgData name="Akshith Reddy" userId="1bbc9744afff3997" providerId="LiveId" clId="{0F6D6C33-46A6-4FE7-B8B9-F3E616DEE9C7}" dt="2024-10-27T16:07:14.724" v="316" actId="1076"/>
        <pc:sldMkLst>
          <pc:docMk/>
          <pc:sldMk cId="3955431680" sldId="306"/>
        </pc:sldMkLst>
        <pc:picChg chg="mod">
          <ac:chgData name="Akshith Reddy" userId="1bbc9744afff3997" providerId="LiveId" clId="{0F6D6C33-46A6-4FE7-B8B9-F3E616DEE9C7}" dt="2024-10-27T16:07:14.724" v="316" actId="1076"/>
          <ac:picMkLst>
            <pc:docMk/>
            <pc:sldMk cId="3955431680" sldId="306"/>
            <ac:picMk id="4" creationId="{B2A6ACA0-B9EE-0FFB-4392-EFE302902BF9}"/>
          </ac:picMkLst>
        </pc:picChg>
      </pc:sldChg>
      <pc:sldChg chg="addSp delSp modSp mod">
        <pc:chgData name="Akshith Reddy" userId="1bbc9744afff3997" providerId="LiveId" clId="{0F6D6C33-46A6-4FE7-B8B9-F3E616DEE9C7}" dt="2024-10-27T16:06:26.997" v="313" actId="1076"/>
        <pc:sldMkLst>
          <pc:docMk/>
          <pc:sldMk cId="998850764" sldId="307"/>
        </pc:sldMkLst>
        <pc:spChg chg="add del mod">
          <ac:chgData name="Akshith Reddy" userId="1bbc9744afff3997" providerId="LiveId" clId="{0F6D6C33-46A6-4FE7-B8B9-F3E616DEE9C7}" dt="2024-10-27T16:02:25.432" v="294"/>
          <ac:spMkLst>
            <pc:docMk/>
            <pc:sldMk cId="998850764" sldId="307"/>
            <ac:spMk id="5" creationId="{80FC906C-86F5-08FF-7382-529E78512522}"/>
          </ac:spMkLst>
        </pc:spChg>
        <pc:spChg chg="add del mod">
          <ac:chgData name="Akshith Reddy" userId="1bbc9744afff3997" providerId="LiveId" clId="{0F6D6C33-46A6-4FE7-B8B9-F3E616DEE9C7}" dt="2024-10-27T16:06:16.067" v="308"/>
          <ac:spMkLst>
            <pc:docMk/>
            <pc:sldMk cId="998850764" sldId="307"/>
            <ac:spMk id="8" creationId="{1931B8CB-4A8B-4E07-E131-0A504EDF9629}"/>
          </ac:spMkLst>
        </pc:spChg>
        <pc:picChg chg="del">
          <ac:chgData name="Akshith Reddy" userId="1bbc9744afff3997" providerId="LiveId" clId="{0F6D6C33-46A6-4FE7-B8B9-F3E616DEE9C7}" dt="2024-10-27T16:01:15.764" v="292" actId="478"/>
          <ac:picMkLst>
            <pc:docMk/>
            <pc:sldMk cId="998850764" sldId="307"/>
            <ac:picMk id="4" creationId="{F6236E92-4F19-3D4B-FDC6-F9E32CBBC9F9}"/>
          </ac:picMkLst>
        </pc:picChg>
        <pc:picChg chg="add del mod">
          <ac:chgData name="Akshith Reddy" userId="1bbc9744afff3997" providerId="LiveId" clId="{0F6D6C33-46A6-4FE7-B8B9-F3E616DEE9C7}" dt="2024-10-27T16:04:14.197" v="306" actId="478"/>
          <ac:picMkLst>
            <pc:docMk/>
            <pc:sldMk cId="998850764" sldId="307"/>
            <ac:picMk id="6" creationId="{13FA2B9F-1601-506A-726D-F3856E681ABC}"/>
          </ac:picMkLst>
        </pc:picChg>
        <pc:picChg chg="add mod">
          <ac:chgData name="Akshith Reddy" userId="1bbc9744afff3997" providerId="LiveId" clId="{0F6D6C33-46A6-4FE7-B8B9-F3E616DEE9C7}" dt="2024-10-27T16:06:26.997" v="313" actId="1076"/>
          <ac:picMkLst>
            <pc:docMk/>
            <pc:sldMk cId="998850764" sldId="307"/>
            <ac:picMk id="10" creationId="{49B84A9D-12FD-1EFF-EF86-EC0ED5D6D40D}"/>
          </ac:picMkLst>
        </pc:picChg>
      </pc:sldChg>
      <pc:sldChg chg="addSp delSp modSp mod">
        <pc:chgData name="Akshith Reddy" userId="1bbc9744afff3997" providerId="LiveId" clId="{0F6D6C33-46A6-4FE7-B8B9-F3E616DEE9C7}" dt="2024-11-06T14:55:16.473" v="388" actId="14100"/>
        <pc:sldMkLst>
          <pc:docMk/>
          <pc:sldMk cId="3158429937" sldId="308"/>
        </pc:sldMkLst>
        <pc:spChg chg="mod">
          <ac:chgData name="Akshith Reddy" userId="1bbc9744afff3997" providerId="LiveId" clId="{0F6D6C33-46A6-4FE7-B8B9-F3E616DEE9C7}" dt="2024-10-17T15:17:22.644" v="59" actId="14100"/>
          <ac:spMkLst>
            <pc:docMk/>
            <pc:sldMk cId="3158429937" sldId="308"/>
            <ac:spMk id="2" creationId="{D07D937E-CB0B-102E-CBB6-D736DFBB3220}"/>
          </ac:spMkLst>
        </pc:spChg>
        <pc:spChg chg="add del mod">
          <ac:chgData name="Akshith Reddy" userId="1bbc9744afff3997" providerId="LiveId" clId="{0F6D6C33-46A6-4FE7-B8B9-F3E616DEE9C7}" dt="2024-11-06T14:55:00.601" v="384"/>
          <ac:spMkLst>
            <pc:docMk/>
            <pc:sldMk cId="3158429937" sldId="308"/>
            <ac:spMk id="4" creationId="{62F333E7-2545-AD78-770D-3482028A2FE2}"/>
          </ac:spMkLst>
        </pc:spChg>
        <pc:spChg chg="add del mod">
          <ac:chgData name="Akshith Reddy" userId="1bbc9744afff3997" providerId="LiveId" clId="{0F6D6C33-46A6-4FE7-B8B9-F3E616DEE9C7}" dt="2024-10-27T16:03:30.906" v="302"/>
          <ac:spMkLst>
            <pc:docMk/>
            <pc:sldMk cId="3158429937" sldId="308"/>
            <ac:spMk id="4" creationId="{D7BC230E-63FC-B99A-0218-51A177212624}"/>
          </ac:spMkLst>
        </pc:spChg>
        <pc:spChg chg="add del mod">
          <ac:chgData name="Akshith Reddy" userId="1bbc9744afff3997" providerId="LiveId" clId="{0F6D6C33-46A6-4FE7-B8B9-F3E616DEE9C7}" dt="2024-10-17T14:59:09.875" v="9"/>
          <ac:spMkLst>
            <pc:docMk/>
            <pc:sldMk cId="3158429937" sldId="308"/>
            <ac:spMk id="5" creationId="{99D74DAC-D5EB-A477-F645-892F569B9EBF}"/>
          </ac:spMkLst>
        </pc:spChg>
        <pc:picChg chg="del">
          <ac:chgData name="Akshith Reddy" userId="1bbc9744afff3997" providerId="LiveId" clId="{0F6D6C33-46A6-4FE7-B8B9-F3E616DEE9C7}" dt="2024-10-17T14:58:27.987" v="7" actId="478"/>
          <ac:picMkLst>
            <pc:docMk/>
            <pc:sldMk cId="3158429937" sldId="308"/>
            <ac:picMk id="4" creationId="{605D88C0-321A-06B9-CF9D-87AC7481F57A}"/>
          </ac:picMkLst>
        </pc:picChg>
        <pc:picChg chg="add mod">
          <ac:chgData name="Akshith Reddy" userId="1bbc9744afff3997" providerId="LiveId" clId="{0F6D6C33-46A6-4FE7-B8B9-F3E616DEE9C7}" dt="2024-10-17T16:02:55.773" v="112"/>
          <ac:picMkLst>
            <pc:docMk/>
            <pc:sldMk cId="3158429937" sldId="308"/>
            <ac:picMk id="4" creationId="{7B0046B7-ED8B-3946-F323-A73C051AC0EC}"/>
          </ac:picMkLst>
        </pc:picChg>
        <pc:picChg chg="add del mod">
          <ac:chgData name="Akshith Reddy" userId="1bbc9744afff3997" providerId="LiveId" clId="{0F6D6C33-46A6-4FE7-B8B9-F3E616DEE9C7}" dt="2024-11-06T14:54:16.465" v="383" actId="478"/>
          <ac:picMkLst>
            <pc:docMk/>
            <pc:sldMk cId="3158429937" sldId="308"/>
            <ac:picMk id="5" creationId="{1B1CD77E-559B-5543-3AE6-47C5290D11A3}"/>
          </ac:picMkLst>
        </pc:picChg>
        <pc:picChg chg="add del mod">
          <ac:chgData name="Akshith Reddy" userId="1bbc9744afff3997" providerId="LiveId" clId="{0F6D6C33-46A6-4FE7-B8B9-F3E616DEE9C7}" dt="2024-10-27T16:03:01.772" v="300" actId="478"/>
          <ac:picMkLst>
            <pc:docMk/>
            <pc:sldMk cId="3158429937" sldId="308"/>
            <ac:picMk id="6" creationId="{1C1FA53B-6A0B-6A03-32DC-C29372EA0B6A}"/>
          </ac:picMkLst>
        </pc:picChg>
        <pc:picChg chg="add mod">
          <ac:chgData name="Akshith Reddy" userId="1bbc9744afff3997" providerId="LiveId" clId="{0F6D6C33-46A6-4FE7-B8B9-F3E616DEE9C7}" dt="2024-11-06T14:55:16.473" v="388" actId="14100"/>
          <ac:picMkLst>
            <pc:docMk/>
            <pc:sldMk cId="3158429937" sldId="308"/>
            <ac:picMk id="6" creationId="{D3010EA4-0D13-37B9-D20D-9D11838A4353}"/>
          </ac:picMkLst>
        </pc:picChg>
      </pc:sldChg>
      <pc:sldChg chg="modSp mod">
        <pc:chgData name="Akshith Reddy" userId="1bbc9744afff3997" providerId="LiveId" clId="{0F6D6C33-46A6-4FE7-B8B9-F3E616DEE9C7}" dt="2024-10-27T16:00:42.796" v="291" actId="20577"/>
        <pc:sldMkLst>
          <pc:docMk/>
          <pc:sldMk cId="804421530" sldId="309"/>
        </pc:sldMkLst>
        <pc:spChg chg="mod">
          <ac:chgData name="Akshith Reddy" userId="1bbc9744afff3997" providerId="LiveId" clId="{0F6D6C33-46A6-4FE7-B8B9-F3E616DEE9C7}" dt="2024-10-27T16:00:42.796" v="291" actId="20577"/>
          <ac:spMkLst>
            <pc:docMk/>
            <pc:sldMk cId="804421530" sldId="309"/>
            <ac:spMk id="3" creationId="{2691F791-C183-542C-6313-3F5129D5F247}"/>
          </ac:spMkLst>
        </pc:spChg>
      </pc:sldChg>
      <pc:sldChg chg="modSp mod">
        <pc:chgData name="Akshith Reddy" userId="1bbc9744afff3997" providerId="LiveId" clId="{0F6D6C33-46A6-4FE7-B8B9-F3E616DEE9C7}" dt="2024-10-27T16:10:13.858" v="321" actId="27636"/>
        <pc:sldMkLst>
          <pc:docMk/>
          <pc:sldMk cId="1959557796" sldId="312"/>
        </pc:sldMkLst>
        <pc:spChg chg="mod">
          <ac:chgData name="Akshith Reddy" userId="1bbc9744afff3997" providerId="LiveId" clId="{0F6D6C33-46A6-4FE7-B8B9-F3E616DEE9C7}" dt="2024-10-27T16:10:13.858" v="321" actId="27636"/>
          <ac:spMkLst>
            <pc:docMk/>
            <pc:sldMk cId="1959557796" sldId="312"/>
            <ac:spMk id="3" creationId="{9BB9DDC6-433C-F5A8-229E-295ED65D6013}"/>
          </ac:spMkLst>
        </pc:spChg>
      </pc:sldChg>
      <pc:sldChg chg="modSp">
        <pc:chgData name="Akshith Reddy" userId="1bbc9744afff3997" providerId="LiveId" clId="{0F6D6C33-46A6-4FE7-B8B9-F3E616DEE9C7}" dt="2024-10-27T16:22:48.795" v="382"/>
        <pc:sldMkLst>
          <pc:docMk/>
          <pc:sldMk cId="2659576498" sldId="315"/>
        </pc:sldMkLst>
        <pc:spChg chg="mod">
          <ac:chgData name="Akshith Reddy" userId="1bbc9744afff3997" providerId="LiveId" clId="{0F6D6C33-46A6-4FE7-B8B9-F3E616DEE9C7}" dt="2024-10-27T16:22:48.795" v="382"/>
          <ac:spMkLst>
            <pc:docMk/>
            <pc:sldMk cId="2659576498" sldId="315"/>
            <ac:spMk id="2" creationId="{0FB58986-DA19-E6C3-F16E-671BAF892CD4}"/>
          </ac:spMkLst>
        </pc:spChg>
        <pc:spChg chg="mod">
          <ac:chgData name="Akshith Reddy" userId="1bbc9744afff3997" providerId="LiveId" clId="{0F6D6C33-46A6-4FE7-B8B9-F3E616DEE9C7}" dt="2024-10-27T16:22:48.795" v="382"/>
          <ac:spMkLst>
            <pc:docMk/>
            <pc:sldMk cId="2659576498" sldId="315"/>
            <ac:spMk id="3" creationId="{5419925B-8F62-3DCA-554F-046FDFD8051E}"/>
          </ac:spMkLst>
        </pc:spChg>
      </pc:sldChg>
      <pc:sldChg chg="modSp mod">
        <pc:chgData name="Akshith Reddy" userId="1bbc9744afff3997" providerId="LiveId" clId="{0F6D6C33-46A6-4FE7-B8B9-F3E616DEE9C7}" dt="2024-10-17T15:17:03.583" v="58" actId="113"/>
        <pc:sldMkLst>
          <pc:docMk/>
          <pc:sldMk cId="3568708623" sldId="317"/>
        </pc:sldMkLst>
        <pc:spChg chg="mod">
          <ac:chgData name="Akshith Reddy" userId="1bbc9744afff3997" providerId="LiveId" clId="{0F6D6C33-46A6-4FE7-B8B9-F3E616DEE9C7}" dt="2024-10-17T15:17:03.583" v="58" actId="113"/>
          <ac:spMkLst>
            <pc:docMk/>
            <pc:sldMk cId="3568708623" sldId="317"/>
            <ac:spMk id="3" creationId="{7E1A8DFA-18E6-8E61-0BB7-6D6B8BE4002C}"/>
          </ac:spMkLst>
        </pc:spChg>
      </pc:sldChg>
      <pc:sldChg chg="addSp delSp modSp mod">
        <pc:chgData name="Akshith Reddy" userId="1bbc9744afff3997" providerId="LiveId" clId="{0F6D6C33-46A6-4FE7-B8B9-F3E616DEE9C7}" dt="2024-10-18T06:53:28.458" v="171" actId="14100"/>
        <pc:sldMkLst>
          <pc:docMk/>
          <pc:sldMk cId="1571922507" sldId="321"/>
        </pc:sldMkLst>
        <pc:spChg chg="del mod">
          <ac:chgData name="Akshith Reddy" userId="1bbc9744afff3997" providerId="LiveId" clId="{0F6D6C33-46A6-4FE7-B8B9-F3E616DEE9C7}" dt="2024-10-17T16:02:34.644" v="107"/>
          <ac:spMkLst>
            <pc:docMk/>
            <pc:sldMk cId="1571922507" sldId="321"/>
            <ac:spMk id="2" creationId="{F49D303D-A2FC-9009-DB3F-5C3659ACFB55}"/>
          </ac:spMkLst>
        </pc:spChg>
        <pc:spChg chg="add mod">
          <ac:chgData name="Akshith Reddy" userId="1bbc9744afff3997" providerId="LiveId" clId="{0F6D6C33-46A6-4FE7-B8B9-F3E616DEE9C7}" dt="2024-10-18T06:53:23.764" v="170" actId="14100"/>
          <ac:spMkLst>
            <pc:docMk/>
            <pc:sldMk cId="1571922507" sldId="321"/>
            <ac:spMk id="3" creationId="{F8D3F3ED-505C-3D00-4F44-7CC25961275C}"/>
          </ac:spMkLst>
        </pc:spChg>
        <pc:spChg chg="add del mod">
          <ac:chgData name="Akshith Reddy" userId="1bbc9744afff3997" providerId="LiveId" clId="{0F6D6C33-46A6-4FE7-B8B9-F3E616DEE9C7}" dt="2024-10-18T06:50:42.707" v="149"/>
          <ac:spMkLst>
            <pc:docMk/>
            <pc:sldMk cId="1571922507" sldId="321"/>
            <ac:spMk id="5" creationId="{3676EEDD-70EE-AFC8-BC65-7163438B6E55}"/>
          </ac:spMkLst>
        </pc:spChg>
        <pc:spChg chg="add mod">
          <ac:chgData name="Akshith Reddy" userId="1bbc9744afff3997" providerId="LiveId" clId="{0F6D6C33-46A6-4FE7-B8B9-F3E616DEE9C7}" dt="2024-10-18T06:53:28.458" v="171" actId="14100"/>
          <ac:spMkLst>
            <pc:docMk/>
            <pc:sldMk cId="1571922507" sldId="321"/>
            <ac:spMk id="6" creationId="{DCC32038-5775-39FD-18FA-2D9C0CD515FA}"/>
          </ac:spMkLst>
        </pc:spChg>
        <pc:picChg chg="add del mod">
          <ac:chgData name="Akshith Reddy" userId="1bbc9744afff3997" providerId="LiveId" clId="{0F6D6C33-46A6-4FE7-B8B9-F3E616DEE9C7}" dt="2024-10-18T06:50:23.729" v="144" actId="478"/>
          <ac:picMkLst>
            <pc:docMk/>
            <pc:sldMk cId="1571922507" sldId="321"/>
            <ac:picMk id="4" creationId="{0B4028EF-56E2-02EC-38BF-185213B723F0}"/>
          </ac:picMkLst>
        </pc:picChg>
        <pc:picChg chg="add del mod">
          <ac:chgData name="Akshith Reddy" userId="1bbc9744afff3997" providerId="LiveId" clId="{0F6D6C33-46A6-4FE7-B8B9-F3E616DEE9C7}" dt="2024-10-18T02:29:43.832" v="125" actId="478"/>
          <ac:picMkLst>
            <pc:docMk/>
            <pc:sldMk cId="1571922507" sldId="321"/>
            <ac:picMk id="5" creationId="{7D801B64-D699-9DA3-D957-DD5D7DA54F24}"/>
          </ac:picMkLst>
        </pc:picChg>
      </pc:sldChg>
      <pc:sldChg chg="modSp mod">
        <pc:chgData name="Akshith Reddy" userId="1bbc9744afff3997" providerId="LiveId" clId="{0F6D6C33-46A6-4FE7-B8B9-F3E616DEE9C7}" dt="2024-10-27T16:21:43.138" v="381" actId="123"/>
        <pc:sldMkLst>
          <pc:docMk/>
          <pc:sldMk cId="2656066643" sldId="323"/>
        </pc:sldMkLst>
        <pc:spChg chg="mod">
          <ac:chgData name="Akshith Reddy" userId="1bbc9744afff3997" providerId="LiveId" clId="{0F6D6C33-46A6-4FE7-B8B9-F3E616DEE9C7}" dt="2024-10-27T16:21:43.138" v="381" actId="123"/>
          <ac:spMkLst>
            <pc:docMk/>
            <pc:sldMk cId="2656066643" sldId="323"/>
            <ac:spMk id="3" creationId="{638AF489-B368-4138-1817-977E611A1CB8}"/>
          </ac:spMkLst>
        </pc:spChg>
      </pc:sldChg>
      <pc:sldChg chg="addSp modSp mod">
        <pc:chgData name="Akshith Reddy" userId="1bbc9744afff3997" providerId="LiveId" clId="{0F6D6C33-46A6-4FE7-B8B9-F3E616DEE9C7}" dt="2024-10-27T16:15:13.521" v="339" actId="123"/>
        <pc:sldMkLst>
          <pc:docMk/>
          <pc:sldMk cId="3886941312" sldId="324"/>
        </pc:sldMkLst>
        <pc:spChg chg="add mod">
          <ac:chgData name="Akshith Reddy" userId="1bbc9744afff3997" providerId="LiveId" clId="{0F6D6C33-46A6-4FE7-B8B9-F3E616DEE9C7}" dt="2024-10-27T16:15:13.521" v="339" actId="123"/>
          <ac:spMkLst>
            <pc:docMk/>
            <pc:sldMk cId="3886941312" sldId="324"/>
            <ac:spMk id="3" creationId="{743F834E-7DE2-C547-EA2D-5733A6F8B37F}"/>
          </ac:spMkLst>
        </pc:spChg>
      </pc:sldChg>
      <pc:sldChg chg="addSp delSp modSp new mod">
        <pc:chgData name="Akshith Reddy" userId="1bbc9744afff3997" providerId="LiveId" clId="{0F6D6C33-46A6-4FE7-B8B9-F3E616DEE9C7}" dt="2024-10-17T15:27:28.834" v="86" actId="14100"/>
        <pc:sldMkLst>
          <pc:docMk/>
          <pc:sldMk cId="3381111435" sldId="325"/>
        </pc:sldMkLst>
        <pc:spChg chg="add mod">
          <ac:chgData name="Akshith Reddy" userId="1bbc9744afff3997" providerId="LiveId" clId="{0F6D6C33-46A6-4FE7-B8B9-F3E616DEE9C7}" dt="2024-10-17T15:21:30.799" v="77" actId="255"/>
          <ac:spMkLst>
            <pc:docMk/>
            <pc:sldMk cId="3381111435" sldId="325"/>
            <ac:spMk id="2" creationId="{6E282B41-3E77-6A83-150D-3A4BC39F4FCB}"/>
          </ac:spMkLst>
        </pc:spChg>
        <pc:picChg chg="add del mod">
          <ac:chgData name="Akshith Reddy" userId="1bbc9744afff3997" providerId="LiveId" clId="{0F6D6C33-46A6-4FE7-B8B9-F3E616DEE9C7}" dt="2024-10-17T15:26:02.080" v="79" actId="478"/>
          <ac:picMkLst>
            <pc:docMk/>
            <pc:sldMk cId="3381111435" sldId="325"/>
            <ac:picMk id="3" creationId="{F8FADEA9-5197-AA09-8D50-D6E09033F732}"/>
          </ac:picMkLst>
        </pc:picChg>
        <pc:picChg chg="add mod">
          <ac:chgData name="Akshith Reddy" userId="1bbc9744afff3997" providerId="LiveId" clId="{0F6D6C33-46A6-4FE7-B8B9-F3E616DEE9C7}" dt="2024-10-17T15:27:28.834" v="86" actId="14100"/>
          <ac:picMkLst>
            <pc:docMk/>
            <pc:sldMk cId="3381111435" sldId="325"/>
            <ac:picMk id="4" creationId="{44D90ECA-9C96-0384-5A89-896F1B83DF62}"/>
          </ac:picMkLst>
        </pc:picChg>
      </pc:sldChg>
      <pc:sldChg chg="addSp modSp new mod">
        <pc:chgData name="Akshith Reddy" userId="1bbc9744afff3997" providerId="LiveId" clId="{0F6D6C33-46A6-4FE7-B8B9-F3E616DEE9C7}" dt="2024-10-17T15:27:38.549" v="88" actId="14100"/>
        <pc:sldMkLst>
          <pc:docMk/>
          <pc:sldMk cId="451449624" sldId="326"/>
        </pc:sldMkLst>
        <pc:picChg chg="add mod">
          <ac:chgData name="Akshith Reddy" userId="1bbc9744afff3997" providerId="LiveId" clId="{0F6D6C33-46A6-4FE7-B8B9-F3E616DEE9C7}" dt="2024-10-17T15:27:38.549" v="88" actId="14100"/>
          <ac:picMkLst>
            <pc:docMk/>
            <pc:sldMk cId="451449624" sldId="326"/>
            <ac:picMk id="2" creationId="{0DCA8E0D-05CB-E907-4A91-6E7D8A432440}"/>
          </ac:picMkLst>
        </pc:picChg>
      </pc:sldChg>
      <pc:sldChg chg="addSp modSp new mod">
        <pc:chgData name="Akshith Reddy" userId="1bbc9744afff3997" providerId="LiveId" clId="{0F6D6C33-46A6-4FE7-B8B9-F3E616DEE9C7}" dt="2024-10-17T15:29:23.683" v="92" actId="1076"/>
        <pc:sldMkLst>
          <pc:docMk/>
          <pc:sldMk cId="2796462800" sldId="327"/>
        </pc:sldMkLst>
        <pc:picChg chg="add mod">
          <ac:chgData name="Akshith Reddy" userId="1bbc9744afff3997" providerId="LiveId" clId="{0F6D6C33-46A6-4FE7-B8B9-F3E616DEE9C7}" dt="2024-10-17T15:29:23.683" v="92" actId="1076"/>
          <ac:picMkLst>
            <pc:docMk/>
            <pc:sldMk cId="2796462800" sldId="327"/>
            <ac:picMk id="2" creationId="{85F78D6A-73F0-25EF-808C-BD0C8CB82E81}"/>
          </ac:picMkLst>
        </pc:picChg>
      </pc:sldChg>
      <pc:sldChg chg="addSp modSp new mod">
        <pc:chgData name="Akshith Reddy" userId="1bbc9744afff3997" providerId="LiveId" clId="{0F6D6C33-46A6-4FE7-B8B9-F3E616DEE9C7}" dt="2024-10-17T15:36:08.685" v="95" actId="1076"/>
        <pc:sldMkLst>
          <pc:docMk/>
          <pc:sldMk cId="4220296739" sldId="328"/>
        </pc:sldMkLst>
        <pc:picChg chg="add mod">
          <ac:chgData name="Akshith Reddy" userId="1bbc9744afff3997" providerId="LiveId" clId="{0F6D6C33-46A6-4FE7-B8B9-F3E616DEE9C7}" dt="2024-10-17T15:36:08.685" v="95" actId="1076"/>
          <ac:picMkLst>
            <pc:docMk/>
            <pc:sldMk cId="4220296739" sldId="328"/>
            <ac:picMk id="2" creationId="{2C44BC55-2C2E-8EC6-4AE2-386C84998DB9}"/>
          </ac:picMkLst>
        </pc:picChg>
      </pc:sldChg>
      <pc:sldChg chg="addSp modSp new mod">
        <pc:chgData name="Akshith Reddy" userId="1bbc9744afff3997" providerId="LiveId" clId="{0F6D6C33-46A6-4FE7-B8B9-F3E616DEE9C7}" dt="2024-10-17T15:37:00.964" v="100" actId="1076"/>
        <pc:sldMkLst>
          <pc:docMk/>
          <pc:sldMk cId="1984549158" sldId="329"/>
        </pc:sldMkLst>
        <pc:picChg chg="add mod">
          <ac:chgData name="Akshith Reddy" userId="1bbc9744afff3997" providerId="LiveId" clId="{0F6D6C33-46A6-4FE7-B8B9-F3E616DEE9C7}" dt="2024-10-17T15:37:00.964" v="100" actId="1076"/>
          <ac:picMkLst>
            <pc:docMk/>
            <pc:sldMk cId="1984549158" sldId="329"/>
            <ac:picMk id="2" creationId="{2735F272-76FC-A0D1-3DCC-BC1CD0102CD0}"/>
          </ac:picMkLst>
        </pc:picChg>
      </pc:sldChg>
      <pc:sldChg chg="addSp modSp new mod">
        <pc:chgData name="Akshith Reddy" userId="1bbc9744afff3997" providerId="LiveId" clId="{0F6D6C33-46A6-4FE7-B8B9-F3E616DEE9C7}" dt="2024-10-17T15:37:31.885" v="104" actId="1076"/>
        <pc:sldMkLst>
          <pc:docMk/>
          <pc:sldMk cId="2781932174" sldId="330"/>
        </pc:sldMkLst>
        <pc:picChg chg="add mod">
          <ac:chgData name="Akshith Reddy" userId="1bbc9744afff3997" providerId="LiveId" clId="{0F6D6C33-46A6-4FE7-B8B9-F3E616DEE9C7}" dt="2024-10-17T15:37:31.885" v="104" actId="1076"/>
          <ac:picMkLst>
            <pc:docMk/>
            <pc:sldMk cId="2781932174" sldId="330"/>
            <ac:picMk id="2" creationId="{6AC06666-E6B5-8969-0DFD-558C150BD594}"/>
          </ac:picMkLst>
        </pc:picChg>
      </pc:sldChg>
      <pc:sldChg chg="addSp modSp new mod">
        <pc:chgData name="Akshith Reddy" userId="1bbc9744afff3997" providerId="LiveId" clId="{0F6D6C33-46A6-4FE7-B8B9-F3E616DEE9C7}" dt="2024-10-18T07:04:20.766" v="189" actId="14100"/>
        <pc:sldMkLst>
          <pc:docMk/>
          <pc:sldMk cId="1041178185" sldId="331"/>
        </pc:sldMkLst>
        <pc:spChg chg="add mod">
          <ac:chgData name="Akshith Reddy" userId="1bbc9744afff3997" providerId="LiveId" clId="{0F6D6C33-46A6-4FE7-B8B9-F3E616DEE9C7}" dt="2024-10-18T07:04:20.766" v="189" actId="14100"/>
          <ac:spMkLst>
            <pc:docMk/>
            <pc:sldMk cId="1041178185" sldId="331"/>
            <ac:spMk id="2" creationId="{2341E8B2-3258-D803-657D-FECC6E5D2A52}"/>
          </ac:spMkLst>
        </pc:spChg>
      </pc:sldChg>
      <pc:sldChg chg="addSp modSp new mod">
        <pc:chgData name="Akshith Reddy" userId="1bbc9744afff3997" providerId="LiveId" clId="{0F6D6C33-46A6-4FE7-B8B9-F3E616DEE9C7}" dt="2024-10-18T07:09:45.128" v="205" actId="20577"/>
        <pc:sldMkLst>
          <pc:docMk/>
          <pc:sldMk cId="1580777664" sldId="332"/>
        </pc:sldMkLst>
        <pc:spChg chg="add mod">
          <ac:chgData name="Akshith Reddy" userId="1bbc9744afff3997" providerId="LiveId" clId="{0F6D6C33-46A6-4FE7-B8B9-F3E616DEE9C7}" dt="2024-10-18T07:09:45.128" v="205" actId="20577"/>
          <ac:spMkLst>
            <pc:docMk/>
            <pc:sldMk cId="1580777664" sldId="332"/>
            <ac:spMk id="2" creationId="{A4130FD0-B3AA-62DE-3B73-20201ACC5C15}"/>
          </ac:spMkLst>
        </pc:spChg>
      </pc:sldChg>
      <pc:sldChg chg="addSp modSp new mod">
        <pc:chgData name="Akshith Reddy" userId="1bbc9744afff3997" providerId="LiveId" clId="{0F6D6C33-46A6-4FE7-B8B9-F3E616DEE9C7}" dt="2024-10-18T07:13:03.200" v="237" actId="20577"/>
        <pc:sldMkLst>
          <pc:docMk/>
          <pc:sldMk cId="213098972" sldId="333"/>
        </pc:sldMkLst>
        <pc:spChg chg="add mod">
          <ac:chgData name="Akshith Reddy" userId="1bbc9744afff3997" providerId="LiveId" clId="{0F6D6C33-46A6-4FE7-B8B9-F3E616DEE9C7}" dt="2024-10-18T07:13:03.200" v="237" actId="20577"/>
          <ac:spMkLst>
            <pc:docMk/>
            <pc:sldMk cId="213098972" sldId="333"/>
            <ac:spMk id="2" creationId="{8B481733-4C01-C83C-139A-EEDC3A060CD7}"/>
          </ac:spMkLst>
        </pc:spChg>
      </pc:sldChg>
      <pc:sldChg chg="addSp delSp modSp new mod">
        <pc:chgData name="Akshith Reddy" userId="1bbc9744afff3997" providerId="LiveId" clId="{0F6D6C33-46A6-4FE7-B8B9-F3E616DEE9C7}" dt="2024-10-27T16:11:18.806" v="323" actId="14100"/>
        <pc:sldMkLst>
          <pc:docMk/>
          <pc:sldMk cId="456754" sldId="334"/>
        </pc:sldMkLst>
        <pc:spChg chg="add del mod">
          <ac:chgData name="Akshith Reddy" userId="1bbc9744afff3997" providerId="LiveId" clId="{0F6D6C33-46A6-4FE7-B8B9-F3E616DEE9C7}" dt="2024-10-18T07:13:51.733" v="241"/>
          <ac:spMkLst>
            <pc:docMk/>
            <pc:sldMk cId="456754" sldId="334"/>
            <ac:spMk id="2" creationId="{C1315BA9-D643-B63E-9EFB-6BD858ED8C73}"/>
          </ac:spMkLst>
        </pc:spChg>
        <pc:spChg chg="add mod">
          <ac:chgData name="Akshith Reddy" userId="1bbc9744afff3997" providerId="LiveId" clId="{0F6D6C33-46A6-4FE7-B8B9-F3E616DEE9C7}" dt="2024-10-27T16:11:18.806" v="323" actId="14100"/>
          <ac:spMkLst>
            <pc:docMk/>
            <pc:sldMk cId="456754" sldId="334"/>
            <ac:spMk id="3" creationId="{2849050C-2273-5E9D-1D3F-C2FC5D12DA0F}"/>
          </ac:spMkLst>
        </pc:spChg>
      </pc:sldChg>
      <pc:sldMasterChg chg="modTransition modSldLayout">
        <pc:chgData name="Akshith Reddy" userId="1bbc9744afff3997" providerId="LiveId" clId="{0F6D6C33-46A6-4FE7-B8B9-F3E616DEE9C7}" dt="2024-10-27T16:10:23.613" v="322"/>
        <pc:sldMasterMkLst>
          <pc:docMk/>
          <pc:sldMasterMk cId="958216609" sldId="2147483862"/>
        </pc:sldMasterMkLst>
        <pc:sldLayoutChg chg="modTransition">
          <pc:chgData name="Akshith Reddy" userId="1bbc9744afff3997" providerId="LiveId" clId="{0F6D6C33-46A6-4FE7-B8B9-F3E616DEE9C7}" dt="2024-10-27T16:10:23.613" v="322"/>
          <pc:sldLayoutMkLst>
            <pc:docMk/>
            <pc:sldMasterMk cId="958216609" sldId="2147483862"/>
            <pc:sldLayoutMk cId="418090281" sldId="2147483863"/>
          </pc:sldLayoutMkLst>
        </pc:sldLayoutChg>
        <pc:sldLayoutChg chg="modTransition">
          <pc:chgData name="Akshith Reddy" userId="1bbc9744afff3997" providerId="LiveId" clId="{0F6D6C33-46A6-4FE7-B8B9-F3E616DEE9C7}" dt="2024-10-27T16:10:23.613" v="322"/>
          <pc:sldLayoutMkLst>
            <pc:docMk/>
            <pc:sldMasterMk cId="958216609" sldId="2147483862"/>
            <pc:sldLayoutMk cId="2783968486" sldId="2147483864"/>
          </pc:sldLayoutMkLst>
        </pc:sldLayoutChg>
        <pc:sldLayoutChg chg="modTransition">
          <pc:chgData name="Akshith Reddy" userId="1bbc9744afff3997" providerId="LiveId" clId="{0F6D6C33-46A6-4FE7-B8B9-F3E616DEE9C7}" dt="2024-10-27T16:10:23.613" v="322"/>
          <pc:sldLayoutMkLst>
            <pc:docMk/>
            <pc:sldMasterMk cId="958216609" sldId="2147483862"/>
            <pc:sldLayoutMk cId="2526701786" sldId="2147483865"/>
          </pc:sldLayoutMkLst>
        </pc:sldLayoutChg>
        <pc:sldLayoutChg chg="modTransition">
          <pc:chgData name="Akshith Reddy" userId="1bbc9744afff3997" providerId="LiveId" clId="{0F6D6C33-46A6-4FE7-B8B9-F3E616DEE9C7}" dt="2024-10-27T16:10:23.613" v="322"/>
          <pc:sldLayoutMkLst>
            <pc:docMk/>
            <pc:sldMasterMk cId="958216609" sldId="2147483862"/>
            <pc:sldLayoutMk cId="1596566460" sldId="2147483866"/>
          </pc:sldLayoutMkLst>
        </pc:sldLayoutChg>
        <pc:sldLayoutChg chg="modTransition">
          <pc:chgData name="Akshith Reddy" userId="1bbc9744afff3997" providerId="LiveId" clId="{0F6D6C33-46A6-4FE7-B8B9-F3E616DEE9C7}" dt="2024-10-27T16:10:23.613" v="322"/>
          <pc:sldLayoutMkLst>
            <pc:docMk/>
            <pc:sldMasterMk cId="958216609" sldId="2147483862"/>
            <pc:sldLayoutMk cId="2333444923" sldId="2147483868"/>
          </pc:sldLayoutMkLst>
        </pc:sldLayoutChg>
        <pc:sldLayoutChg chg="modTransition">
          <pc:chgData name="Akshith Reddy" userId="1bbc9744afff3997" providerId="LiveId" clId="{0F6D6C33-46A6-4FE7-B8B9-F3E616DEE9C7}" dt="2024-10-27T16:10:23.613" v="322"/>
          <pc:sldLayoutMkLst>
            <pc:docMk/>
            <pc:sldMasterMk cId="958216609" sldId="2147483862"/>
            <pc:sldLayoutMk cId="593211122" sldId="2147483869"/>
          </pc:sldLayoutMkLst>
        </pc:sldLayoutChg>
        <pc:sldLayoutChg chg="modTransition">
          <pc:chgData name="Akshith Reddy" userId="1bbc9744afff3997" providerId="LiveId" clId="{0F6D6C33-46A6-4FE7-B8B9-F3E616DEE9C7}" dt="2024-10-27T16:10:23.613" v="322"/>
          <pc:sldLayoutMkLst>
            <pc:docMk/>
            <pc:sldMasterMk cId="958216609" sldId="2147483862"/>
            <pc:sldLayoutMk cId="4140728085" sldId="2147483870"/>
          </pc:sldLayoutMkLst>
        </pc:sldLayoutChg>
        <pc:sldLayoutChg chg="modTransition">
          <pc:chgData name="Akshith Reddy" userId="1bbc9744afff3997" providerId="LiveId" clId="{0F6D6C33-46A6-4FE7-B8B9-F3E616DEE9C7}" dt="2024-10-27T16:10:23.613" v="322"/>
          <pc:sldLayoutMkLst>
            <pc:docMk/>
            <pc:sldMasterMk cId="958216609" sldId="2147483862"/>
            <pc:sldLayoutMk cId="1524821830" sldId="2147483871"/>
          </pc:sldLayoutMkLst>
        </pc:sldLayoutChg>
        <pc:sldLayoutChg chg="modTransition">
          <pc:chgData name="Akshith Reddy" userId="1bbc9744afff3997" providerId="LiveId" clId="{0F6D6C33-46A6-4FE7-B8B9-F3E616DEE9C7}" dt="2024-10-27T16:10:23.613" v="322"/>
          <pc:sldLayoutMkLst>
            <pc:docMk/>
            <pc:sldMasterMk cId="958216609" sldId="2147483862"/>
            <pc:sldLayoutMk cId="1408989553" sldId="2147483877"/>
          </pc:sldLayoutMkLst>
        </pc:sldLayoutChg>
        <pc:sldLayoutChg chg="modTransition">
          <pc:chgData name="Akshith Reddy" userId="1bbc9744afff3997" providerId="LiveId" clId="{0F6D6C33-46A6-4FE7-B8B9-F3E616DEE9C7}" dt="2024-10-27T16:10:23.613" v="322"/>
          <pc:sldLayoutMkLst>
            <pc:docMk/>
            <pc:sldMasterMk cId="958216609" sldId="2147483862"/>
            <pc:sldLayoutMk cId="1985617257" sldId="2147483878"/>
          </pc:sldLayoutMkLst>
        </pc:sldLayoutChg>
      </pc:sldMasterChg>
      <pc:sldMasterChg chg="modTransition modSldLayout">
        <pc:chgData name="Akshith Reddy" userId="1bbc9744afff3997" providerId="LiveId" clId="{0F6D6C33-46A6-4FE7-B8B9-F3E616DEE9C7}" dt="2024-10-27T16:22:48.795" v="382"/>
        <pc:sldMasterMkLst>
          <pc:docMk/>
          <pc:sldMasterMk cId="278106711" sldId="2147483879"/>
        </pc:sldMasterMkLst>
        <pc:sldLayoutChg chg="modTransition">
          <pc:chgData name="Akshith Reddy" userId="1bbc9744afff3997" providerId="LiveId" clId="{0F6D6C33-46A6-4FE7-B8B9-F3E616DEE9C7}" dt="2024-10-27T16:22:48.795" v="382"/>
          <pc:sldLayoutMkLst>
            <pc:docMk/>
            <pc:sldMasterMk cId="278106711" sldId="2147483879"/>
            <pc:sldLayoutMk cId="2524531761" sldId="2147483880"/>
          </pc:sldLayoutMkLst>
        </pc:sldLayoutChg>
        <pc:sldLayoutChg chg="modTransition">
          <pc:chgData name="Akshith Reddy" userId="1bbc9744afff3997" providerId="LiveId" clId="{0F6D6C33-46A6-4FE7-B8B9-F3E616DEE9C7}" dt="2024-10-27T16:22:48.795" v="382"/>
          <pc:sldLayoutMkLst>
            <pc:docMk/>
            <pc:sldMasterMk cId="278106711" sldId="2147483879"/>
            <pc:sldLayoutMk cId="1490141708" sldId="2147483881"/>
          </pc:sldLayoutMkLst>
        </pc:sldLayoutChg>
        <pc:sldLayoutChg chg="modTransition">
          <pc:chgData name="Akshith Reddy" userId="1bbc9744afff3997" providerId="LiveId" clId="{0F6D6C33-46A6-4FE7-B8B9-F3E616DEE9C7}" dt="2024-10-27T16:22:48.795" v="382"/>
          <pc:sldLayoutMkLst>
            <pc:docMk/>
            <pc:sldMasterMk cId="278106711" sldId="2147483879"/>
            <pc:sldLayoutMk cId="1771632271" sldId="2147483882"/>
          </pc:sldLayoutMkLst>
        </pc:sldLayoutChg>
        <pc:sldLayoutChg chg="modTransition">
          <pc:chgData name="Akshith Reddy" userId="1bbc9744afff3997" providerId="LiveId" clId="{0F6D6C33-46A6-4FE7-B8B9-F3E616DEE9C7}" dt="2024-10-27T16:22:48.795" v="382"/>
          <pc:sldLayoutMkLst>
            <pc:docMk/>
            <pc:sldMasterMk cId="278106711" sldId="2147483879"/>
            <pc:sldLayoutMk cId="3896520089" sldId="2147483883"/>
          </pc:sldLayoutMkLst>
        </pc:sldLayoutChg>
        <pc:sldLayoutChg chg="modTransition">
          <pc:chgData name="Akshith Reddy" userId="1bbc9744afff3997" providerId="LiveId" clId="{0F6D6C33-46A6-4FE7-B8B9-F3E616DEE9C7}" dt="2024-10-27T16:22:48.795" v="382"/>
          <pc:sldLayoutMkLst>
            <pc:docMk/>
            <pc:sldMasterMk cId="278106711" sldId="2147483879"/>
            <pc:sldLayoutMk cId="2500341721" sldId="2147483885"/>
          </pc:sldLayoutMkLst>
        </pc:sldLayoutChg>
        <pc:sldLayoutChg chg="modTransition">
          <pc:chgData name="Akshith Reddy" userId="1bbc9744afff3997" providerId="LiveId" clId="{0F6D6C33-46A6-4FE7-B8B9-F3E616DEE9C7}" dt="2024-10-27T16:22:48.795" v="382"/>
          <pc:sldLayoutMkLst>
            <pc:docMk/>
            <pc:sldMasterMk cId="278106711" sldId="2147483879"/>
            <pc:sldLayoutMk cId="1348520549" sldId="2147483886"/>
          </pc:sldLayoutMkLst>
        </pc:sldLayoutChg>
        <pc:sldLayoutChg chg="modTransition">
          <pc:chgData name="Akshith Reddy" userId="1bbc9744afff3997" providerId="LiveId" clId="{0F6D6C33-46A6-4FE7-B8B9-F3E616DEE9C7}" dt="2024-10-27T16:22:48.795" v="382"/>
          <pc:sldLayoutMkLst>
            <pc:docMk/>
            <pc:sldMasterMk cId="278106711" sldId="2147483879"/>
            <pc:sldLayoutMk cId="2290421896" sldId="2147483887"/>
          </pc:sldLayoutMkLst>
        </pc:sldLayoutChg>
        <pc:sldLayoutChg chg="modTransition">
          <pc:chgData name="Akshith Reddy" userId="1bbc9744afff3997" providerId="LiveId" clId="{0F6D6C33-46A6-4FE7-B8B9-F3E616DEE9C7}" dt="2024-10-27T16:22:48.795" v="382"/>
          <pc:sldLayoutMkLst>
            <pc:docMk/>
            <pc:sldMasterMk cId="278106711" sldId="2147483879"/>
            <pc:sldLayoutMk cId="136478106" sldId="2147483888"/>
          </pc:sldLayoutMkLst>
        </pc:sldLayoutChg>
        <pc:sldLayoutChg chg="modTransition">
          <pc:chgData name="Akshith Reddy" userId="1bbc9744afff3997" providerId="LiveId" clId="{0F6D6C33-46A6-4FE7-B8B9-F3E616DEE9C7}" dt="2024-10-27T16:22:48.795" v="382"/>
          <pc:sldLayoutMkLst>
            <pc:docMk/>
            <pc:sldMasterMk cId="278106711" sldId="2147483879"/>
            <pc:sldLayoutMk cId="548480813" sldId="2147483894"/>
          </pc:sldLayoutMkLst>
        </pc:sldLayoutChg>
        <pc:sldLayoutChg chg="modTransition">
          <pc:chgData name="Akshith Reddy" userId="1bbc9744afff3997" providerId="LiveId" clId="{0F6D6C33-46A6-4FE7-B8B9-F3E616DEE9C7}" dt="2024-10-27T16:22:48.795" v="382"/>
          <pc:sldLayoutMkLst>
            <pc:docMk/>
            <pc:sldMasterMk cId="278106711" sldId="2147483879"/>
            <pc:sldLayoutMk cId="158871218" sldId="2147483895"/>
          </pc:sldLayoutMkLst>
        </pc:sldLayoutChg>
      </pc:sldMasterChg>
    </pc:docChg>
  </pc:docChgLst>
  <pc:docChgLst>
    <pc:chgData name="Akshith Reddy" userId="1bbc9744afff3997" providerId="LiveId" clId="{BDFDD818-5147-4617-9423-3258279CB663}"/>
    <pc:docChg chg="undo custSel addSld delSld modSld sldOrd modMainMaster addSection delSection modSection">
      <pc:chgData name="Akshith Reddy" userId="1bbc9744afff3997" providerId="LiveId" clId="{BDFDD818-5147-4617-9423-3258279CB663}" dt="2024-09-20T06:24:25.407" v="6579" actId="20577"/>
      <pc:docMkLst>
        <pc:docMk/>
      </pc:docMkLst>
      <pc:sldChg chg="addSp delSp modSp add del mod">
        <pc:chgData name="Akshith Reddy" userId="1bbc9744afff3997" providerId="LiveId" clId="{BDFDD818-5147-4617-9423-3258279CB663}" dt="2024-09-19T05:35:38.220" v="5865" actId="47"/>
        <pc:sldMkLst>
          <pc:docMk/>
          <pc:sldMk cId="0" sldId="257"/>
        </pc:sldMkLst>
        <pc:spChg chg="add del mod">
          <ac:chgData name="Akshith Reddy" userId="1bbc9744afff3997" providerId="LiveId" clId="{BDFDD818-5147-4617-9423-3258279CB663}" dt="2024-09-18T12:56:07.212" v="242"/>
          <ac:spMkLst>
            <pc:docMk/>
            <pc:sldMk cId="0" sldId="257"/>
            <ac:spMk id="2" creationId="{11CEB4BB-671A-184B-E0B2-67BBEF3828D9}"/>
          </ac:spMkLst>
        </pc:spChg>
        <pc:spChg chg="add del mod">
          <ac:chgData name="Akshith Reddy" userId="1bbc9744afff3997" providerId="LiveId" clId="{BDFDD818-5147-4617-9423-3258279CB663}" dt="2024-09-18T12:56:07.212" v="244"/>
          <ac:spMkLst>
            <pc:docMk/>
            <pc:sldMk cId="0" sldId="257"/>
            <ac:spMk id="3" creationId="{16B1723E-DA3F-74B5-7AAF-3E0843089EB3}"/>
          </ac:spMkLst>
        </pc:spChg>
        <pc:spChg chg="add del mod">
          <ac:chgData name="Akshith Reddy" userId="1bbc9744afff3997" providerId="LiveId" clId="{BDFDD818-5147-4617-9423-3258279CB663}" dt="2024-09-18T12:59:09.480" v="358"/>
          <ac:spMkLst>
            <pc:docMk/>
            <pc:sldMk cId="0" sldId="257"/>
            <ac:spMk id="4" creationId="{847D9345-D58D-EB03-0F99-19D1DF1039D8}"/>
          </ac:spMkLst>
        </pc:spChg>
        <pc:spChg chg="add del mod">
          <ac:chgData name="Akshith Reddy" userId="1bbc9744afff3997" providerId="LiveId" clId="{BDFDD818-5147-4617-9423-3258279CB663}" dt="2024-09-18T12:59:09.480" v="360"/>
          <ac:spMkLst>
            <pc:docMk/>
            <pc:sldMk cId="0" sldId="257"/>
            <ac:spMk id="5" creationId="{8547194B-A263-3C29-4B48-CFF1480E676B}"/>
          </ac:spMkLst>
        </pc:spChg>
        <pc:spChg chg="add del mod">
          <ac:chgData name="Akshith Reddy" userId="1bbc9744afff3997" providerId="LiveId" clId="{BDFDD818-5147-4617-9423-3258279CB663}" dt="2024-09-18T12:59:09.480" v="362"/>
          <ac:spMkLst>
            <pc:docMk/>
            <pc:sldMk cId="0" sldId="257"/>
            <ac:spMk id="6" creationId="{21008C05-AA7B-D23E-BC89-740BE00D068E}"/>
          </ac:spMkLst>
        </pc:spChg>
        <pc:spChg chg="add mod">
          <ac:chgData name="Akshith Reddy" userId="1bbc9744afff3997" providerId="LiveId" clId="{BDFDD818-5147-4617-9423-3258279CB663}" dt="2024-09-18T13:28:56.503" v="937" actId="1036"/>
          <ac:spMkLst>
            <pc:docMk/>
            <pc:sldMk cId="0" sldId="257"/>
            <ac:spMk id="7" creationId="{FA83F8A0-E066-A78D-44B3-CD8226C76B1C}"/>
          </ac:spMkLst>
        </pc:spChg>
        <pc:spChg chg="mod">
          <ac:chgData name="Akshith Reddy" userId="1bbc9744afff3997" providerId="LiveId" clId="{BDFDD818-5147-4617-9423-3258279CB663}" dt="2024-09-18T12:55:12.801" v="236" actId="255"/>
          <ac:spMkLst>
            <pc:docMk/>
            <pc:sldMk cId="0" sldId="257"/>
            <ac:spMk id="1048586" creationId="{00000000-0000-0000-0000-000000000000}"/>
          </ac:spMkLst>
        </pc:spChg>
        <pc:spChg chg="mod">
          <ac:chgData name="Akshith Reddy" userId="1bbc9744afff3997" providerId="LiveId" clId="{BDFDD818-5147-4617-9423-3258279CB663}" dt="2024-09-18T13:01:27.897" v="374" actId="14100"/>
          <ac:spMkLst>
            <pc:docMk/>
            <pc:sldMk cId="0" sldId="257"/>
            <ac:spMk id="1048587" creationId="{00000000-0000-0000-0000-000000000000}"/>
          </ac:spMkLst>
        </pc:spChg>
        <pc:picChg chg="add del mod">
          <ac:chgData name="Akshith Reddy" userId="1bbc9744afff3997" providerId="LiveId" clId="{BDFDD818-5147-4617-9423-3258279CB663}" dt="2024-09-19T05:00:35.124" v="5110" actId="478"/>
          <ac:picMkLst>
            <pc:docMk/>
            <pc:sldMk cId="0" sldId="257"/>
            <ac:picMk id="2" creationId="{1588365D-8BD3-A2DD-DFDC-79C9C19B68FB}"/>
          </ac:picMkLst>
        </pc:picChg>
      </pc:sldChg>
      <pc:sldChg chg="modSp add del mod">
        <pc:chgData name="Akshith Reddy" userId="1bbc9744afff3997" providerId="LiveId" clId="{BDFDD818-5147-4617-9423-3258279CB663}" dt="2024-09-19T10:33:52.140" v="6264" actId="20577"/>
        <pc:sldMkLst>
          <pc:docMk/>
          <pc:sldMk cId="0" sldId="258"/>
        </pc:sldMkLst>
        <pc:spChg chg="mod">
          <ac:chgData name="Akshith Reddy" userId="1bbc9744afff3997" providerId="LiveId" clId="{BDFDD818-5147-4617-9423-3258279CB663}" dt="2024-09-19T05:56:03.647" v="5898" actId="14100"/>
          <ac:spMkLst>
            <pc:docMk/>
            <pc:sldMk cId="0" sldId="258"/>
            <ac:spMk id="1048596" creationId="{00000000-0000-0000-0000-000000000000}"/>
          </ac:spMkLst>
        </pc:spChg>
        <pc:spChg chg="mod">
          <ac:chgData name="Akshith Reddy" userId="1bbc9744afff3997" providerId="LiveId" clId="{BDFDD818-5147-4617-9423-3258279CB663}" dt="2024-09-19T10:33:52.140" v="6264" actId="20577"/>
          <ac:spMkLst>
            <pc:docMk/>
            <pc:sldMk cId="0" sldId="258"/>
            <ac:spMk id="1048597" creationId="{00000000-0000-0000-0000-000000000000}"/>
          </ac:spMkLst>
        </pc:spChg>
      </pc:sldChg>
      <pc:sldChg chg="addSp delSp modSp add del mod">
        <pc:chgData name="Akshith Reddy" userId="1bbc9744afff3997" providerId="LiveId" clId="{BDFDD818-5147-4617-9423-3258279CB663}" dt="2024-09-19T13:15:25.896" v="6325" actId="20577"/>
        <pc:sldMkLst>
          <pc:docMk/>
          <pc:sldMk cId="0" sldId="259"/>
        </pc:sldMkLst>
        <pc:spChg chg="add mod">
          <ac:chgData name="Akshith Reddy" userId="1bbc9744afff3997" providerId="LiveId" clId="{BDFDD818-5147-4617-9423-3258279CB663}" dt="2024-09-19T08:38:32.333" v="6226" actId="14100"/>
          <ac:spMkLst>
            <pc:docMk/>
            <pc:sldMk cId="0" sldId="259"/>
            <ac:spMk id="2" creationId="{51F6459A-5DDB-C97C-7A46-30734981E761}"/>
          </ac:spMkLst>
        </pc:spChg>
        <pc:spChg chg="add del mod">
          <ac:chgData name="Akshith Reddy" userId="1bbc9744afff3997" providerId="LiveId" clId="{BDFDD818-5147-4617-9423-3258279CB663}" dt="2024-09-18T13:15:40.966" v="801"/>
          <ac:spMkLst>
            <pc:docMk/>
            <pc:sldMk cId="0" sldId="259"/>
            <ac:spMk id="2" creationId="{980C1D0C-C419-2BE4-1F3C-2ACDD3F39B7A}"/>
          </ac:spMkLst>
        </pc:spChg>
        <pc:spChg chg="add mod">
          <ac:chgData name="Akshith Reddy" userId="1bbc9744afff3997" providerId="LiveId" clId="{BDFDD818-5147-4617-9423-3258279CB663}" dt="2024-09-19T13:15:25.896" v="6325" actId="20577"/>
          <ac:spMkLst>
            <pc:docMk/>
            <pc:sldMk cId="0" sldId="259"/>
            <ac:spMk id="3" creationId="{F9128291-540C-6FC1-5B9A-B09C6DE1D2E7}"/>
          </ac:spMkLst>
        </pc:spChg>
        <pc:spChg chg="mod">
          <ac:chgData name="Akshith Reddy" userId="1bbc9744afff3997" providerId="LiveId" clId="{BDFDD818-5147-4617-9423-3258279CB663}" dt="2024-09-19T08:37:13.759" v="6220" actId="1076"/>
          <ac:spMkLst>
            <pc:docMk/>
            <pc:sldMk cId="0" sldId="259"/>
            <ac:spMk id="1048602" creationId="{00000000-0000-0000-0000-000000000000}"/>
          </ac:spMkLst>
        </pc:spChg>
        <pc:spChg chg="del mod">
          <ac:chgData name="Akshith Reddy" userId="1bbc9744afff3997" providerId="LiveId" clId="{BDFDD818-5147-4617-9423-3258279CB663}" dt="2024-09-18T13:13:41.221" v="773"/>
          <ac:spMkLst>
            <pc:docMk/>
            <pc:sldMk cId="0" sldId="259"/>
            <ac:spMk id="1048603" creationId="{00000000-0000-0000-0000-000000000000}"/>
          </ac:spMkLst>
        </pc:spChg>
        <pc:picChg chg="add mod">
          <ac:chgData name="Akshith Reddy" userId="1bbc9744afff3997" providerId="LiveId" clId="{BDFDD818-5147-4617-9423-3258279CB663}" dt="2024-09-19T08:40:59.384" v="6237" actId="1076"/>
          <ac:picMkLst>
            <pc:docMk/>
            <pc:sldMk cId="0" sldId="259"/>
            <ac:picMk id="5" creationId="{8EC72B8A-5732-3F6B-4D50-5C68303F209A}"/>
          </ac:picMkLst>
        </pc:picChg>
      </pc:sldChg>
      <pc:sldChg chg="addSp delSp modSp add del mod">
        <pc:chgData name="Akshith Reddy" userId="1bbc9744afff3997" providerId="LiveId" clId="{BDFDD818-5147-4617-9423-3258279CB663}" dt="2024-09-20T04:15:04.118" v="6499" actId="14100"/>
        <pc:sldMkLst>
          <pc:docMk/>
          <pc:sldMk cId="0" sldId="260"/>
        </pc:sldMkLst>
        <pc:spChg chg="add mod">
          <ac:chgData name="Akshith Reddy" userId="1bbc9744afff3997" providerId="LiveId" clId="{BDFDD818-5147-4617-9423-3258279CB663}" dt="2024-09-18T13:37:51.238" v="1109" actId="1076"/>
          <ac:spMkLst>
            <pc:docMk/>
            <pc:sldMk cId="0" sldId="260"/>
            <ac:spMk id="3" creationId="{B17C3995-C9EA-8A8D-EBB3-9F681490E39C}"/>
          </ac:spMkLst>
        </pc:spChg>
        <pc:spChg chg="add mod">
          <ac:chgData name="Akshith Reddy" userId="1bbc9744afff3997" providerId="LiveId" clId="{BDFDD818-5147-4617-9423-3258279CB663}" dt="2024-09-18T15:00:56.043" v="2848" actId="255"/>
          <ac:spMkLst>
            <pc:docMk/>
            <pc:sldMk cId="0" sldId="260"/>
            <ac:spMk id="4" creationId="{80649ED7-68A4-D29E-6546-507B49EC559A}"/>
          </ac:spMkLst>
        </pc:spChg>
        <pc:spChg chg="add mod">
          <ac:chgData name="Akshith Reddy" userId="1bbc9744afff3997" providerId="LiveId" clId="{BDFDD818-5147-4617-9423-3258279CB663}" dt="2024-09-20T04:15:04.118" v="6499" actId="14100"/>
          <ac:spMkLst>
            <pc:docMk/>
            <pc:sldMk cId="0" sldId="260"/>
            <ac:spMk id="5" creationId="{3CF81DE1-2640-8641-FEB4-3D67470B1438}"/>
          </ac:spMkLst>
        </pc:spChg>
        <pc:spChg chg="del mod">
          <ac:chgData name="Akshith Reddy" userId="1bbc9744afff3997" providerId="LiveId" clId="{BDFDD818-5147-4617-9423-3258279CB663}" dt="2024-09-18T13:30:19.846" v="1005" actId="478"/>
          <ac:spMkLst>
            <pc:docMk/>
            <pc:sldMk cId="0" sldId="260"/>
            <ac:spMk id="1048604" creationId="{00000000-0000-0000-0000-000000000000}"/>
          </ac:spMkLst>
        </pc:spChg>
        <pc:spChg chg="mod">
          <ac:chgData name="Akshith Reddy" userId="1bbc9744afff3997" providerId="LiveId" clId="{BDFDD818-5147-4617-9423-3258279CB663}" dt="2024-09-18T13:37:41.236" v="1107" actId="14100"/>
          <ac:spMkLst>
            <pc:docMk/>
            <pc:sldMk cId="0" sldId="260"/>
            <ac:spMk id="1048605" creationId="{00000000-0000-0000-0000-000000000000}"/>
          </ac:spMkLst>
        </pc:spChg>
      </pc:sldChg>
      <pc:sldChg chg="modSp add del mod">
        <pc:chgData name="Akshith Reddy" userId="1bbc9744afff3997" providerId="LiveId" clId="{BDFDD818-5147-4617-9423-3258279CB663}" dt="2024-09-19T14:34:57.840" v="6465" actId="20577"/>
        <pc:sldMkLst>
          <pc:docMk/>
          <pc:sldMk cId="0" sldId="261"/>
        </pc:sldMkLst>
        <pc:spChg chg="mod">
          <ac:chgData name="Akshith Reddy" userId="1bbc9744afff3997" providerId="LiveId" clId="{BDFDD818-5147-4617-9423-3258279CB663}" dt="2024-09-18T15:11:07.864" v="2926" actId="403"/>
          <ac:spMkLst>
            <pc:docMk/>
            <pc:sldMk cId="0" sldId="261"/>
            <ac:spMk id="1048606" creationId="{00000000-0000-0000-0000-000000000000}"/>
          </ac:spMkLst>
        </pc:spChg>
        <pc:spChg chg="mod">
          <ac:chgData name="Akshith Reddy" userId="1bbc9744afff3997" providerId="LiveId" clId="{BDFDD818-5147-4617-9423-3258279CB663}" dt="2024-09-19T14:34:57.840" v="6465" actId="20577"/>
          <ac:spMkLst>
            <pc:docMk/>
            <pc:sldMk cId="0" sldId="261"/>
            <ac:spMk id="1048607" creationId="{00000000-0000-0000-0000-000000000000}"/>
          </ac:spMkLst>
        </pc:spChg>
      </pc:sldChg>
      <pc:sldChg chg="addSp delSp modSp add del mod">
        <pc:chgData name="Akshith Reddy" userId="1bbc9744afff3997" providerId="LiveId" clId="{BDFDD818-5147-4617-9423-3258279CB663}" dt="2024-09-19T14:53:10.071" v="6485" actId="20577"/>
        <pc:sldMkLst>
          <pc:docMk/>
          <pc:sldMk cId="0" sldId="262"/>
        </pc:sldMkLst>
        <pc:spChg chg="add del mod">
          <ac:chgData name="Akshith Reddy" userId="1bbc9744afff3997" providerId="LiveId" clId="{BDFDD818-5147-4617-9423-3258279CB663}" dt="2024-09-18T14:46:06.208" v="2801"/>
          <ac:spMkLst>
            <pc:docMk/>
            <pc:sldMk cId="0" sldId="262"/>
            <ac:spMk id="2" creationId="{E0041BF0-C192-A2A6-A4A1-5E0FD42E1976}"/>
          </ac:spMkLst>
        </pc:spChg>
        <pc:spChg chg="add mod">
          <ac:chgData name="Akshith Reddy" userId="1bbc9744afff3997" providerId="LiveId" clId="{BDFDD818-5147-4617-9423-3258279CB663}" dt="2024-09-18T15:00:36.189" v="2847" actId="255"/>
          <ac:spMkLst>
            <pc:docMk/>
            <pc:sldMk cId="0" sldId="262"/>
            <ac:spMk id="3" creationId="{4028A2F1-2178-B10D-7702-39C30408BFCB}"/>
          </ac:spMkLst>
        </pc:spChg>
        <pc:spChg chg="add del mod">
          <ac:chgData name="Akshith Reddy" userId="1bbc9744afff3997" providerId="LiveId" clId="{BDFDD818-5147-4617-9423-3258279CB663}" dt="2024-09-18T14:46:52.768" v="2808"/>
          <ac:spMkLst>
            <pc:docMk/>
            <pc:sldMk cId="0" sldId="262"/>
            <ac:spMk id="4" creationId="{76AA1C0B-9D1E-4F3A-9904-FC095EF9B0BD}"/>
          </ac:spMkLst>
        </pc:spChg>
        <pc:spChg chg="add del mod">
          <ac:chgData name="Akshith Reddy" userId="1bbc9744afff3997" providerId="LiveId" clId="{BDFDD818-5147-4617-9423-3258279CB663}" dt="2024-09-18T14:47:20.012" v="2814"/>
          <ac:spMkLst>
            <pc:docMk/>
            <pc:sldMk cId="0" sldId="262"/>
            <ac:spMk id="5" creationId="{1B650190-6C1F-AC64-7BA7-BD435E8EBD61}"/>
          </ac:spMkLst>
        </pc:spChg>
        <pc:spChg chg="add mod">
          <ac:chgData name="Akshith Reddy" userId="1bbc9744afff3997" providerId="LiveId" clId="{BDFDD818-5147-4617-9423-3258279CB663}" dt="2024-09-19T14:53:10.071" v="6485" actId="20577"/>
          <ac:spMkLst>
            <pc:docMk/>
            <pc:sldMk cId="0" sldId="262"/>
            <ac:spMk id="6" creationId="{5C3560B5-A314-FD9A-259D-A77488DE8F69}"/>
          </ac:spMkLst>
        </pc:spChg>
        <pc:spChg chg="del mod">
          <ac:chgData name="Akshith Reddy" userId="1bbc9744afff3997" providerId="LiveId" clId="{BDFDD818-5147-4617-9423-3258279CB663}" dt="2024-09-18T14:45:35.563" v="2779" actId="478"/>
          <ac:spMkLst>
            <pc:docMk/>
            <pc:sldMk cId="0" sldId="262"/>
            <ac:spMk id="1048608" creationId="{00000000-0000-0000-0000-000000000000}"/>
          </ac:spMkLst>
        </pc:spChg>
        <pc:graphicFrameChg chg="del modGraphic">
          <ac:chgData name="Akshith Reddy" userId="1bbc9744afff3997" providerId="LiveId" clId="{BDFDD818-5147-4617-9423-3258279CB663}" dt="2024-09-18T14:42:52.322" v="2763" actId="21"/>
          <ac:graphicFrameMkLst>
            <pc:docMk/>
            <pc:sldMk cId="0" sldId="262"/>
            <ac:graphicFrameMk id="4194304" creationId="{00000000-0000-0000-0000-000000000000}"/>
          </ac:graphicFrameMkLst>
        </pc:graphicFrameChg>
      </pc:sldChg>
      <pc:sldChg chg="addSp delSp modSp add del mod">
        <pc:chgData name="Akshith Reddy" userId="1bbc9744afff3997" providerId="LiveId" clId="{BDFDD818-5147-4617-9423-3258279CB663}" dt="2024-09-18T15:40:29.042" v="3201" actId="47"/>
        <pc:sldMkLst>
          <pc:docMk/>
          <pc:sldMk cId="0" sldId="263"/>
        </pc:sldMkLst>
        <pc:spChg chg="add mod">
          <ac:chgData name="Akshith Reddy" userId="1bbc9744afff3997" providerId="LiveId" clId="{BDFDD818-5147-4617-9423-3258279CB663}" dt="2024-09-18T15:10:25.353" v="2925" actId="14100"/>
          <ac:spMkLst>
            <pc:docMk/>
            <pc:sldMk cId="0" sldId="263"/>
            <ac:spMk id="2" creationId="{E0BE78C0-63DF-DFE8-95AA-4A414A6B9AFA}"/>
          </ac:spMkLst>
        </pc:spChg>
        <pc:spChg chg="add mod">
          <ac:chgData name="Akshith Reddy" userId="1bbc9744afff3997" providerId="LiveId" clId="{BDFDD818-5147-4617-9423-3258279CB663}" dt="2024-09-18T15:14:13.408" v="2937" actId="255"/>
          <ac:spMkLst>
            <pc:docMk/>
            <pc:sldMk cId="0" sldId="263"/>
            <ac:spMk id="4" creationId="{CE67AF02-4D38-12C1-742E-1719CF0A0530}"/>
          </ac:spMkLst>
        </pc:spChg>
        <pc:graphicFrameChg chg="del">
          <ac:chgData name="Akshith Reddy" userId="1bbc9744afff3997" providerId="LiveId" clId="{BDFDD818-5147-4617-9423-3258279CB663}" dt="2024-09-18T14:16:10.683" v="2756" actId="478"/>
          <ac:graphicFrameMkLst>
            <pc:docMk/>
            <pc:sldMk cId="0" sldId="263"/>
            <ac:graphicFrameMk id="3" creationId="{00000000-0000-0000-0000-000000000000}"/>
          </ac:graphicFrameMkLst>
        </pc:graphicFrameChg>
      </pc:sldChg>
      <pc:sldChg chg="add del">
        <pc:chgData name="Akshith Reddy" userId="1bbc9744afff3997" providerId="LiveId" clId="{BDFDD818-5147-4617-9423-3258279CB663}" dt="2024-09-18T16:17:13.019" v="3936" actId="2696"/>
        <pc:sldMkLst>
          <pc:docMk/>
          <pc:sldMk cId="0" sldId="285"/>
        </pc:sldMkLst>
      </pc:sldChg>
      <pc:sldChg chg="addSp delSp modSp add del mod">
        <pc:chgData name="Akshith Reddy" userId="1bbc9744afff3997" providerId="LiveId" clId="{BDFDD818-5147-4617-9423-3258279CB663}" dt="2024-09-19T16:11:00.618" v="6491" actId="1035"/>
        <pc:sldMkLst>
          <pc:docMk/>
          <pc:sldMk cId="4259427656" sldId="286"/>
        </pc:sldMkLst>
        <pc:spChg chg="mod">
          <ac:chgData name="Akshith Reddy" userId="1bbc9744afff3997" providerId="LiveId" clId="{BDFDD818-5147-4617-9423-3258279CB663}" dt="2024-09-18T16:09:10.279" v="3855" actId="20577"/>
          <ac:spMkLst>
            <pc:docMk/>
            <pc:sldMk cId="4259427656" sldId="286"/>
            <ac:spMk id="2" creationId="{00000000-0000-0000-0000-000000000000}"/>
          </ac:spMkLst>
        </pc:spChg>
        <pc:spChg chg="add mod">
          <ac:chgData name="Akshith Reddy" userId="1bbc9744afff3997" providerId="LiveId" clId="{BDFDD818-5147-4617-9423-3258279CB663}" dt="2024-09-18T16:07:50.049" v="3816" actId="478"/>
          <ac:spMkLst>
            <pc:docMk/>
            <pc:sldMk cId="4259427656" sldId="286"/>
            <ac:spMk id="5" creationId="{E43B09AA-DF0B-FF3F-AE6A-1811F0CC3E60}"/>
          </ac:spMkLst>
        </pc:spChg>
        <pc:picChg chg="add mod">
          <ac:chgData name="Akshith Reddy" userId="1bbc9744afff3997" providerId="LiveId" clId="{BDFDD818-5147-4617-9423-3258279CB663}" dt="2024-09-19T16:11:00.618" v="6491" actId="1035"/>
          <ac:picMkLst>
            <pc:docMk/>
            <pc:sldMk cId="4259427656" sldId="286"/>
            <ac:picMk id="3" creationId="{458541F6-B046-ABE6-4427-3E133A216DDD}"/>
          </ac:picMkLst>
        </pc:picChg>
        <pc:picChg chg="del">
          <ac:chgData name="Akshith Reddy" userId="1bbc9744afff3997" providerId="LiveId" clId="{BDFDD818-5147-4617-9423-3258279CB663}" dt="2024-09-18T16:07:50.049" v="3816" actId="478"/>
          <ac:picMkLst>
            <pc:docMk/>
            <pc:sldMk cId="4259427656" sldId="286"/>
            <ac:picMk id="4" creationId="{00000000-0000-0000-0000-000000000000}"/>
          </ac:picMkLst>
        </pc:picChg>
      </pc:sldChg>
      <pc:sldChg chg="modSp add del mod">
        <pc:chgData name="Akshith Reddy" userId="1bbc9744afff3997" providerId="LiveId" clId="{BDFDD818-5147-4617-9423-3258279CB663}" dt="2024-09-18T16:21:40.756" v="4038" actId="2696"/>
        <pc:sldMkLst>
          <pc:docMk/>
          <pc:sldMk cId="0" sldId="287"/>
        </pc:sldMkLst>
        <pc:spChg chg="mod">
          <ac:chgData name="Akshith Reddy" userId="1bbc9744afff3997" providerId="LiveId" clId="{BDFDD818-5147-4617-9423-3258279CB663}" dt="2024-09-18T14:47:18.529" v="2812"/>
          <ac:spMkLst>
            <pc:docMk/>
            <pc:sldMk cId="0" sldId="287"/>
            <ac:spMk id="2" creationId="{00000000-0000-0000-0000-000000000000}"/>
          </ac:spMkLst>
        </pc:spChg>
        <pc:spChg chg="mod">
          <ac:chgData name="Akshith Reddy" userId="1bbc9744afff3997" providerId="LiveId" clId="{BDFDD818-5147-4617-9423-3258279CB663}" dt="2024-09-18T14:47:18.529" v="2812"/>
          <ac:spMkLst>
            <pc:docMk/>
            <pc:sldMk cId="0" sldId="287"/>
            <ac:spMk id="3" creationId="{00000000-0000-0000-0000-000000000000}"/>
          </ac:spMkLst>
        </pc:spChg>
      </pc:sldChg>
      <pc:sldChg chg="add del">
        <pc:chgData name="Akshith Reddy" userId="1bbc9744afff3997" providerId="LiveId" clId="{BDFDD818-5147-4617-9423-3258279CB663}" dt="2024-09-18T16:21:53.101" v="4040" actId="2696"/>
        <pc:sldMkLst>
          <pc:docMk/>
          <pc:sldMk cId="3846145614" sldId="287"/>
        </pc:sldMkLst>
      </pc:sldChg>
      <pc:sldChg chg="add del">
        <pc:chgData name="Akshith Reddy" userId="1bbc9744afff3997" providerId="LiveId" clId="{BDFDD818-5147-4617-9423-3258279CB663}" dt="2024-09-18T17:05:36.116" v="4627" actId="47"/>
        <pc:sldMkLst>
          <pc:docMk/>
          <pc:sldMk cId="0" sldId="288"/>
        </pc:sldMkLst>
      </pc:sldChg>
      <pc:sldChg chg="modSp add del mod">
        <pc:chgData name="Akshith Reddy" userId="1bbc9744afff3997" providerId="LiveId" clId="{BDFDD818-5147-4617-9423-3258279CB663}" dt="2024-09-18T17:05:38.338" v="4628" actId="47"/>
        <pc:sldMkLst>
          <pc:docMk/>
          <pc:sldMk cId="0" sldId="290"/>
        </pc:sldMkLst>
        <pc:spChg chg="mod">
          <ac:chgData name="Akshith Reddy" userId="1bbc9744afff3997" providerId="LiveId" clId="{BDFDD818-5147-4617-9423-3258279CB663}" dt="2024-09-18T13:28:28.799" v="928" actId="27636"/>
          <ac:spMkLst>
            <pc:docMk/>
            <pc:sldMk cId="0" sldId="290"/>
            <ac:spMk id="3" creationId="{00000000-0000-0000-0000-000000000000}"/>
          </ac:spMkLst>
        </pc:spChg>
      </pc:sldChg>
      <pc:sldChg chg="modSp add del">
        <pc:chgData name="Akshith Reddy" userId="1bbc9744afff3997" providerId="LiveId" clId="{BDFDD818-5147-4617-9423-3258279CB663}" dt="2024-09-18T17:05:39.846" v="4629" actId="47"/>
        <pc:sldMkLst>
          <pc:docMk/>
          <pc:sldMk cId="0" sldId="291"/>
        </pc:sldMkLst>
        <pc:spChg chg="mod">
          <ac:chgData name="Akshith Reddy" userId="1bbc9744afff3997" providerId="LiveId" clId="{BDFDD818-5147-4617-9423-3258279CB663}" dt="2024-09-18T14:47:18.529" v="2812"/>
          <ac:spMkLst>
            <pc:docMk/>
            <pc:sldMk cId="0" sldId="291"/>
            <ac:spMk id="2" creationId="{00000000-0000-0000-0000-000000000000}"/>
          </ac:spMkLst>
        </pc:spChg>
      </pc:sldChg>
      <pc:sldChg chg="modSp add del mod">
        <pc:chgData name="Akshith Reddy" userId="1bbc9744afff3997" providerId="LiveId" clId="{BDFDD818-5147-4617-9423-3258279CB663}" dt="2024-09-18T17:05:42.341" v="4631" actId="47"/>
        <pc:sldMkLst>
          <pc:docMk/>
          <pc:sldMk cId="0" sldId="292"/>
        </pc:sldMkLst>
        <pc:spChg chg="mod">
          <ac:chgData name="Akshith Reddy" userId="1bbc9744afff3997" providerId="LiveId" clId="{BDFDD818-5147-4617-9423-3258279CB663}" dt="2024-09-18T14:47:18.529" v="2812"/>
          <ac:spMkLst>
            <pc:docMk/>
            <pc:sldMk cId="0" sldId="292"/>
            <ac:spMk id="2" creationId="{00000000-0000-0000-0000-000000000000}"/>
          </ac:spMkLst>
        </pc:spChg>
        <pc:spChg chg="mod">
          <ac:chgData name="Akshith Reddy" userId="1bbc9744afff3997" providerId="LiveId" clId="{BDFDD818-5147-4617-9423-3258279CB663}" dt="2024-09-18T14:47:18.529" v="2812"/>
          <ac:spMkLst>
            <pc:docMk/>
            <pc:sldMk cId="0" sldId="292"/>
            <ac:spMk id="3" creationId="{00000000-0000-0000-0000-000000000000}"/>
          </ac:spMkLst>
        </pc:spChg>
      </pc:sldChg>
      <pc:sldChg chg="modSp add del mod">
        <pc:chgData name="Akshith Reddy" userId="1bbc9744afff3997" providerId="LiveId" clId="{BDFDD818-5147-4617-9423-3258279CB663}" dt="2024-09-19T01:22:32.355" v="4634" actId="47"/>
        <pc:sldMkLst>
          <pc:docMk/>
          <pc:sldMk cId="0" sldId="293"/>
        </pc:sldMkLst>
        <pc:spChg chg="mod">
          <ac:chgData name="Akshith Reddy" userId="1bbc9744afff3997" providerId="LiveId" clId="{BDFDD818-5147-4617-9423-3258279CB663}" dt="2024-09-18T14:47:18.529" v="2812"/>
          <ac:spMkLst>
            <pc:docMk/>
            <pc:sldMk cId="0" sldId="293"/>
            <ac:spMk id="2" creationId="{00000000-0000-0000-0000-000000000000}"/>
          </ac:spMkLst>
        </pc:spChg>
        <pc:spChg chg="mod">
          <ac:chgData name="Akshith Reddy" userId="1bbc9744afff3997" providerId="LiveId" clId="{BDFDD818-5147-4617-9423-3258279CB663}" dt="2024-09-19T01:22:25.798" v="4632" actId="20577"/>
          <ac:spMkLst>
            <pc:docMk/>
            <pc:sldMk cId="0" sldId="293"/>
            <ac:spMk id="3" creationId="{00000000-0000-0000-0000-000000000000}"/>
          </ac:spMkLst>
        </pc:spChg>
      </pc:sldChg>
      <pc:sldChg chg="modSp add del mod">
        <pc:chgData name="Akshith Reddy" userId="1bbc9744afff3997" providerId="LiveId" clId="{BDFDD818-5147-4617-9423-3258279CB663}" dt="2024-09-19T01:40:11.827" v="4795" actId="47"/>
        <pc:sldMkLst>
          <pc:docMk/>
          <pc:sldMk cId="0" sldId="294"/>
        </pc:sldMkLst>
        <pc:spChg chg="mod">
          <ac:chgData name="Akshith Reddy" userId="1bbc9744afff3997" providerId="LiveId" clId="{BDFDD818-5147-4617-9423-3258279CB663}" dt="2024-09-18T14:47:18.529" v="2812"/>
          <ac:spMkLst>
            <pc:docMk/>
            <pc:sldMk cId="0" sldId="294"/>
            <ac:spMk id="2" creationId="{00000000-0000-0000-0000-000000000000}"/>
          </ac:spMkLst>
        </pc:spChg>
        <pc:spChg chg="mod">
          <ac:chgData name="Akshith Reddy" userId="1bbc9744afff3997" providerId="LiveId" clId="{BDFDD818-5147-4617-9423-3258279CB663}" dt="2024-09-18T13:28:28.861" v="931" actId="27636"/>
          <ac:spMkLst>
            <pc:docMk/>
            <pc:sldMk cId="0" sldId="294"/>
            <ac:spMk id="3" creationId="{00000000-0000-0000-0000-000000000000}"/>
          </ac:spMkLst>
        </pc:spChg>
      </pc:sldChg>
      <pc:sldChg chg="addSp delSp modSp add del mod">
        <pc:chgData name="Akshith Reddy" userId="1bbc9744afff3997" providerId="LiveId" clId="{BDFDD818-5147-4617-9423-3258279CB663}" dt="2024-09-18T16:29:20.584" v="4147" actId="2696"/>
        <pc:sldMkLst>
          <pc:docMk/>
          <pc:sldMk cId="0" sldId="295"/>
        </pc:sldMkLst>
        <pc:spChg chg="del">
          <ac:chgData name="Akshith Reddy" userId="1bbc9744afff3997" providerId="LiveId" clId="{BDFDD818-5147-4617-9423-3258279CB663}" dt="2024-09-18T14:42:39.503" v="2762" actId="478"/>
          <ac:spMkLst>
            <pc:docMk/>
            <pc:sldMk cId="0" sldId="295"/>
            <ac:spMk id="2" creationId="{00000000-0000-0000-0000-000000000000}"/>
          </ac:spMkLst>
        </pc:spChg>
        <pc:spChg chg="add del mod">
          <ac:chgData name="Akshith Reddy" userId="1bbc9744afff3997" providerId="LiveId" clId="{BDFDD818-5147-4617-9423-3258279CB663}" dt="2024-09-18T15:23:08.122" v="2952"/>
          <ac:spMkLst>
            <pc:docMk/>
            <pc:sldMk cId="0" sldId="295"/>
            <ac:spMk id="3" creationId="{208F42CF-1953-F803-CA47-3393A6F21B0A}"/>
          </ac:spMkLst>
        </pc:spChg>
        <pc:spChg chg="add mod">
          <ac:chgData name="Akshith Reddy" userId="1bbc9744afff3997" providerId="LiveId" clId="{BDFDD818-5147-4617-9423-3258279CB663}" dt="2024-09-18T16:23:40.307" v="4089" actId="1076"/>
          <ac:spMkLst>
            <pc:docMk/>
            <pc:sldMk cId="0" sldId="295"/>
            <ac:spMk id="4" creationId="{66844F3E-CF48-8471-644C-90549831D09C}"/>
          </ac:spMkLst>
        </pc:spChg>
        <pc:spChg chg="add del mod">
          <ac:chgData name="Akshith Reddy" userId="1bbc9744afff3997" providerId="LiveId" clId="{BDFDD818-5147-4617-9423-3258279CB663}" dt="2024-09-18T15:26:32.689" v="2968"/>
          <ac:spMkLst>
            <pc:docMk/>
            <pc:sldMk cId="0" sldId="295"/>
            <ac:spMk id="5" creationId="{E678404B-6442-9C8E-7FAD-2B4918603AD1}"/>
          </ac:spMkLst>
        </pc:spChg>
        <pc:spChg chg="add mod">
          <ac:chgData name="Akshith Reddy" userId="1bbc9744afff3997" providerId="LiveId" clId="{BDFDD818-5147-4617-9423-3258279CB663}" dt="2024-09-18T15:35:01.067" v="3177" actId="1076"/>
          <ac:spMkLst>
            <pc:docMk/>
            <pc:sldMk cId="0" sldId="295"/>
            <ac:spMk id="6" creationId="{CE060C2A-E528-9075-6BBE-3CAE5C6810F9}"/>
          </ac:spMkLst>
        </pc:spChg>
        <pc:spChg chg="add mod">
          <ac:chgData name="Akshith Reddy" userId="1bbc9744afff3997" providerId="LiveId" clId="{BDFDD818-5147-4617-9423-3258279CB663}" dt="2024-09-18T16:26:23.364" v="4115" actId="1076"/>
          <ac:spMkLst>
            <pc:docMk/>
            <pc:sldMk cId="0" sldId="295"/>
            <ac:spMk id="7" creationId="{2BA097B1-D10A-65B8-FE17-36D8DAA5610D}"/>
          </ac:spMkLst>
        </pc:spChg>
        <pc:spChg chg="add mod">
          <ac:chgData name="Akshith Reddy" userId="1bbc9744afff3997" providerId="LiveId" clId="{BDFDD818-5147-4617-9423-3258279CB663}" dt="2024-09-18T15:37:29.536" v="3183" actId="255"/>
          <ac:spMkLst>
            <pc:docMk/>
            <pc:sldMk cId="0" sldId="295"/>
            <ac:spMk id="8" creationId="{38E02F21-E7F4-FDCC-7B13-0D432AF2605D}"/>
          </ac:spMkLst>
        </pc:spChg>
        <pc:spChg chg="add mod">
          <ac:chgData name="Akshith Reddy" userId="1bbc9744afff3997" providerId="LiveId" clId="{BDFDD818-5147-4617-9423-3258279CB663}" dt="2024-09-18T15:38:34.870" v="3188" actId="2711"/>
          <ac:spMkLst>
            <pc:docMk/>
            <pc:sldMk cId="0" sldId="295"/>
            <ac:spMk id="9" creationId="{5634F94D-F371-336C-9339-A159E7AFA546}"/>
          </ac:spMkLst>
        </pc:spChg>
        <pc:graphicFrameChg chg="del">
          <ac:chgData name="Akshith Reddy" userId="1bbc9744afff3997" providerId="LiveId" clId="{BDFDD818-5147-4617-9423-3258279CB663}" dt="2024-09-18T14:42:39.503" v="2762" actId="478"/>
          <ac:graphicFrameMkLst>
            <pc:docMk/>
            <pc:sldMk cId="0" sldId="295"/>
            <ac:graphicFrameMk id="4194304" creationId="{00000000-0000-0000-0000-000000000000}"/>
          </ac:graphicFrameMkLst>
        </pc:graphicFrameChg>
      </pc:sldChg>
      <pc:sldChg chg="modSp add del">
        <pc:chgData name="Akshith Reddy" userId="1bbc9744afff3997" providerId="LiveId" clId="{BDFDD818-5147-4617-9423-3258279CB663}" dt="2024-09-19T01:40:13.665" v="4796" actId="47"/>
        <pc:sldMkLst>
          <pc:docMk/>
          <pc:sldMk cId="0" sldId="296"/>
        </pc:sldMkLst>
        <pc:spChg chg="mod">
          <ac:chgData name="Akshith Reddy" userId="1bbc9744afff3997" providerId="LiveId" clId="{BDFDD818-5147-4617-9423-3258279CB663}" dt="2024-09-18T14:47:18.529" v="2812"/>
          <ac:spMkLst>
            <pc:docMk/>
            <pc:sldMk cId="0" sldId="296"/>
            <ac:spMk id="2" creationId="{00000000-0000-0000-0000-000000000000}"/>
          </ac:spMkLst>
        </pc:spChg>
      </pc:sldChg>
      <pc:sldChg chg="add del">
        <pc:chgData name="Akshith Reddy" userId="1bbc9744afff3997" providerId="LiveId" clId="{BDFDD818-5147-4617-9423-3258279CB663}" dt="2024-09-18T15:41:00.724" v="3206" actId="2696"/>
        <pc:sldMkLst>
          <pc:docMk/>
          <pc:sldMk cId="2158424781" sldId="298"/>
        </pc:sldMkLst>
      </pc:sldChg>
      <pc:sldChg chg="modSp del mod">
        <pc:chgData name="Akshith Reddy" userId="1bbc9744afff3997" providerId="LiveId" clId="{BDFDD818-5147-4617-9423-3258279CB663}" dt="2024-09-18T15:40:05.388" v="3198" actId="2696"/>
        <pc:sldMkLst>
          <pc:docMk/>
          <pc:sldMk cId="2720584987" sldId="298"/>
        </pc:sldMkLst>
        <pc:spChg chg="mod">
          <ac:chgData name="Akshith Reddy" userId="1bbc9744afff3997" providerId="LiveId" clId="{BDFDD818-5147-4617-9423-3258279CB663}" dt="2024-09-18T14:47:18.529" v="2812"/>
          <ac:spMkLst>
            <pc:docMk/>
            <pc:sldMk cId="2720584987" sldId="298"/>
            <ac:spMk id="2" creationId="{2E67FB50-D052-0E08-4FD8-FB663BB67014}"/>
          </ac:spMkLst>
        </pc:spChg>
        <pc:graphicFrameChg chg="modGraphic">
          <ac:chgData name="Akshith Reddy" userId="1bbc9744afff3997" providerId="LiveId" clId="{BDFDD818-5147-4617-9423-3258279CB663}" dt="2024-09-18T15:39:44.570" v="3196" actId="20577"/>
          <ac:graphicFrameMkLst>
            <pc:docMk/>
            <pc:sldMk cId="2720584987" sldId="298"/>
            <ac:graphicFrameMk id="5" creationId="{10F442ED-2EF9-68A2-6670-D828CC2F14C3}"/>
          </ac:graphicFrameMkLst>
        </pc:graphicFrameChg>
      </pc:sldChg>
      <pc:sldChg chg="modSp add del">
        <pc:chgData name="Akshith Reddy" userId="1bbc9744afff3997" providerId="LiveId" clId="{BDFDD818-5147-4617-9423-3258279CB663}" dt="2024-09-18T17:05:41.214" v="4630" actId="47"/>
        <pc:sldMkLst>
          <pc:docMk/>
          <pc:sldMk cId="2083734637" sldId="299"/>
        </pc:sldMkLst>
        <pc:spChg chg="mod">
          <ac:chgData name="Akshith Reddy" userId="1bbc9744afff3997" providerId="LiveId" clId="{BDFDD818-5147-4617-9423-3258279CB663}" dt="2024-09-18T14:47:18.529" v="2812"/>
          <ac:spMkLst>
            <pc:docMk/>
            <pc:sldMk cId="2083734637" sldId="299"/>
            <ac:spMk id="2" creationId="{C0284959-5CC8-2192-6342-95C4FD662B95}"/>
          </ac:spMkLst>
        </pc:spChg>
      </pc:sldChg>
      <pc:sldChg chg="modSp add del">
        <pc:chgData name="Akshith Reddy" userId="1bbc9744afff3997" providerId="LiveId" clId="{BDFDD818-5147-4617-9423-3258279CB663}" dt="2024-09-18T16:34:43.305" v="4222" actId="2696"/>
        <pc:sldMkLst>
          <pc:docMk/>
          <pc:sldMk cId="600834952" sldId="300"/>
        </pc:sldMkLst>
        <pc:spChg chg="mod">
          <ac:chgData name="Akshith Reddy" userId="1bbc9744afff3997" providerId="LiveId" clId="{BDFDD818-5147-4617-9423-3258279CB663}" dt="2024-09-18T14:47:18.529" v="2812"/>
          <ac:spMkLst>
            <pc:docMk/>
            <pc:sldMk cId="600834952" sldId="300"/>
            <ac:spMk id="2" creationId="{329C87CA-C76D-9C6A-C6DC-1487826D248A}"/>
          </ac:spMkLst>
        </pc:spChg>
        <pc:spChg chg="mod">
          <ac:chgData name="Akshith Reddy" userId="1bbc9744afff3997" providerId="LiveId" clId="{BDFDD818-5147-4617-9423-3258279CB663}" dt="2024-09-18T14:47:18.529" v="2812"/>
          <ac:spMkLst>
            <pc:docMk/>
            <pc:sldMk cId="600834952" sldId="300"/>
            <ac:spMk id="3" creationId="{CD8C63CE-CEBE-8BCD-E51E-A5368C028F16}"/>
          </ac:spMkLst>
        </pc:spChg>
        <pc:spChg chg="mod">
          <ac:chgData name="Akshith Reddy" userId="1bbc9744afff3997" providerId="LiveId" clId="{BDFDD818-5147-4617-9423-3258279CB663}" dt="2024-09-18T14:47:18.529" v="2812"/>
          <ac:spMkLst>
            <pc:docMk/>
            <pc:sldMk cId="600834952" sldId="300"/>
            <ac:spMk id="5" creationId="{D28593E1-F2F5-393F-CD50-CBFB34BA3FAE}"/>
          </ac:spMkLst>
        </pc:spChg>
      </pc:sldChg>
      <pc:sldChg chg="modSp add del mod">
        <pc:chgData name="Akshith Reddy" userId="1bbc9744afff3997" providerId="LiveId" clId="{BDFDD818-5147-4617-9423-3258279CB663}" dt="2024-09-18T16:15:06.938" v="3890" actId="2696"/>
        <pc:sldMkLst>
          <pc:docMk/>
          <pc:sldMk cId="171175387" sldId="302"/>
        </pc:sldMkLst>
        <pc:spChg chg="mod">
          <ac:chgData name="Akshith Reddy" userId="1bbc9744afff3997" providerId="LiveId" clId="{BDFDD818-5147-4617-9423-3258279CB663}" dt="2024-09-18T14:47:18.529" v="2812"/>
          <ac:spMkLst>
            <pc:docMk/>
            <pc:sldMk cId="171175387" sldId="302"/>
            <ac:spMk id="2" creationId="{1C3A3189-FDF6-2377-2465-07FDB6D8072A}"/>
          </ac:spMkLst>
        </pc:spChg>
        <pc:graphicFrameChg chg="modGraphic">
          <ac:chgData name="Akshith Reddy" userId="1bbc9744afff3997" providerId="LiveId" clId="{BDFDD818-5147-4617-9423-3258279CB663}" dt="2024-09-18T16:14:57.618" v="3888" actId="20577"/>
          <ac:graphicFrameMkLst>
            <pc:docMk/>
            <pc:sldMk cId="171175387" sldId="302"/>
            <ac:graphicFrameMk id="4" creationId="{00000000-0000-0000-0000-000000000000}"/>
          </ac:graphicFrameMkLst>
        </pc:graphicFrameChg>
      </pc:sldChg>
      <pc:sldChg chg="add del">
        <pc:chgData name="Akshith Reddy" userId="1bbc9744afff3997" providerId="LiveId" clId="{BDFDD818-5147-4617-9423-3258279CB663}" dt="2024-09-19T01:40:16.001" v="4797" actId="47"/>
        <pc:sldMkLst>
          <pc:docMk/>
          <pc:sldMk cId="698335764" sldId="303"/>
        </pc:sldMkLst>
      </pc:sldChg>
      <pc:sldChg chg="modSp new add del mod">
        <pc:chgData name="Akshith Reddy" userId="1bbc9744afff3997" providerId="LiveId" clId="{BDFDD818-5147-4617-9423-3258279CB663}" dt="2024-09-20T06:24:25.407" v="6579" actId="20577"/>
        <pc:sldMkLst>
          <pc:docMk/>
          <pc:sldMk cId="1509445480" sldId="304"/>
        </pc:sldMkLst>
        <pc:spChg chg="mod">
          <ac:chgData name="Akshith Reddy" userId="1bbc9744afff3997" providerId="LiveId" clId="{BDFDD818-5147-4617-9423-3258279CB663}" dt="2024-09-18T16:29:34.383" v="4148" actId="207"/>
          <ac:spMkLst>
            <pc:docMk/>
            <pc:sldMk cId="1509445480" sldId="304"/>
            <ac:spMk id="2" creationId="{520370DC-A4CA-C109-267F-068026AEFA98}"/>
          </ac:spMkLst>
        </pc:spChg>
        <pc:spChg chg="mod">
          <ac:chgData name="Akshith Reddy" userId="1bbc9744afff3997" providerId="LiveId" clId="{BDFDD818-5147-4617-9423-3258279CB663}" dt="2024-09-20T06:24:25.407" v="6579" actId="20577"/>
          <ac:spMkLst>
            <pc:docMk/>
            <pc:sldMk cId="1509445480" sldId="304"/>
            <ac:spMk id="3" creationId="{3A71C232-AC62-0DAC-E8FC-720A52497C5D}"/>
          </ac:spMkLst>
        </pc:spChg>
      </pc:sldChg>
      <pc:sldChg chg="addSp delSp modSp new mod">
        <pc:chgData name="Akshith Reddy" userId="1bbc9744afff3997" providerId="LiveId" clId="{BDFDD818-5147-4617-9423-3258279CB663}" dt="2024-09-19T06:01:35.271" v="5914" actId="20577"/>
        <pc:sldMkLst>
          <pc:docMk/>
          <pc:sldMk cId="687981274" sldId="305"/>
        </pc:sldMkLst>
        <pc:spChg chg="mod">
          <ac:chgData name="Akshith Reddy" userId="1bbc9744afff3997" providerId="LiveId" clId="{BDFDD818-5147-4617-9423-3258279CB663}" dt="2024-09-19T06:01:35.271" v="5914" actId="20577"/>
          <ac:spMkLst>
            <pc:docMk/>
            <pc:sldMk cId="687981274" sldId="305"/>
            <ac:spMk id="2" creationId="{F15653E3-02CE-C8C2-D4C9-71CCFE6A6859}"/>
          </ac:spMkLst>
        </pc:spChg>
        <pc:spChg chg="del mod">
          <ac:chgData name="Akshith Reddy" userId="1bbc9744afff3997" providerId="LiveId" clId="{BDFDD818-5147-4617-9423-3258279CB663}" dt="2024-09-18T16:16:08.790" v="3923"/>
          <ac:spMkLst>
            <pc:docMk/>
            <pc:sldMk cId="687981274" sldId="305"/>
            <ac:spMk id="3" creationId="{24B50DDC-7A81-DBA4-A9F7-26734EE827FB}"/>
          </ac:spMkLst>
        </pc:spChg>
        <pc:picChg chg="add mod">
          <ac:chgData name="Akshith Reddy" userId="1bbc9744afff3997" providerId="LiveId" clId="{BDFDD818-5147-4617-9423-3258279CB663}" dt="2024-09-19T06:01:27.121" v="5912" actId="14100"/>
          <ac:picMkLst>
            <pc:docMk/>
            <pc:sldMk cId="687981274" sldId="305"/>
            <ac:picMk id="4" creationId="{A86CC21D-43DD-854A-15D5-BC1B3D3F24DF}"/>
          </ac:picMkLst>
        </pc:picChg>
      </pc:sldChg>
      <pc:sldChg chg="modSp new del mod">
        <pc:chgData name="Akshith Reddy" userId="1bbc9744afff3997" providerId="LiveId" clId="{BDFDD818-5147-4617-9423-3258279CB663}" dt="2024-09-18T16:09:34.135" v="3861" actId="2696"/>
        <pc:sldMkLst>
          <pc:docMk/>
          <pc:sldMk cId="1952651610" sldId="305"/>
        </pc:sldMkLst>
        <pc:spChg chg="mod">
          <ac:chgData name="Akshith Reddy" userId="1bbc9744afff3997" providerId="LiveId" clId="{BDFDD818-5147-4617-9423-3258279CB663}" dt="2024-09-18T16:09:26.801" v="3859" actId="20577"/>
          <ac:spMkLst>
            <pc:docMk/>
            <pc:sldMk cId="1952651610" sldId="305"/>
            <ac:spMk id="2" creationId="{3B4CC646-795F-AF83-5CFE-017AB5F1EE00}"/>
          </ac:spMkLst>
        </pc:spChg>
      </pc:sldChg>
      <pc:sldChg chg="modSp add del mod">
        <pc:chgData name="Akshith Reddy" userId="1bbc9744afff3997" providerId="LiveId" clId="{BDFDD818-5147-4617-9423-3258279CB663}" dt="2024-09-18T15:40:50.673" v="3205" actId="2696"/>
        <pc:sldMkLst>
          <pc:docMk/>
          <pc:sldMk cId="3700832823" sldId="305"/>
        </pc:sldMkLst>
        <pc:graphicFrameChg chg="modGraphic">
          <ac:chgData name="Akshith Reddy" userId="1bbc9744afff3997" providerId="LiveId" clId="{BDFDD818-5147-4617-9423-3258279CB663}" dt="2024-09-18T15:40:46.056" v="3204" actId="20577"/>
          <ac:graphicFrameMkLst>
            <pc:docMk/>
            <pc:sldMk cId="3700832823" sldId="305"/>
            <ac:graphicFrameMk id="5" creationId="{10F442ED-2EF9-68A2-6670-D828CC2F14C3}"/>
          </ac:graphicFrameMkLst>
        </pc:graphicFrameChg>
      </pc:sldChg>
      <pc:sldChg chg="addSp delSp modSp new mod">
        <pc:chgData name="Akshith Reddy" userId="1bbc9744afff3997" providerId="LiveId" clId="{BDFDD818-5147-4617-9423-3258279CB663}" dt="2024-09-19T16:20:24.223" v="6493" actId="1036"/>
        <pc:sldMkLst>
          <pc:docMk/>
          <pc:sldMk cId="3955431680" sldId="306"/>
        </pc:sldMkLst>
        <pc:spChg chg="mod">
          <ac:chgData name="Akshith Reddy" userId="1bbc9744afff3997" providerId="LiveId" clId="{BDFDD818-5147-4617-9423-3258279CB663}" dt="2024-09-18T16:32:04.954" v="4181" actId="20577"/>
          <ac:spMkLst>
            <pc:docMk/>
            <pc:sldMk cId="3955431680" sldId="306"/>
            <ac:spMk id="2" creationId="{F15728BC-A5E3-C32E-903B-E2EE0CC1EDE2}"/>
          </ac:spMkLst>
        </pc:spChg>
        <pc:spChg chg="del mod">
          <ac:chgData name="Akshith Reddy" userId="1bbc9744afff3997" providerId="LiveId" clId="{BDFDD818-5147-4617-9423-3258279CB663}" dt="2024-09-18T16:18:32.495" v="3985"/>
          <ac:spMkLst>
            <pc:docMk/>
            <pc:sldMk cId="3955431680" sldId="306"/>
            <ac:spMk id="3" creationId="{BE77FFD8-AC7E-AEBC-5BF3-96FCABD63ABC}"/>
          </ac:spMkLst>
        </pc:spChg>
        <pc:picChg chg="add mod">
          <ac:chgData name="Akshith Reddy" userId="1bbc9744afff3997" providerId="LiveId" clId="{BDFDD818-5147-4617-9423-3258279CB663}" dt="2024-09-19T16:20:24.223" v="6493" actId="1036"/>
          <ac:picMkLst>
            <pc:docMk/>
            <pc:sldMk cId="3955431680" sldId="306"/>
            <ac:picMk id="4" creationId="{B2A6ACA0-B9EE-0FFB-4392-EFE302902BF9}"/>
          </ac:picMkLst>
        </pc:picChg>
        <pc:picChg chg="add del mod">
          <ac:chgData name="Akshith Reddy" userId="1bbc9744afff3997" providerId="LiveId" clId="{BDFDD818-5147-4617-9423-3258279CB663}" dt="2024-09-18T16:18:34.687" v="3987" actId="478"/>
          <ac:picMkLst>
            <pc:docMk/>
            <pc:sldMk cId="3955431680" sldId="306"/>
            <ac:picMk id="5" creationId="{94F51D94-110C-693B-C217-D2251F9C9C27}"/>
          </ac:picMkLst>
        </pc:picChg>
      </pc:sldChg>
      <pc:sldChg chg="addSp delSp modSp new mod">
        <pc:chgData name="Akshith Reddy" userId="1bbc9744afff3997" providerId="LiveId" clId="{BDFDD818-5147-4617-9423-3258279CB663}" dt="2024-09-18T16:48:01.143" v="4275" actId="1036"/>
        <pc:sldMkLst>
          <pc:docMk/>
          <pc:sldMk cId="998850764" sldId="307"/>
        </pc:sldMkLst>
        <pc:spChg chg="mod">
          <ac:chgData name="Akshith Reddy" userId="1bbc9744afff3997" providerId="LiveId" clId="{BDFDD818-5147-4617-9423-3258279CB663}" dt="2024-09-18T16:32:39.348" v="4217" actId="20577"/>
          <ac:spMkLst>
            <pc:docMk/>
            <pc:sldMk cId="998850764" sldId="307"/>
            <ac:spMk id="2" creationId="{53947748-240E-E06B-14DB-AB3E9617FDAB}"/>
          </ac:spMkLst>
        </pc:spChg>
        <pc:spChg chg="del mod">
          <ac:chgData name="Akshith Reddy" userId="1bbc9744afff3997" providerId="LiveId" clId="{BDFDD818-5147-4617-9423-3258279CB663}" dt="2024-09-18T16:20:28.902" v="4028"/>
          <ac:spMkLst>
            <pc:docMk/>
            <pc:sldMk cId="998850764" sldId="307"/>
            <ac:spMk id="3" creationId="{38FE28A0-2918-1D82-5C3B-CC516C7C237B}"/>
          </ac:spMkLst>
        </pc:spChg>
        <pc:picChg chg="add mod">
          <ac:chgData name="Akshith Reddy" userId="1bbc9744afff3997" providerId="LiveId" clId="{BDFDD818-5147-4617-9423-3258279CB663}" dt="2024-09-18T16:48:01.143" v="4275" actId="1036"/>
          <ac:picMkLst>
            <pc:docMk/>
            <pc:sldMk cId="998850764" sldId="307"/>
            <ac:picMk id="4" creationId="{F6236E92-4F19-3D4B-FDC6-F9E32CBBC9F9}"/>
          </ac:picMkLst>
        </pc:picChg>
      </pc:sldChg>
      <pc:sldChg chg="addSp delSp modSp new mod">
        <pc:chgData name="Akshith Reddy" userId="1bbc9744afff3997" providerId="LiveId" clId="{BDFDD818-5147-4617-9423-3258279CB663}" dt="2024-09-18T16:34:32.839" v="4220" actId="1036"/>
        <pc:sldMkLst>
          <pc:docMk/>
          <pc:sldMk cId="3158429937" sldId="308"/>
        </pc:sldMkLst>
        <pc:spChg chg="mod">
          <ac:chgData name="Akshith Reddy" userId="1bbc9744afff3997" providerId="LiveId" clId="{BDFDD818-5147-4617-9423-3258279CB663}" dt="2024-09-18T16:34:30.174" v="4218" actId="207"/>
          <ac:spMkLst>
            <pc:docMk/>
            <pc:sldMk cId="3158429937" sldId="308"/>
            <ac:spMk id="2" creationId="{D07D937E-CB0B-102E-CBB6-D736DFBB3220}"/>
          </ac:spMkLst>
        </pc:spChg>
        <pc:spChg chg="del mod">
          <ac:chgData name="Akshith Reddy" userId="1bbc9744afff3997" providerId="LiveId" clId="{BDFDD818-5147-4617-9423-3258279CB663}" dt="2024-09-18T16:22:44.650" v="4080"/>
          <ac:spMkLst>
            <pc:docMk/>
            <pc:sldMk cId="3158429937" sldId="308"/>
            <ac:spMk id="3" creationId="{9E546D9C-5ECC-B520-80E3-7AAB63BA8AEA}"/>
          </ac:spMkLst>
        </pc:spChg>
        <pc:picChg chg="add mod">
          <ac:chgData name="Akshith Reddy" userId="1bbc9744afff3997" providerId="LiveId" clId="{BDFDD818-5147-4617-9423-3258279CB663}" dt="2024-09-18T16:34:32.839" v="4220" actId="1036"/>
          <ac:picMkLst>
            <pc:docMk/>
            <pc:sldMk cId="3158429937" sldId="308"/>
            <ac:picMk id="4" creationId="{605D88C0-321A-06B9-CF9D-87AC7481F57A}"/>
          </ac:picMkLst>
        </pc:picChg>
      </pc:sldChg>
      <pc:sldChg chg="addSp delSp modSp new mod">
        <pc:chgData name="Akshith Reddy" userId="1bbc9744afff3997" providerId="LiveId" clId="{BDFDD818-5147-4617-9423-3258279CB663}" dt="2024-09-20T05:44:39.179" v="6570" actId="20577"/>
        <pc:sldMkLst>
          <pc:docMk/>
          <pc:sldMk cId="804421530" sldId="309"/>
        </pc:sldMkLst>
        <pc:spChg chg="mod">
          <ac:chgData name="Akshith Reddy" userId="1bbc9744afff3997" providerId="LiveId" clId="{BDFDD818-5147-4617-9423-3258279CB663}" dt="2024-09-19T10:14:04.785" v="6256" actId="27636"/>
          <ac:spMkLst>
            <pc:docMk/>
            <pc:sldMk cId="804421530" sldId="309"/>
            <ac:spMk id="2" creationId="{FC2C763C-F01C-7DA7-1BD1-4BAD1C17822D}"/>
          </ac:spMkLst>
        </pc:spChg>
        <pc:spChg chg="mod">
          <ac:chgData name="Akshith Reddy" userId="1bbc9744afff3997" providerId="LiveId" clId="{BDFDD818-5147-4617-9423-3258279CB663}" dt="2024-09-20T05:44:39.179" v="6570" actId="20577"/>
          <ac:spMkLst>
            <pc:docMk/>
            <pc:sldMk cId="804421530" sldId="309"/>
            <ac:spMk id="3" creationId="{2691F791-C183-542C-6313-3F5129D5F247}"/>
          </ac:spMkLst>
        </pc:spChg>
        <pc:spChg chg="add del mod">
          <ac:chgData name="Akshith Reddy" userId="1bbc9744afff3997" providerId="LiveId" clId="{BDFDD818-5147-4617-9423-3258279CB663}" dt="2024-09-18T16:23:58.272" v="4091" actId="478"/>
          <ac:spMkLst>
            <pc:docMk/>
            <pc:sldMk cId="804421530" sldId="309"/>
            <ac:spMk id="4" creationId="{8B33FED4-9711-8885-597F-B5DF06A0390A}"/>
          </ac:spMkLst>
        </pc:spChg>
        <pc:spChg chg="add del mod">
          <ac:chgData name="Akshith Reddy" userId="1bbc9744afff3997" providerId="LiveId" clId="{BDFDD818-5147-4617-9423-3258279CB663}" dt="2024-09-18T16:28:33.765" v="4140" actId="478"/>
          <ac:spMkLst>
            <pc:docMk/>
            <pc:sldMk cId="804421530" sldId="309"/>
            <ac:spMk id="6" creationId="{70F3914B-6C5A-BE61-DFA9-8663743C0324}"/>
          </ac:spMkLst>
        </pc:spChg>
      </pc:sldChg>
      <pc:sldChg chg="modSp new del mod">
        <pc:chgData name="Akshith Reddy" userId="1bbc9744afff3997" providerId="LiveId" clId="{BDFDD818-5147-4617-9423-3258279CB663}" dt="2024-09-18T16:37:59.769" v="4243" actId="2696"/>
        <pc:sldMkLst>
          <pc:docMk/>
          <pc:sldMk cId="3290462074" sldId="310"/>
        </pc:sldMkLst>
        <pc:spChg chg="mod">
          <ac:chgData name="Akshith Reddy" userId="1bbc9744afff3997" providerId="LiveId" clId="{BDFDD818-5147-4617-9423-3258279CB663}" dt="2024-09-18T16:37:50.998" v="4241" actId="5793"/>
          <ac:spMkLst>
            <pc:docMk/>
            <pc:sldMk cId="3290462074" sldId="310"/>
            <ac:spMk id="6" creationId="{AFCDEFCD-D376-3A10-97F3-813C619FC7C4}"/>
          </ac:spMkLst>
        </pc:spChg>
      </pc:sldChg>
      <pc:sldChg chg="addSp modSp add del mod">
        <pc:chgData name="Akshith Reddy" userId="1bbc9744afff3997" providerId="LiveId" clId="{BDFDD818-5147-4617-9423-3258279CB663}" dt="2024-09-20T03:36:24.055" v="6494" actId="47"/>
        <pc:sldMkLst>
          <pc:docMk/>
          <pc:sldMk cId="1610583165" sldId="311"/>
        </pc:sldMkLst>
        <pc:spChg chg="mod">
          <ac:chgData name="Akshith Reddy" userId="1bbc9744afff3997" providerId="LiveId" clId="{BDFDD818-5147-4617-9423-3258279CB663}" dt="2024-09-19T04:20:32.166" v="5067" actId="207"/>
          <ac:spMkLst>
            <pc:docMk/>
            <pc:sldMk cId="1610583165" sldId="311"/>
            <ac:spMk id="2" creationId="{6C82C26D-693B-54D3-5AE0-35AEC9334DF6}"/>
          </ac:spMkLst>
        </pc:spChg>
        <pc:spChg chg="mod">
          <ac:chgData name="Akshith Reddy" userId="1bbc9744afff3997" providerId="LiveId" clId="{BDFDD818-5147-4617-9423-3258279CB663}" dt="2024-09-18T17:04:58.094" v="4625" actId="20577"/>
          <ac:spMkLst>
            <pc:docMk/>
            <pc:sldMk cId="1610583165" sldId="311"/>
            <ac:spMk id="3" creationId="{00E2FD56-7FC2-B5D1-FA65-2A902405EC9F}"/>
          </ac:spMkLst>
        </pc:spChg>
        <pc:spChg chg="add mod">
          <ac:chgData name="Akshith Reddy" userId="1bbc9744afff3997" providerId="LiveId" clId="{BDFDD818-5147-4617-9423-3258279CB663}" dt="2024-09-18T16:59:25.771" v="4584" actId="14100"/>
          <ac:spMkLst>
            <pc:docMk/>
            <pc:sldMk cId="1610583165" sldId="311"/>
            <ac:spMk id="4" creationId="{147832DE-A3AF-34C7-B665-3FB3D51ECC69}"/>
          </ac:spMkLst>
        </pc:spChg>
        <pc:spChg chg="mod">
          <ac:chgData name="Akshith Reddy" userId="1bbc9744afff3997" providerId="LiveId" clId="{BDFDD818-5147-4617-9423-3258279CB663}" dt="2024-09-18T17:04:46.528" v="4624" actId="255"/>
          <ac:spMkLst>
            <pc:docMk/>
            <pc:sldMk cId="1610583165" sldId="311"/>
            <ac:spMk id="5" creationId="{A937FDB2-1DBD-4915-4FF3-B92B357A1AB7}"/>
          </ac:spMkLst>
        </pc:spChg>
      </pc:sldChg>
      <pc:sldChg chg="addSp delSp modSp new del mod">
        <pc:chgData name="Akshith Reddy" userId="1bbc9744afff3997" providerId="LiveId" clId="{BDFDD818-5147-4617-9423-3258279CB663}" dt="2024-09-18T16:48:13.628" v="4277" actId="2696"/>
        <pc:sldMkLst>
          <pc:docMk/>
          <pc:sldMk cId="2021394257" sldId="311"/>
        </pc:sldMkLst>
        <pc:spChg chg="mod">
          <ac:chgData name="Akshith Reddy" userId="1bbc9744afff3997" providerId="LiveId" clId="{BDFDD818-5147-4617-9423-3258279CB663}" dt="2024-09-18T16:38:21.724" v="4261" actId="27636"/>
          <ac:spMkLst>
            <pc:docMk/>
            <pc:sldMk cId="2021394257" sldId="311"/>
            <ac:spMk id="2" creationId="{6C82C26D-693B-54D3-5AE0-35AEC9334DF6}"/>
          </ac:spMkLst>
        </pc:spChg>
        <pc:spChg chg="mod">
          <ac:chgData name="Akshith Reddy" userId="1bbc9744afff3997" providerId="LiveId" clId="{BDFDD818-5147-4617-9423-3258279CB663}" dt="2024-09-18T16:47:55.999" v="4273" actId="20577"/>
          <ac:spMkLst>
            <pc:docMk/>
            <pc:sldMk cId="2021394257" sldId="311"/>
            <ac:spMk id="3" creationId="{00E2FD56-7FC2-B5D1-FA65-2A902405EC9F}"/>
          </ac:spMkLst>
        </pc:spChg>
        <pc:spChg chg="add del mod">
          <ac:chgData name="Akshith Reddy" userId="1bbc9744afff3997" providerId="LiveId" clId="{BDFDD818-5147-4617-9423-3258279CB663}" dt="2024-09-18T16:47:44.850" v="4272" actId="478"/>
          <ac:spMkLst>
            <pc:docMk/>
            <pc:sldMk cId="2021394257" sldId="311"/>
            <ac:spMk id="4" creationId="{7C3F1DD6-599E-EB41-5C18-F8AE6FA3578D}"/>
          </ac:spMkLst>
        </pc:spChg>
        <pc:spChg chg="add">
          <ac:chgData name="Akshith Reddy" userId="1bbc9744afff3997" providerId="LiveId" clId="{BDFDD818-5147-4617-9423-3258279CB663}" dt="2024-09-18T16:47:57.917" v="4274"/>
          <ac:spMkLst>
            <pc:docMk/>
            <pc:sldMk cId="2021394257" sldId="311"/>
            <ac:spMk id="5" creationId="{A937FDB2-1DBD-4915-4FF3-B92B357A1AB7}"/>
          </ac:spMkLst>
        </pc:spChg>
      </pc:sldChg>
      <pc:sldChg chg="modSp new del mod">
        <pc:chgData name="Akshith Reddy" userId="1bbc9744afff3997" providerId="LiveId" clId="{BDFDD818-5147-4617-9423-3258279CB663}" dt="2024-09-18T17:05:23.422" v="4626" actId="2696"/>
        <pc:sldMkLst>
          <pc:docMk/>
          <pc:sldMk cId="385233197" sldId="312"/>
        </pc:sldMkLst>
        <pc:spChg chg="mod">
          <ac:chgData name="Akshith Reddy" userId="1bbc9744afff3997" providerId="LiveId" clId="{BDFDD818-5147-4617-9423-3258279CB663}" dt="2024-09-18T16:50:18.188" v="4296" actId="207"/>
          <ac:spMkLst>
            <pc:docMk/>
            <pc:sldMk cId="385233197" sldId="312"/>
            <ac:spMk id="2" creationId="{3CE6E478-03A7-E99F-F993-A363A4888990}"/>
          </ac:spMkLst>
        </pc:spChg>
        <pc:spChg chg="mod">
          <ac:chgData name="Akshith Reddy" userId="1bbc9744afff3997" providerId="LiveId" clId="{BDFDD818-5147-4617-9423-3258279CB663}" dt="2024-09-18T16:50:49.799" v="4311" actId="20577"/>
          <ac:spMkLst>
            <pc:docMk/>
            <pc:sldMk cId="385233197" sldId="312"/>
            <ac:spMk id="3" creationId="{1910A117-9702-3E47-D84F-C6DDE5278054}"/>
          </ac:spMkLst>
        </pc:spChg>
      </pc:sldChg>
      <pc:sldChg chg="modSp new mod">
        <pc:chgData name="Akshith Reddy" userId="1bbc9744afff3997" providerId="LiveId" clId="{BDFDD818-5147-4617-9423-3258279CB663}" dt="2024-09-19T10:14:04.801" v="6259" actId="27636"/>
        <pc:sldMkLst>
          <pc:docMk/>
          <pc:sldMk cId="1959557796" sldId="312"/>
        </pc:sldMkLst>
        <pc:spChg chg="mod">
          <ac:chgData name="Akshith Reddy" userId="1bbc9744afff3997" providerId="LiveId" clId="{BDFDD818-5147-4617-9423-3258279CB663}" dt="2024-09-19T10:14:04.801" v="6259" actId="27636"/>
          <ac:spMkLst>
            <pc:docMk/>
            <pc:sldMk cId="1959557796" sldId="312"/>
            <ac:spMk id="2" creationId="{BEF4B7B6-A4C1-44ED-292D-CF8A7897DEB7}"/>
          </ac:spMkLst>
        </pc:spChg>
        <pc:spChg chg="mod">
          <ac:chgData name="Akshith Reddy" userId="1bbc9744afff3997" providerId="LiveId" clId="{BDFDD818-5147-4617-9423-3258279CB663}" dt="2024-09-19T10:13:42.242" v="6248" actId="27636"/>
          <ac:spMkLst>
            <pc:docMk/>
            <pc:sldMk cId="1959557796" sldId="312"/>
            <ac:spMk id="3" creationId="{9BB9DDC6-433C-F5A8-229E-295ED65D6013}"/>
          </ac:spMkLst>
        </pc:spChg>
      </pc:sldChg>
      <pc:sldChg chg="modSp new del mod">
        <pc:chgData name="Akshith Reddy" userId="1bbc9744afff3997" providerId="LiveId" clId="{BDFDD818-5147-4617-9423-3258279CB663}" dt="2024-09-19T08:28:15.218" v="6194" actId="47"/>
        <pc:sldMkLst>
          <pc:docMk/>
          <pc:sldMk cId="4183087133" sldId="313"/>
        </pc:sldMkLst>
        <pc:spChg chg="mod">
          <ac:chgData name="Akshith Reddy" userId="1bbc9744afff3997" providerId="LiveId" clId="{BDFDD818-5147-4617-9423-3258279CB663}" dt="2024-09-19T01:52:44.628" v="4943" actId="14100"/>
          <ac:spMkLst>
            <pc:docMk/>
            <pc:sldMk cId="4183087133" sldId="313"/>
            <ac:spMk id="2" creationId="{0EEC100B-0BB4-DBC7-3C32-46853D33CC4B}"/>
          </ac:spMkLst>
        </pc:spChg>
        <pc:spChg chg="mod">
          <ac:chgData name="Akshith Reddy" userId="1bbc9744afff3997" providerId="LiveId" clId="{BDFDD818-5147-4617-9423-3258279CB663}" dt="2024-09-19T04:47:16.068" v="5107" actId="115"/>
          <ac:spMkLst>
            <pc:docMk/>
            <pc:sldMk cId="4183087133" sldId="313"/>
            <ac:spMk id="3" creationId="{2722F317-B094-7248-89ED-D0BCCD69F7A4}"/>
          </ac:spMkLst>
        </pc:spChg>
      </pc:sldChg>
      <pc:sldChg chg="new del">
        <pc:chgData name="Akshith Reddy" userId="1bbc9744afff3997" providerId="LiveId" clId="{BDFDD818-5147-4617-9423-3258279CB663}" dt="2024-09-19T01:47:27.933" v="4886" actId="47"/>
        <pc:sldMkLst>
          <pc:docMk/>
          <pc:sldMk cId="2593140851" sldId="314"/>
        </pc:sldMkLst>
      </pc:sldChg>
      <pc:sldChg chg="modSp new mod ord">
        <pc:chgData name="Akshith Reddy" userId="1bbc9744afff3997" providerId="LiveId" clId="{BDFDD818-5147-4617-9423-3258279CB663}" dt="2024-09-19T10:14:13.289" v="6260"/>
        <pc:sldMkLst>
          <pc:docMk/>
          <pc:sldMk cId="2659576498" sldId="315"/>
        </pc:sldMkLst>
        <pc:spChg chg="mod">
          <ac:chgData name="Akshith Reddy" userId="1bbc9744afff3997" providerId="LiveId" clId="{BDFDD818-5147-4617-9423-3258279CB663}" dt="2024-09-19T10:14:13.289" v="6260"/>
          <ac:spMkLst>
            <pc:docMk/>
            <pc:sldMk cId="2659576498" sldId="315"/>
            <ac:spMk id="2" creationId="{0FB58986-DA19-E6C3-F16E-671BAF892CD4}"/>
          </ac:spMkLst>
        </pc:spChg>
        <pc:spChg chg="mod">
          <ac:chgData name="Akshith Reddy" userId="1bbc9744afff3997" providerId="LiveId" clId="{BDFDD818-5147-4617-9423-3258279CB663}" dt="2024-09-19T10:14:13.289" v="6260"/>
          <ac:spMkLst>
            <pc:docMk/>
            <pc:sldMk cId="2659576498" sldId="315"/>
            <ac:spMk id="3" creationId="{5419925B-8F62-3DCA-554F-046FDFD8051E}"/>
          </ac:spMkLst>
        </pc:spChg>
      </pc:sldChg>
      <pc:sldChg chg="new del">
        <pc:chgData name="Akshith Reddy" userId="1bbc9744afff3997" providerId="LiveId" clId="{BDFDD818-5147-4617-9423-3258279CB663}" dt="2024-09-19T01:40:24.700" v="4800" actId="47"/>
        <pc:sldMkLst>
          <pc:docMk/>
          <pc:sldMk cId="3565703398" sldId="315"/>
        </pc:sldMkLst>
      </pc:sldChg>
      <pc:sldChg chg="new del">
        <pc:chgData name="Akshith Reddy" userId="1bbc9744afff3997" providerId="LiveId" clId="{BDFDD818-5147-4617-9423-3258279CB663}" dt="2024-09-19T01:47:30.445" v="4887" actId="47"/>
        <pc:sldMkLst>
          <pc:docMk/>
          <pc:sldMk cId="1031909413" sldId="316"/>
        </pc:sldMkLst>
      </pc:sldChg>
      <pc:sldChg chg="addSp modSp new del mod">
        <pc:chgData name="Akshith Reddy" userId="1bbc9744afff3997" providerId="LiveId" clId="{BDFDD818-5147-4617-9423-3258279CB663}" dt="2024-09-19T06:04:05.559" v="5915" actId="47"/>
        <pc:sldMkLst>
          <pc:docMk/>
          <pc:sldMk cId="3784125884" sldId="316"/>
        </pc:sldMkLst>
        <pc:spChg chg="add mod">
          <ac:chgData name="Akshith Reddy" userId="1bbc9744afff3997" providerId="LiveId" clId="{BDFDD818-5147-4617-9423-3258279CB663}" dt="2024-09-19T01:51:30.394" v="4931" actId="1076"/>
          <ac:spMkLst>
            <pc:docMk/>
            <pc:sldMk cId="3784125884" sldId="316"/>
            <ac:spMk id="2" creationId="{9E68B6DF-4E41-696E-7C47-79D1997A417C}"/>
          </ac:spMkLst>
        </pc:spChg>
      </pc:sldChg>
      <pc:sldChg chg="modSp new mod">
        <pc:chgData name="Akshith Reddy" userId="1bbc9744afff3997" providerId="LiveId" clId="{BDFDD818-5147-4617-9423-3258279CB663}" dt="2024-09-20T05:47:37.162" v="6577" actId="20577"/>
        <pc:sldMkLst>
          <pc:docMk/>
          <pc:sldMk cId="3568708623" sldId="317"/>
        </pc:sldMkLst>
        <pc:spChg chg="mod">
          <ac:chgData name="Akshith Reddy" userId="1bbc9744afff3997" providerId="LiveId" clId="{BDFDD818-5147-4617-9423-3258279CB663}" dt="2024-09-19T04:18:11.547" v="5057" actId="207"/>
          <ac:spMkLst>
            <pc:docMk/>
            <pc:sldMk cId="3568708623" sldId="317"/>
            <ac:spMk id="2" creationId="{9D24B4FC-2264-B650-DA1D-325878AE3088}"/>
          </ac:spMkLst>
        </pc:spChg>
        <pc:spChg chg="mod">
          <ac:chgData name="Akshith Reddy" userId="1bbc9744afff3997" providerId="LiveId" clId="{BDFDD818-5147-4617-9423-3258279CB663}" dt="2024-09-20T05:47:37.162" v="6577" actId="20577"/>
          <ac:spMkLst>
            <pc:docMk/>
            <pc:sldMk cId="3568708623" sldId="317"/>
            <ac:spMk id="3" creationId="{7E1A8DFA-18E6-8E61-0BB7-6D6B8BE4002C}"/>
          </ac:spMkLst>
        </pc:spChg>
      </pc:sldChg>
      <pc:sldChg chg="addSp modSp new del mod">
        <pc:chgData name="Akshith Reddy" userId="1bbc9744afff3997" providerId="LiveId" clId="{BDFDD818-5147-4617-9423-3258279CB663}" dt="2024-09-19T06:06:38.805" v="5919" actId="2696"/>
        <pc:sldMkLst>
          <pc:docMk/>
          <pc:sldMk cId="4123363458" sldId="318"/>
        </pc:sldMkLst>
        <pc:spChg chg="add mod">
          <ac:chgData name="Akshith Reddy" userId="1bbc9744afff3997" providerId="LiveId" clId="{BDFDD818-5147-4617-9423-3258279CB663}" dt="2024-09-19T06:06:34.747" v="5918" actId="20577"/>
          <ac:spMkLst>
            <pc:docMk/>
            <pc:sldMk cId="4123363458" sldId="318"/>
            <ac:spMk id="2" creationId="{48A58C33-6166-CB1B-DD85-DF2FB6025EFE}"/>
          </ac:spMkLst>
        </pc:spChg>
        <pc:spChg chg="add mod">
          <ac:chgData name="Akshith Reddy" userId="1bbc9744afff3997" providerId="LiveId" clId="{BDFDD818-5147-4617-9423-3258279CB663}" dt="2024-09-19T04:24:24.112" v="5099" actId="255"/>
          <ac:spMkLst>
            <pc:docMk/>
            <pc:sldMk cId="4123363458" sldId="318"/>
            <ac:spMk id="3" creationId="{6BB666F0-0687-0891-2FDC-E1077F0B3DB4}"/>
          </ac:spMkLst>
        </pc:spChg>
      </pc:sldChg>
      <pc:sldChg chg="new del">
        <pc:chgData name="Akshith Reddy" userId="1bbc9744afff3997" providerId="LiveId" clId="{BDFDD818-5147-4617-9423-3258279CB663}" dt="2024-09-19T04:58:03.315" v="5108" actId="47"/>
        <pc:sldMkLst>
          <pc:docMk/>
          <pc:sldMk cId="3948885125" sldId="319"/>
        </pc:sldMkLst>
      </pc:sldChg>
      <pc:sldChg chg="addSp modSp new del mod">
        <pc:chgData name="Akshith Reddy" userId="1bbc9744afff3997" providerId="LiveId" clId="{BDFDD818-5147-4617-9423-3258279CB663}" dt="2024-09-19T05:11:59.231" v="5381" actId="2696"/>
        <pc:sldMkLst>
          <pc:docMk/>
          <pc:sldMk cId="3981153011" sldId="319"/>
        </pc:sldMkLst>
        <pc:spChg chg="mod">
          <ac:chgData name="Akshith Reddy" userId="1bbc9744afff3997" providerId="LiveId" clId="{BDFDD818-5147-4617-9423-3258279CB663}" dt="2024-09-19T05:02:13.106" v="5125" actId="14100"/>
          <ac:spMkLst>
            <pc:docMk/>
            <pc:sldMk cId="3981153011" sldId="319"/>
            <ac:spMk id="2" creationId="{43F6E30A-6ECF-CB61-6319-3314862C22C1}"/>
          </ac:spMkLst>
        </pc:spChg>
        <pc:spChg chg="add">
          <ac:chgData name="Akshith Reddy" userId="1bbc9744afff3997" providerId="LiveId" clId="{BDFDD818-5147-4617-9423-3258279CB663}" dt="2024-09-19T05:02:35.603" v="5126" actId="22"/>
          <ac:spMkLst>
            <pc:docMk/>
            <pc:sldMk cId="3981153011" sldId="319"/>
            <ac:spMk id="5" creationId="{D9834520-4E77-D567-04F5-DF11D685D513}"/>
          </ac:spMkLst>
        </pc:spChg>
      </pc:sldChg>
      <pc:sldChg chg="addSp delSp modSp new mod">
        <pc:chgData name="Akshith Reddy" userId="1bbc9744afff3997" providerId="LiveId" clId="{BDFDD818-5147-4617-9423-3258279CB663}" dt="2024-09-20T03:53:36.208" v="6495" actId="20577"/>
        <pc:sldMkLst>
          <pc:docMk/>
          <pc:sldMk cId="129023569" sldId="320"/>
        </pc:sldMkLst>
        <pc:spChg chg="add mod">
          <ac:chgData name="Akshith Reddy" userId="1bbc9744afff3997" providerId="LiveId" clId="{BDFDD818-5147-4617-9423-3258279CB663}" dt="2024-09-20T03:53:36.208" v="6495" actId="20577"/>
          <ac:spMkLst>
            <pc:docMk/>
            <pc:sldMk cId="129023569" sldId="320"/>
            <ac:spMk id="2" creationId="{EB3706AE-AA4A-9052-72A0-3812A838F31D}"/>
          </ac:spMkLst>
        </pc:spChg>
        <pc:spChg chg="add mod">
          <ac:chgData name="Akshith Reddy" userId="1bbc9744afff3997" providerId="LiveId" clId="{BDFDD818-5147-4617-9423-3258279CB663}" dt="2024-09-19T05:35:31.455" v="5864" actId="207"/>
          <ac:spMkLst>
            <pc:docMk/>
            <pc:sldMk cId="129023569" sldId="320"/>
            <ac:spMk id="5" creationId="{16226987-0FE8-634D-4617-E773381D5011}"/>
          </ac:spMkLst>
        </pc:spChg>
        <pc:spChg chg="add del mod">
          <ac:chgData name="Akshith Reddy" userId="1bbc9744afff3997" providerId="LiveId" clId="{BDFDD818-5147-4617-9423-3258279CB663}" dt="2024-09-19T05:30:22.812" v="5469"/>
          <ac:spMkLst>
            <pc:docMk/>
            <pc:sldMk cId="129023569" sldId="320"/>
            <ac:spMk id="6" creationId="{55D4BDF1-D70C-A1A5-3A0E-D0E601016604}"/>
          </ac:spMkLst>
        </pc:spChg>
        <pc:spChg chg="add mod">
          <ac:chgData name="Akshith Reddy" userId="1bbc9744afff3997" providerId="LiveId" clId="{BDFDD818-5147-4617-9423-3258279CB663}" dt="2024-09-19T05:35:08.417" v="5861" actId="255"/>
          <ac:spMkLst>
            <pc:docMk/>
            <pc:sldMk cId="129023569" sldId="320"/>
            <ac:spMk id="7" creationId="{3A86E277-3D56-4ED6-96B8-0C752E527011}"/>
          </ac:spMkLst>
        </pc:spChg>
        <pc:spChg chg="add mod">
          <ac:chgData name="Akshith Reddy" userId="1bbc9744afff3997" providerId="LiveId" clId="{BDFDD818-5147-4617-9423-3258279CB663}" dt="2024-09-19T05:38:35.059" v="5892" actId="20577"/>
          <ac:spMkLst>
            <pc:docMk/>
            <pc:sldMk cId="129023569" sldId="320"/>
            <ac:spMk id="8" creationId="{5A35FB6A-91A6-19D2-C622-364C44CA0CCF}"/>
          </ac:spMkLst>
        </pc:spChg>
        <pc:picChg chg="add mod">
          <ac:chgData name="Akshith Reddy" userId="1bbc9744afff3997" providerId="LiveId" clId="{BDFDD818-5147-4617-9423-3258279CB663}" dt="2024-09-19T05:12:19.600" v="5382"/>
          <ac:picMkLst>
            <pc:docMk/>
            <pc:sldMk cId="129023569" sldId="320"/>
            <ac:picMk id="3" creationId="{FF5C3828-834F-872A-EA9A-E04DCCDFF791}"/>
          </ac:picMkLst>
        </pc:picChg>
        <pc:picChg chg="add mod">
          <ac:chgData name="Akshith Reddy" userId="1bbc9744afff3997" providerId="LiveId" clId="{BDFDD818-5147-4617-9423-3258279CB663}" dt="2024-09-19T05:12:34.494" v="5383"/>
          <ac:picMkLst>
            <pc:docMk/>
            <pc:sldMk cId="129023569" sldId="320"/>
            <ac:picMk id="4" creationId="{1DD39030-101C-4AC6-F83E-06E52921B832}"/>
          </ac:picMkLst>
        </pc:picChg>
      </pc:sldChg>
      <pc:sldChg chg="new del">
        <pc:chgData name="Akshith Reddy" userId="1bbc9744afff3997" providerId="LiveId" clId="{BDFDD818-5147-4617-9423-3258279CB663}" dt="2024-09-19T10:07:52.148" v="6239" actId="47"/>
        <pc:sldMkLst>
          <pc:docMk/>
          <pc:sldMk cId="542654917" sldId="321"/>
        </pc:sldMkLst>
      </pc:sldChg>
      <pc:sldMasterChg chg="modTransition modSldLayout">
        <pc:chgData name="Akshith Reddy" userId="1bbc9744afff3997" providerId="LiveId" clId="{BDFDD818-5147-4617-9423-3258279CB663}" dt="2024-09-18T13:28:28.687" v="926"/>
        <pc:sldMasterMkLst>
          <pc:docMk/>
          <pc:sldMasterMk cId="3168535510" sldId="2147483660"/>
        </pc:sldMasterMkLst>
        <pc:sldLayoutChg chg="modTransition">
          <pc:chgData name="Akshith Reddy" userId="1bbc9744afff3997" providerId="LiveId" clId="{BDFDD818-5147-4617-9423-3258279CB663}" dt="2024-09-18T13:28:28.687" v="926"/>
          <pc:sldLayoutMkLst>
            <pc:docMk/>
            <pc:sldMasterMk cId="3168535510" sldId="2147483660"/>
            <pc:sldLayoutMk cId="3098122761" sldId="2147483661"/>
          </pc:sldLayoutMkLst>
        </pc:sldLayoutChg>
        <pc:sldLayoutChg chg="modTransition">
          <pc:chgData name="Akshith Reddy" userId="1bbc9744afff3997" providerId="LiveId" clId="{BDFDD818-5147-4617-9423-3258279CB663}" dt="2024-09-18T13:28:28.687" v="926"/>
          <pc:sldLayoutMkLst>
            <pc:docMk/>
            <pc:sldMasterMk cId="3168535510" sldId="2147483660"/>
            <pc:sldLayoutMk cId="1457927631" sldId="2147483662"/>
          </pc:sldLayoutMkLst>
        </pc:sldLayoutChg>
        <pc:sldLayoutChg chg="modTransition">
          <pc:chgData name="Akshith Reddy" userId="1bbc9744afff3997" providerId="LiveId" clId="{BDFDD818-5147-4617-9423-3258279CB663}" dt="2024-09-18T13:28:28.687" v="926"/>
          <pc:sldLayoutMkLst>
            <pc:docMk/>
            <pc:sldMasterMk cId="3168535510" sldId="2147483660"/>
            <pc:sldLayoutMk cId="1732108444" sldId="2147483663"/>
          </pc:sldLayoutMkLst>
        </pc:sldLayoutChg>
        <pc:sldLayoutChg chg="modTransition">
          <pc:chgData name="Akshith Reddy" userId="1bbc9744afff3997" providerId="LiveId" clId="{BDFDD818-5147-4617-9423-3258279CB663}" dt="2024-09-18T13:28:28.687" v="926"/>
          <pc:sldLayoutMkLst>
            <pc:docMk/>
            <pc:sldMasterMk cId="3168535510" sldId="2147483660"/>
            <pc:sldLayoutMk cId="577467413" sldId="2147483664"/>
          </pc:sldLayoutMkLst>
        </pc:sldLayoutChg>
        <pc:sldLayoutChg chg="modTransition">
          <pc:chgData name="Akshith Reddy" userId="1bbc9744afff3997" providerId="LiveId" clId="{BDFDD818-5147-4617-9423-3258279CB663}" dt="2024-09-18T13:28:28.687" v="926"/>
          <pc:sldLayoutMkLst>
            <pc:docMk/>
            <pc:sldMasterMk cId="3168535510" sldId="2147483660"/>
            <pc:sldLayoutMk cId="1589880825" sldId="2147483665"/>
          </pc:sldLayoutMkLst>
        </pc:sldLayoutChg>
        <pc:sldLayoutChg chg="modTransition">
          <pc:chgData name="Akshith Reddy" userId="1bbc9744afff3997" providerId="LiveId" clId="{BDFDD818-5147-4617-9423-3258279CB663}" dt="2024-09-18T13:28:28.687" v="926"/>
          <pc:sldLayoutMkLst>
            <pc:docMk/>
            <pc:sldMasterMk cId="3168535510" sldId="2147483660"/>
            <pc:sldLayoutMk cId="2949633232" sldId="2147483666"/>
          </pc:sldLayoutMkLst>
        </pc:sldLayoutChg>
        <pc:sldLayoutChg chg="modTransition">
          <pc:chgData name="Akshith Reddy" userId="1bbc9744afff3997" providerId="LiveId" clId="{BDFDD818-5147-4617-9423-3258279CB663}" dt="2024-09-18T13:28:28.687" v="926"/>
          <pc:sldLayoutMkLst>
            <pc:docMk/>
            <pc:sldMasterMk cId="3168535510" sldId="2147483660"/>
            <pc:sldLayoutMk cId="2694039522" sldId="2147483667"/>
          </pc:sldLayoutMkLst>
        </pc:sldLayoutChg>
        <pc:sldLayoutChg chg="modTransition">
          <pc:chgData name="Akshith Reddy" userId="1bbc9744afff3997" providerId="LiveId" clId="{BDFDD818-5147-4617-9423-3258279CB663}" dt="2024-09-18T13:28:28.687" v="926"/>
          <pc:sldLayoutMkLst>
            <pc:docMk/>
            <pc:sldMasterMk cId="3168535510" sldId="2147483660"/>
            <pc:sldLayoutMk cId="258839829" sldId="2147483668"/>
          </pc:sldLayoutMkLst>
        </pc:sldLayoutChg>
        <pc:sldLayoutChg chg="modTransition">
          <pc:chgData name="Akshith Reddy" userId="1bbc9744afff3997" providerId="LiveId" clId="{BDFDD818-5147-4617-9423-3258279CB663}" dt="2024-09-18T13:28:28.687" v="926"/>
          <pc:sldLayoutMkLst>
            <pc:docMk/>
            <pc:sldMasterMk cId="3168535510" sldId="2147483660"/>
            <pc:sldLayoutMk cId="1024247518" sldId="2147483669"/>
          </pc:sldLayoutMkLst>
        </pc:sldLayoutChg>
        <pc:sldLayoutChg chg="modTransition">
          <pc:chgData name="Akshith Reddy" userId="1bbc9744afff3997" providerId="LiveId" clId="{BDFDD818-5147-4617-9423-3258279CB663}" dt="2024-09-18T13:28:28.687" v="926"/>
          <pc:sldLayoutMkLst>
            <pc:docMk/>
            <pc:sldMasterMk cId="3168535510" sldId="2147483660"/>
            <pc:sldLayoutMk cId="1961364280" sldId="2147483675"/>
          </pc:sldLayoutMkLst>
        </pc:sldLayoutChg>
        <pc:sldLayoutChg chg="modTransition">
          <pc:chgData name="Akshith Reddy" userId="1bbc9744afff3997" providerId="LiveId" clId="{BDFDD818-5147-4617-9423-3258279CB663}" dt="2024-09-18T13:28:28.687" v="926"/>
          <pc:sldLayoutMkLst>
            <pc:docMk/>
            <pc:sldMasterMk cId="3168535510" sldId="2147483660"/>
            <pc:sldLayoutMk cId="3104033672" sldId="2147483676"/>
          </pc:sldLayoutMkLst>
        </pc:sldLayoutChg>
      </pc:sldMasterChg>
      <pc:sldMasterChg chg="modTransition modSldLayout">
        <pc:chgData name="Akshith Reddy" userId="1bbc9744afff3997" providerId="LiveId" clId="{BDFDD818-5147-4617-9423-3258279CB663}" dt="2024-09-18T13:28:34.448" v="932"/>
        <pc:sldMasterMkLst>
          <pc:docMk/>
          <pc:sldMasterMk cId="1177332826" sldId="2147483677"/>
        </pc:sldMasterMkLst>
        <pc:sldLayoutChg chg="modTransition">
          <pc:chgData name="Akshith Reddy" userId="1bbc9744afff3997" providerId="LiveId" clId="{BDFDD818-5147-4617-9423-3258279CB663}" dt="2024-09-18T13:28:34.448" v="932"/>
          <pc:sldLayoutMkLst>
            <pc:docMk/>
            <pc:sldMasterMk cId="1177332826" sldId="2147483677"/>
            <pc:sldLayoutMk cId="3311764344" sldId="2147483678"/>
          </pc:sldLayoutMkLst>
        </pc:sldLayoutChg>
        <pc:sldLayoutChg chg="modTransition">
          <pc:chgData name="Akshith Reddy" userId="1bbc9744afff3997" providerId="LiveId" clId="{BDFDD818-5147-4617-9423-3258279CB663}" dt="2024-09-18T13:28:34.448" v="932"/>
          <pc:sldLayoutMkLst>
            <pc:docMk/>
            <pc:sldMasterMk cId="1177332826" sldId="2147483677"/>
            <pc:sldLayoutMk cId="3155013304" sldId="2147483679"/>
          </pc:sldLayoutMkLst>
        </pc:sldLayoutChg>
        <pc:sldLayoutChg chg="modTransition">
          <pc:chgData name="Akshith Reddy" userId="1bbc9744afff3997" providerId="LiveId" clId="{BDFDD818-5147-4617-9423-3258279CB663}" dt="2024-09-18T13:28:34.448" v="932"/>
          <pc:sldLayoutMkLst>
            <pc:docMk/>
            <pc:sldMasterMk cId="1177332826" sldId="2147483677"/>
            <pc:sldLayoutMk cId="1349917385" sldId="2147483680"/>
          </pc:sldLayoutMkLst>
        </pc:sldLayoutChg>
        <pc:sldLayoutChg chg="modTransition">
          <pc:chgData name="Akshith Reddy" userId="1bbc9744afff3997" providerId="LiveId" clId="{BDFDD818-5147-4617-9423-3258279CB663}" dt="2024-09-18T13:28:34.448" v="932"/>
          <pc:sldLayoutMkLst>
            <pc:docMk/>
            <pc:sldMasterMk cId="1177332826" sldId="2147483677"/>
            <pc:sldLayoutMk cId="1381216895" sldId="2147483681"/>
          </pc:sldLayoutMkLst>
        </pc:sldLayoutChg>
        <pc:sldLayoutChg chg="modTransition">
          <pc:chgData name="Akshith Reddy" userId="1bbc9744afff3997" providerId="LiveId" clId="{BDFDD818-5147-4617-9423-3258279CB663}" dt="2024-09-18T13:28:34.448" v="932"/>
          <pc:sldLayoutMkLst>
            <pc:docMk/>
            <pc:sldMasterMk cId="1177332826" sldId="2147483677"/>
            <pc:sldLayoutMk cId="2547525510" sldId="2147483682"/>
          </pc:sldLayoutMkLst>
        </pc:sldLayoutChg>
        <pc:sldLayoutChg chg="modTransition">
          <pc:chgData name="Akshith Reddy" userId="1bbc9744afff3997" providerId="LiveId" clId="{BDFDD818-5147-4617-9423-3258279CB663}" dt="2024-09-18T13:28:34.448" v="932"/>
          <pc:sldLayoutMkLst>
            <pc:docMk/>
            <pc:sldMasterMk cId="1177332826" sldId="2147483677"/>
            <pc:sldLayoutMk cId="3811997008" sldId="2147483683"/>
          </pc:sldLayoutMkLst>
        </pc:sldLayoutChg>
        <pc:sldLayoutChg chg="modTransition">
          <pc:chgData name="Akshith Reddy" userId="1bbc9744afff3997" providerId="LiveId" clId="{BDFDD818-5147-4617-9423-3258279CB663}" dt="2024-09-18T13:28:34.448" v="932"/>
          <pc:sldLayoutMkLst>
            <pc:docMk/>
            <pc:sldMasterMk cId="1177332826" sldId="2147483677"/>
            <pc:sldLayoutMk cId="2395849175" sldId="2147483684"/>
          </pc:sldLayoutMkLst>
        </pc:sldLayoutChg>
        <pc:sldLayoutChg chg="modTransition">
          <pc:chgData name="Akshith Reddy" userId="1bbc9744afff3997" providerId="LiveId" clId="{BDFDD818-5147-4617-9423-3258279CB663}" dt="2024-09-18T13:28:34.448" v="932"/>
          <pc:sldLayoutMkLst>
            <pc:docMk/>
            <pc:sldMasterMk cId="1177332826" sldId="2147483677"/>
            <pc:sldLayoutMk cId="4039798714" sldId="2147483685"/>
          </pc:sldLayoutMkLst>
        </pc:sldLayoutChg>
        <pc:sldLayoutChg chg="modTransition">
          <pc:chgData name="Akshith Reddy" userId="1bbc9744afff3997" providerId="LiveId" clId="{BDFDD818-5147-4617-9423-3258279CB663}" dt="2024-09-18T13:28:34.448" v="932"/>
          <pc:sldLayoutMkLst>
            <pc:docMk/>
            <pc:sldMasterMk cId="1177332826" sldId="2147483677"/>
            <pc:sldLayoutMk cId="956540258" sldId="2147483686"/>
          </pc:sldLayoutMkLst>
        </pc:sldLayoutChg>
        <pc:sldLayoutChg chg="modTransition">
          <pc:chgData name="Akshith Reddy" userId="1bbc9744afff3997" providerId="LiveId" clId="{BDFDD818-5147-4617-9423-3258279CB663}" dt="2024-09-18T13:28:34.448" v="932"/>
          <pc:sldLayoutMkLst>
            <pc:docMk/>
            <pc:sldMasterMk cId="1177332826" sldId="2147483677"/>
            <pc:sldLayoutMk cId="3893140471" sldId="2147483692"/>
          </pc:sldLayoutMkLst>
        </pc:sldLayoutChg>
        <pc:sldLayoutChg chg="modTransition">
          <pc:chgData name="Akshith Reddy" userId="1bbc9744afff3997" providerId="LiveId" clId="{BDFDD818-5147-4617-9423-3258279CB663}" dt="2024-09-18T13:28:34.448" v="932"/>
          <pc:sldLayoutMkLst>
            <pc:docMk/>
            <pc:sldMasterMk cId="1177332826" sldId="2147483677"/>
            <pc:sldLayoutMk cId="487720096" sldId="2147483693"/>
          </pc:sldLayoutMkLst>
        </pc:sldLayoutChg>
      </pc:sldMasterChg>
      <pc:sldMasterChg chg="modTransition modSldLayout">
        <pc:chgData name="Akshith Reddy" userId="1bbc9744afff3997" providerId="LiveId" clId="{BDFDD818-5147-4617-9423-3258279CB663}" dt="2024-09-18T14:47:18.529" v="2812"/>
        <pc:sldMasterMkLst>
          <pc:docMk/>
          <pc:sldMasterMk cId="3310446807" sldId="2147483694"/>
        </pc:sldMasterMkLst>
        <pc:sldLayoutChg chg="modTransition">
          <pc:chgData name="Akshith Reddy" userId="1bbc9744afff3997" providerId="LiveId" clId="{BDFDD818-5147-4617-9423-3258279CB663}" dt="2024-09-18T14:47:18.529" v="2812"/>
          <pc:sldLayoutMkLst>
            <pc:docMk/>
            <pc:sldMasterMk cId="3310446807" sldId="2147483694"/>
            <pc:sldLayoutMk cId="783427171" sldId="2147483695"/>
          </pc:sldLayoutMkLst>
        </pc:sldLayoutChg>
        <pc:sldLayoutChg chg="modTransition">
          <pc:chgData name="Akshith Reddy" userId="1bbc9744afff3997" providerId="LiveId" clId="{BDFDD818-5147-4617-9423-3258279CB663}" dt="2024-09-18T14:47:18.529" v="2812"/>
          <pc:sldLayoutMkLst>
            <pc:docMk/>
            <pc:sldMasterMk cId="3310446807" sldId="2147483694"/>
            <pc:sldLayoutMk cId="2403488744" sldId="2147483696"/>
          </pc:sldLayoutMkLst>
        </pc:sldLayoutChg>
        <pc:sldLayoutChg chg="modTransition">
          <pc:chgData name="Akshith Reddy" userId="1bbc9744afff3997" providerId="LiveId" clId="{BDFDD818-5147-4617-9423-3258279CB663}" dt="2024-09-18T14:47:18.529" v="2812"/>
          <pc:sldLayoutMkLst>
            <pc:docMk/>
            <pc:sldMasterMk cId="3310446807" sldId="2147483694"/>
            <pc:sldLayoutMk cId="3455103033" sldId="2147483697"/>
          </pc:sldLayoutMkLst>
        </pc:sldLayoutChg>
        <pc:sldLayoutChg chg="modTransition">
          <pc:chgData name="Akshith Reddy" userId="1bbc9744afff3997" providerId="LiveId" clId="{BDFDD818-5147-4617-9423-3258279CB663}" dt="2024-09-18T14:47:18.529" v="2812"/>
          <pc:sldLayoutMkLst>
            <pc:docMk/>
            <pc:sldMasterMk cId="3310446807" sldId="2147483694"/>
            <pc:sldLayoutMk cId="718001982" sldId="2147483698"/>
          </pc:sldLayoutMkLst>
        </pc:sldLayoutChg>
        <pc:sldLayoutChg chg="modTransition">
          <pc:chgData name="Akshith Reddy" userId="1bbc9744afff3997" providerId="LiveId" clId="{BDFDD818-5147-4617-9423-3258279CB663}" dt="2024-09-18T14:47:18.529" v="2812"/>
          <pc:sldLayoutMkLst>
            <pc:docMk/>
            <pc:sldMasterMk cId="3310446807" sldId="2147483694"/>
            <pc:sldLayoutMk cId="219326607" sldId="2147483699"/>
          </pc:sldLayoutMkLst>
        </pc:sldLayoutChg>
        <pc:sldLayoutChg chg="modTransition">
          <pc:chgData name="Akshith Reddy" userId="1bbc9744afff3997" providerId="LiveId" clId="{BDFDD818-5147-4617-9423-3258279CB663}" dt="2024-09-18T14:47:18.529" v="2812"/>
          <pc:sldLayoutMkLst>
            <pc:docMk/>
            <pc:sldMasterMk cId="3310446807" sldId="2147483694"/>
            <pc:sldLayoutMk cId="1434179634" sldId="2147483700"/>
          </pc:sldLayoutMkLst>
        </pc:sldLayoutChg>
        <pc:sldLayoutChg chg="modTransition">
          <pc:chgData name="Akshith Reddy" userId="1bbc9744afff3997" providerId="LiveId" clId="{BDFDD818-5147-4617-9423-3258279CB663}" dt="2024-09-18T14:47:18.529" v="2812"/>
          <pc:sldLayoutMkLst>
            <pc:docMk/>
            <pc:sldMasterMk cId="3310446807" sldId="2147483694"/>
            <pc:sldLayoutMk cId="580212772" sldId="2147483701"/>
          </pc:sldLayoutMkLst>
        </pc:sldLayoutChg>
        <pc:sldLayoutChg chg="modTransition">
          <pc:chgData name="Akshith Reddy" userId="1bbc9744afff3997" providerId="LiveId" clId="{BDFDD818-5147-4617-9423-3258279CB663}" dt="2024-09-18T14:47:18.529" v="2812"/>
          <pc:sldLayoutMkLst>
            <pc:docMk/>
            <pc:sldMasterMk cId="3310446807" sldId="2147483694"/>
            <pc:sldLayoutMk cId="4244351155" sldId="2147483702"/>
          </pc:sldLayoutMkLst>
        </pc:sldLayoutChg>
        <pc:sldLayoutChg chg="modTransition">
          <pc:chgData name="Akshith Reddy" userId="1bbc9744afff3997" providerId="LiveId" clId="{BDFDD818-5147-4617-9423-3258279CB663}" dt="2024-09-18T14:47:18.529" v="2812"/>
          <pc:sldLayoutMkLst>
            <pc:docMk/>
            <pc:sldMasterMk cId="3310446807" sldId="2147483694"/>
            <pc:sldLayoutMk cId="1773345143" sldId="2147483703"/>
          </pc:sldLayoutMkLst>
        </pc:sldLayoutChg>
        <pc:sldLayoutChg chg="modTransition">
          <pc:chgData name="Akshith Reddy" userId="1bbc9744afff3997" providerId="LiveId" clId="{BDFDD818-5147-4617-9423-3258279CB663}" dt="2024-09-18T14:47:18.529" v="2812"/>
          <pc:sldLayoutMkLst>
            <pc:docMk/>
            <pc:sldMasterMk cId="3310446807" sldId="2147483694"/>
            <pc:sldLayoutMk cId="1802296483" sldId="2147483709"/>
          </pc:sldLayoutMkLst>
        </pc:sldLayoutChg>
        <pc:sldLayoutChg chg="modTransition">
          <pc:chgData name="Akshith Reddy" userId="1bbc9744afff3997" providerId="LiveId" clId="{BDFDD818-5147-4617-9423-3258279CB663}" dt="2024-09-18T14:47:18.529" v="2812"/>
          <pc:sldLayoutMkLst>
            <pc:docMk/>
            <pc:sldMasterMk cId="3310446807" sldId="2147483694"/>
            <pc:sldLayoutMk cId="3983479763" sldId="2147483710"/>
          </pc:sldLayoutMkLst>
        </pc:sldLayoutChg>
      </pc:sldMasterChg>
      <pc:sldMasterChg chg="modTransition modSldLayout">
        <pc:chgData name="Akshith Reddy" userId="1bbc9744afff3997" providerId="LiveId" clId="{BDFDD818-5147-4617-9423-3258279CB663}" dt="2024-09-19T04:44:49.488" v="5103"/>
        <pc:sldMasterMkLst>
          <pc:docMk/>
          <pc:sldMasterMk cId="2579977777" sldId="2147483711"/>
        </pc:sldMasterMkLst>
        <pc:sldLayoutChg chg="modTransition">
          <pc:chgData name="Akshith Reddy" userId="1bbc9744afff3997" providerId="LiveId" clId="{BDFDD818-5147-4617-9423-3258279CB663}" dt="2024-09-19T04:44:49.488" v="5103"/>
          <pc:sldLayoutMkLst>
            <pc:docMk/>
            <pc:sldMasterMk cId="2579977777" sldId="2147483711"/>
            <pc:sldLayoutMk cId="830434012" sldId="2147483712"/>
          </pc:sldLayoutMkLst>
        </pc:sldLayoutChg>
        <pc:sldLayoutChg chg="modTransition">
          <pc:chgData name="Akshith Reddy" userId="1bbc9744afff3997" providerId="LiveId" clId="{BDFDD818-5147-4617-9423-3258279CB663}" dt="2024-09-19T04:44:49.488" v="5103"/>
          <pc:sldLayoutMkLst>
            <pc:docMk/>
            <pc:sldMasterMk cId="2579977777" sldId="2147483711"/>
            <pc:sldLayoutMk cId="863971672" sldId="2147483713"/>
          </pc:sldLayoutMkLst>
        </pc:sldLayoutChg>
        <pc:sldLayoutChg chg="modTransition">
          <pc:chgData name="Akshith Reddy" userId="1bbc9744afff3997" providerId="LiveId" clId="{BDFDD818-5147-4617-9423-3258279CB663}" dt="2024-09-19T04:44:49.488" v="5103"/>
          <pc:sldLayoutMkLst>
            <pc:docMk/>
            <pc:sldMasterMk cId="2579977777" sldId="2147483711"/>
            <pc:sldLayoutMk cId="83271982" sldId="2147483714"/>
          </pc:sldLayoutMkLst>
        </pc:sldLayoutChg>
        <pc:sldLayoutChg chg="modTransition">
          <pc:chgData name="Akshith Reddy" userId="1bbc9744afff3997" providerId="LiveId" clId="{BDFDD818-5147-4617-9423-3258279CB663}" dt="2024-09-19T04:44:49.488" v="5103"/>
          <pc:sldLayoutMkLst>
            <pc:docMk/>
            <pc:sldMasterMk cId="2579977777" sldId="2147483711"/>
            <pc:sldLayoutMk cId="4127192570" sldId="2147483715"/>
          </pc:sldLayoutMkLst>
        </pc:sldLayoutChg>
        <pc:sldLayoutChg chg="modTransition">
          <pc:chgData name="Akshith Reddy" userId="1bbc9744afff3997" providerId="LiveId" clId="{BDFDD818-5147-4617-9423-3258279CB663}" dt="2024-09-19T04:44:49.488" v="5103"/>
          <pc:sldLayoutMkLst>
            <pc:docMk/>
            <pc:sldMasterMk cId="2579977777" sldId="2147483711"/>
            <pc:sldLayoutMk cId="2676712546" sldId="2147483716"/>
          </pc:sldLayoutMkLst>
        </pc:sldLayoutChg>
        <pc:sldLayoutChg chg="modTransition">
          <pc:chgData name="Akshith Reddy" userId="1bbc9744afff3997" providerId="LiveId" clId="{BDFDD818-5147-4617-9423-3258279CB663}" dt="2024-09-19T04:44:49.488" v="5103"/>
          <pc:sldLayoutMkLst>
            <pc:docMk/>
            <pc:sldMasterMk cId="2579977777" sldId="2147483711"/>
            <pc:sldLayoutMk cId="3468518454" sldId="2147483717"/>
          </pc:sldLayoutMkLst>
        </pc:sldLayoutChg>
        <pc:sldLayoutChg chg="modTransition">
          <pc:chgData name="Akshith Reddy" userId="1bbc9744afff3997" providerId="LiveId" clId="{BDFDD818-5147-4617-9423-3258279CB663}" dt="2024-09-19T04:44:49.488" v="5103"/>
          <pc:sldLayoutMkLst>
            <pc:docMk/>
            <pc:sldMasterMk cId="2579977777" sldId="2147483711"/>
            <pc:sldLayoutMk cId="3841006668" sldId="2147483718"/>
          </pc:sldLayoutMkLst>
        </pc:sldLayoutChg>
        <pc:sldLayoutChg chg="modTransition">
          <pc:chgData name="Akshith Reddy" userId="1bbc9744afff3997" providerId="LiveId" clId="{BDFDD818-5147-4617-9423-3258279CB663}" dt="2024-09-19T04:44:49.488" v="5103"/>
          <pc:sldLayoutMkLst>
            <pc:docMk/>
            <pc:sldMasterMk cId="2579977777" sldId="2147483711"/>
            <pc:sldLayoutMk cId="2444566432" sldId="2147483719"/>
          </pc:sldLayoutMkLst>
        </pc:sldLayoutChg>
        <pc:sldLayoutChg chg="modTransition">
          <pc:chgData name="Akshith Reddy" userId="1bbc9744afff3997" providerId="LiveId" clId="{BDFDD818-5147-4617-9423-3258279CB663}" dt="2024-09-19T04:44:49.488" v="5103"/>
          <pc:sldLayoutMkLst>
            <pc:docMk/>
            <pc:sldMasterMk cId="2579977777" sldId="2147483711"/>
            <pc:sldLayoutMk cId="96739045" sldId="2147483720"/>
          </pc:sldLayoutMkLst>
        </pc:sldLayoutChg>
        <pc:sldLayoutChg chg="modTransition">
          <pc:chgData name="Akshith Reddy" userId="1bbc9744afff3997" providerId="LiveId" clId="{BDFDD818-5147-4617-9423-3258279CB663}" dt="2024-09-19T04:44:49.488" v="5103"/>
          <pc:sldLayoutMkLst>
            <pc:docMk/>
            <pc:sldMasterMk cId="2579977777" sldId="2147483711"/>
            <pc:sldLayoutMk cId="3502681648" sldId="2147483726"/>
          </pc:sldLayoutMkLst>
        </pc:sldLayoutChg>
        <pc:sldLayoutChg chg="modTransition">
          <pc:chgData name="Akshith Reddy" userId="1bbc9744afff3997" providerId="LiveId" clId="{BDFDD818-5147-4617-9423-3258279CB663}" dt="2024-09-19T04:44:49.488" v="5103"/>
          <pc:sldLayoutMkLst>
            <pc:docMk/>
            <pc:sldMasterMk cId="2579977777" sldId="2147483711"/>
            <pc:sldLayoutMk cId="1461847605" sldId="2147483727"/>
          </pc:sldLayoutMkLst>
        </pc:sldLayoutChg>
      </pc:sldMasterChg>
      <pc:sldMasterChg chg="modTransition modSldLayout">
        <pc:chgData name="Akshith Reddy" userId="1bbc9744afff3997" providerId="LiveId" clId="{BDFDD818-5147-4617-9423-3258279CB663}" dt="2024-09-19T04:44:56.862" v="5104"/>
        <pc:sldMasterMkLst>
          <pc:docMk/>
          <pc:sldMasterMk cId="528394944" sldId="2147483728"/>
        </pc:sldMasterMkLst>
        <pc:sldLayoutChg chg="modTransition">
          <pc:chgData name="Akshith Reddy" userId="1bbc9744afff3997" providerId="LiveId" clId="{BDFDD818-5147-4617-9423-3258279CB663}" dt="2024-09-19T04:44:56.862" v="5104"/>
          <pc:sldLayoutMkLst>
            <pc:docMk/>
            <pc:sldMasterMk cId="528394944" sldId="2147483728"/>
            <pc:sldLayoutMk cId="2269891260" sldId="2147483729"/>
          </pc:sldLayoutMkLst>
        </pc:sldLayoutChg>
        <pc:sldLayoutChg chg="modTransition">
          <pc:chgData name="Akshith Reddy" userId="1bbc9744afff3997" providerId="LiveId" clId="{BDFDD818-5147-4617-9423-3258279CB663}" dt="2024-09-19T04:44:56.862" v="5104"/>
          <pc:sldLayoutMkLst>
            <pc:docMk/>
            <pc:sldMasterMk cId="528394944" sldId="2147483728"/>
            <pc:sldLayoutMk cId="4135607142" sldId="2147483730"/>
          </pc:sldLayoutMkLst>
        </pc:sldLayoutChg>
        <pc:sldLayoutChg chg="modTransition">
          <pc:chgData name="Akshith Reddy" userId="1bbc9744afff3997" providerId="LiveId" clId="{BDFDD818-5147-4617-9423-3258279CB663}" dt="2024-09-19T04:44:56.862" v="5104"/>
          <pc:sldLayoutMkLst>
            <pc:docMk/>
            <pc:sldMasterMk cId="528394944" sldId="2147483728"/>
            <pc:sldLayoutMk cId="3453462829" sldId="2147483731"/>
          </pc:sldLayoutMkLst>
        </pc:sldLayoutChg>
        <pc:sldLayoutChg chg="modTransition">
          <pc:chgData name="Akshith Reddy" userId="1bbc9744afff3997" providerId="LiveId" clId="{BDFDD818-5147-4617-9423-3258279CB663}" dt="2024-09-19T04:44:56.862" v="5104"/>
          <pc:sldLayoutMkLst>
            <pc:docMk/>
            <pc:sldMasterMk cId="528394944" sldId="2147483728"/>
            <pc:sldLayoutMk cId="3546533215" sldId="2147483732"/>
          </pc:sldLayoutMkLst>
        </pc:sldLayoutChg>
        <pc:sldLayoutChg chg="modTransition">
          <pc:chgData name="Akshith Reddy" userId="1bbc9744afff3997" providerId="LiveId" clId="{BDFDD818-5147-4617-9423-3258279CB663}" dt="2024-09-19T04:44:56.862" v="5104"/>
          <pc:sldLayoutMkLst>
            <pc:docMk/>
            <pc:sldMasterMk cId="528394944" sldId="2147483728"/>
            <pc:sldLayoutMk cId="2233052789" sldId="2147483733"/>
          </pc:sldLayoutMkLst>
        </pc:sldLayoutChg>
        <pc:sldLayoutChg chg="modTransition">
          <pc:chgData name="Akshith Reddy" userId="1bbc9744afff3997" providerId="LiveId" clId="{BDFDD818-5147-4617-9423-3258279CB663}" dt="2024-09-19T04:44:56.862" v="5104"/>
          <pc:sldLayoutMkLst>
            <pc:docMk/>
            <pc:sldMasterMk cId="528394944" sldId="2147483728"/>
            <pc:sldLayoutMk cId="2272808668" sldId="2147483734"/>
          </pc:sldLayoutMkLst>
        </pc:sldLayoutChg>
        <pc:sldLayoutChg chg="modTransition">
          <pc:chgData name="Akshith Reddy" userId="1bbc9744afff3997" providerId="LiveId" clId="{BDFDD818-5147-4617-9423-3258279CB663}" dt="2024-09-19T04:44:56.862" v="5104"/>
          <pc:sldLayoutMkLst>
            <pc:docMk/>
            <pc:sldMasterMk cId="528394944" sldId="2147483728"/>
            <pc:sldLayoutMk cId="3802013332" sldId="2147483735"/>
          </pc:sldLayoutMkLst>
        </pc:sldLayoutChg>
        <pc:sldLayoutChg chg="modTransition">
          <pc:chgData name="Akshith Reddy" userId="1bbc9744afff3997" providerId="LiveId" clId="{BDFDD818-5147-4617-9423-3258279CB663}" dt="2024-09-19T04:44:56.862" v="5104"/>
          <pc:sldLayoutMkLst>
            <pc:docMk/>
            <pc:sldMasterMk cId="528394944" sldId="2147483728"/>
            <pc:sldLayoutMk cId="1816727122" sldId="2147483736"/>
          </pc:sldLayoutMkLst>
        </pc:sldLayoutChg>
        <pc:sldLayoutChg chg="modTransition">
          <pc:chgData name="Akshith Reddy" userId="1bbc9744afff3997" providerId="LiveId" clId="{BDFDD818-5147-4617-9423-3258279CB663}" dt="2024-09-19T04:44:56.862" v="5104"/>
          <pc:sldLayoutMkLst>
            <pc:docMk/>
            <pc:sldMasterMk cId="528394944" sldId="2147483728"/>
            <pc:sldLayoutMk cId="3605222952" sldId="2147483737"/>
          </pc:sldLayoutMkLst>
        </pc:sldLayoutChg>
        <pc:sldLayoutChg chg="modTransition">
          <pc:chgData name="Akshith Reddy" userId="1bbc9744afff3997" providerId="LiveId" clId="{BDFDD818-5147-4617-9423-3258279CB663}" dt="2024-09-19T04:44:56.862" v="5104"/>
          <pc:sldLayoutMkLst>
            <pc:docMk/>
            <pc:sldMasterMk cId="528394944" sldId="2147483728"/>
            <pc:sldLayoutMk cId="3676150298" sldId="2147483743"/>
          </pc:sldLayoutMkLst>
        </pc:sldLayoutChg>
        <pc:sldLayoutChg chg="modTransition">
          <pc:chgData name="Akshith Reddy" userId="1bbc9744afff3997" providerId="LiveId" clId="{BDFDD818-5147-4617-9423-3258279CB663}" dt="2024-09-19T04:44:56.862" v="5104"/>
          <pc:sldLayoutMkLst>
            <pc:docMk/>
            <pc:sldMasterMk cId="528394944" sldId="2147483728"/>
            <pc:sldLayoutMk cId="1654244689" sldId="2147483744"/>
          </pc:sldLayoutMkLst>
        </pc:sldLayoutChg>
      </pc:sldMasterChg>
      <pc:sldMasterChg chg="modTransition modSldLayout">
        <pc:chgData name="Akshith Reddy" userId="1bbc9744afff3997" providerId="LiveId" clId="{BDFDD818-5147-4617-9423-3258279CB663}" dt="2024-09-19T04:44:58.024" v="5105"/>
        <pc:sldMasterMkLst>
          <pc:docMk/>
          <pc:sldMasterMk cId="329645839" sldId="2147483745"/>
        </pc:sldMasterMkLst>
        <pc:sldLayoutChg chg="modTransition">
          <pc:chgData name="Akshith Reddy" userId="1bbc9744afff3997" providerId="LiveId" clId="{BDFDD818-5147-4617-9423-3258279CB663}" dt="2024-09-19T04:44:58.024" v="5105"/>
          <pc:sldLayoutMkLst>
            <pc:docMk/>
            <pc:sldMasterMk cId="329645839" sldId="2147483745"/>
            <pc:sldLayoutMk cId="93446673" sldId="2147483746"/>
          </pc:sldLayoutMkLst>
        </pc:sldLayoutChg>
        <pc:sldLayoutChg chg="modTransition">
          <pc:chgData name="Akshith Reddy" userId="1bbc9744afff3997" providerId="LiveId" clId="{BDFDD818-5147-4617-9423-3258279CB663}" dt="2024-09-19T04:44:58.024" v="5105"/>
          <pc:sldLayoutMkLst>
            <pc:docMk/>
            <pc:sldMasterMk cId="329645839" sldId="2147483745"/>
            <pc:sldLayoutMk cId="1732211585" sldId="2147483747"/>
          </pc:sldLayoutMkLst>
        </pc:sldLayoutChg>
        <pc:sldLayoutChg chg="modTransition">
          <pc:chgData name="Akshith Reddy" userId="1bbc9744afff3997" providerId="LiveId" clId="{BDFDD818-5147-4617-9423-3258279CB663}" dt="2024-09-19T04:44:58.024" v="5105"/>
          <pc:sldLayoutMkLst>
            <pc:docMk/>
            <pc:sldMasterMk cId="329645839" sldId="2147483745"/>
            <pc:sldLayoutMk cId="2835162691" sldId="2147483748"/>
          </pc:sldLayoutMkLst>
        </pc:sldLayoutChg>
        <pc:sldLayoutChg chg="modTransition">
          <pc:chgData name="Akshith Reddy" userId="1bbc9744afff3997" providerId="LiveId" clId="{BDFDD818-5147-4617-9423-3258279CB663}" dt="2024-09-19T04:44:58.024" v="5105"/>
          <pc:sldLayoutMkLst>
            <pc:docMk/>
            <pc:sldMasterMk cId="329645839" sldId="2147483745"/>
            <pc:sldLayoutMk cId="2133977353" sldId="2147483749"/>
          </pc:sldLayoutMkLst>
        </pc:sldLayoutChg>
        <pc:sldLayoutChg chg="modTransition">
          <pc:chgData name="Akshith Reddy" userId="1bbc9744afff3997" providerId="LiveId" clId="{BDFDD818-5147-4617-9423-3258279CB663}" dt="2024-09-19T04:44:58.024" v="5105"/>
          <pc:sldLayoutMkLst>
            <pc:docMk/>
            <pc:sldMasterMk cId="329645839" sldId="2147483745"/>
            <pc:sldLayoutMk cId="1165047653" sldId="2147483750"/>
          </pc:sldLayoutMkLst>
        </pc:sldLayoutChg>
        <pc:sldLayoutChg chg="modTransition">
          <pc:chgData name="Akshith Reddy" userId="1bbc9744afff3997" providerId="LiveId" clId="{BDFDD818-5147-4617-9423-3258279CB663}" dt="2024-09-19T04:44:58.024" v="5105"/>
          <pc:sldLayoutMkLst>
            <pc:docMk/>
            <pc:sldMasterMk cId="329645839" sldId="2147483745"/>
            <pc:sldLayoutMk cId="2182168171" sldId="2147483751"/>
          </pc:sldLayoutMkLst>
        </pc:sldLayoutChg>
        <pc:sldLayoutChg chg="modTransition">
          <pc:chgData name="Akshith Reddy" userId="1bbc9744afff3997" providerId="LiveId" clId="{BDFDD818-5147-4617-9423-3258279CB663}" dt="2024-09-19T04:44:58.024" v="5105"/>
          <pc:sldLayoutMkLst>
            <pc:docMk/>
            <pc:sldMasterMk cId="329645839" sldId="2147483745"/>
            <pc:sldLayoutMk cId="37896622" sldId="2147483752"/>
          </pc:sldLayoutMkLst>
        </pc:sldLayoutChg>
        <pc:sldLayoutChg chg="modTransition">
          <pc:chgData name="Akshith Reddy" userId="1bbc9744afff3997" providerId="LiveId" clId="{BDFDD818-5147-4617-9423-3258279CB663}" dt="2024-09-19T04:44:58.024" v="5105"/>
          <pc:sldLayoutMkLst>
            <pc:docMk/>
            <pc:sldMasterMk cId="329645839" sldId="2147483745"/>
            <pc:sldLayoutMk cId="3936230645" sldId="2147483753"/>
          </pc:sldLayoutMkLst>
        </pc:sldLayoutChg>
        <pc:sldLayoutChg chg="modTransition">
          <pc:chgData name="Akshith Reddy" userId="1bbc9744afff3997" providerId="LiveId" clId="{BDFDD818-5147-4617-9423-3258279CB663}" dt="2024-09-19T04:44:58.024" v="5105"/>
          <pc:sldLayoutMkLst>
            <pc:docMk/>
            <pc:sldMasterMk cId="329645839" sldId="2147483745"/>
            <pc:sldLayoutMk cId="3913510047" sldId="2147483754"/>
          </pc:sldLayoutMkLst>
        </pc:sldLayoutChg>
        <pc:sldLayoutChg chg="modTransition">
          <pc:chgData name="Akshith Reddy" userId="1bbc9744afff3997" providerId="LiveId" clId="{BDFDD818-5147-4617-9423-3258279CB663}" dt="2024-09-19T04:44:58.024" v="5105"/>
          <pc:sldLayoutMkLst>
            <pc:docMk/>
            <pc:sldMasterMk cId="329645839" sldId="2147483745"/>
            <pc:sldLayoutMk cId="342601451" sldId="2147483760"/>
          </pc:sldLayoutMkLst>
        </pc:sldLayoutChg>
        <pc:sldLayoutChg chg="modTransition">
          <pc:chgData name="Akshith Reddy" userId="1bbc9744afff3997" providerId="LiveId" clId="{BDFDD818-5147-4617-9423-3258279CB663}" dt="2024-09-19T04:44:58.024" v="5105"/>
          <pc:sldLayoutMkLst>
            <pc:docMk/>
            <pc:sldMasterMk cId="329645839" sldId="2147483745"/>
            <pc:sldLayoutMk cId="4103789376" sldId="2147483761"/>
          </pc:sldLayoutMkLst>
        </pc:sldLayoutChg>
      </pc:sldMasterChg>
      <pc:sldMasterChg chg="modTransition modSldLayout">
        <pc:chgData name="Akshith Reddy" userId="1bbc9744afff3997" providerId="LiveId" clId="{BDFDD818-5147-4617-9423-3258279CB663}" dt="2024-09-19T10:12:40.305" v="6240"/>
        <pc:sldMasterMkLst>
          <pc:docMk/>
          <pc:sldMasterMk cId="1361698876" sldId="2147483762"/>
        </pc:sldMasterMkLst>
        <pc:sldLayoutChg chg="modTransition">
          <pc:chgData name="Akshith Reddy" userId="1bbc9744afff3997" providerId="LiveId" clId="{BDFDD818-5147-4617-9423-3258279CB663}" dt="2024-09-19T10:12:40.305" v="6240"/>
          <pc:sldLayoutMkLst>
            <pc:docMk/>
            <pc:sldMasterMk cId="1361698876" sldId="2147483762"/>
            <pc:sldLayoutMk cId="335237405" sldId="2147483763"/>
          </pc:sldLayoutMkLst>
        </pc:sldLayoutChg>
        <pc:sldLayoutChg chg="modTransition">
          <pc:chgData name="Akshith Reddy" userId="1bbc9744afff3997" providerId="LiveId" clId="{BDFDD818-5147-4617-9423-3258279CB663}" dt="2024-09-19T10:12:40.305" v="6240"/>
          <pc:sldLayoutMkLst>
            <pc:docMk/>
            <pc:sldMasterMk cId="1361698876" sldId="2147483762"/>
            <pc:sldLayoutMk cId="2858855190" sldId="2147483764"/>
          </pc:sldLayoutMkLst>
        </pc:sldLayoutChg>
        <pc:sldLayoutChg chg="modTransition">
          <pc:chgData name="Akshith Reddy" userId="1bbc9744afff3997" providerId="LiveId" clId="{BDFDD818-5147-4617-9423-3258279CB663}" dt="2024-09-19T10:12:40.305" v="6240"/>
          <pc:sldLayoutMkLst>
            <pc:docMk/>
            <pc:sldMasterMk cId="1361698876" sldId="2147483762"/>
            <pc:sldLayoutMk cId="3808401610" sldId="2147483765"/>
          </pc:sldLayoutMkLst>
        </pc:sldLayoutChg>
        <pc:sldLayoutChg chg="modTransition">
          <pc:chgData name="Akshith Reddy" userId="1bbc9744afff3997" providerId="LiveId" clId="{BDFDD818-5147-4617-9423-3258279CB663}" dt="2024-09-19T10:12:40.305" v="6240"/>
          <pc:sldLayoutMkLst>
            <pc:docMk/>
            <pc:sldMasterMk cId="1361698876" sldId="2147483762"/>
            <pc:sldLayoutMk cId="571478160" sldId="2147483766"/>
          </pc:sldLayoutMkLst>
        </pc:sldLayoutChg>
        <pc:sldLayoutChg chg="modTransition">
          <pc:chgData name="Akshith Reddy" userId="1bbc9744afff3997" providerId="LiveId" clId="{BDFDD818-5147-4617-9423-3258279CB663}" dt="2024-09-19T10:12:40.305" v="6240"/>
          <pc:sldLayoutMkLst>
            <pc:docMk/>
            <pc:sldMasterMk cId="1361698876" sldId="2147483762"/>
            <pc:sldLayoutMk cId="1586683575" sldId="2147483767"/>
          </pc:sldLayoutMkLst>
        </pc:sldLayoutChg>
        <pc:sldLayoutChg chg="modTransition">
          <pc:chgData name="Akshith Reddy" userId="1bbc9744afff3997" providerId="LiveId" clId="{BDFDD818-5147-4617-9423-3258279CB663}" dt="2024-09-19T10:12:40.305" v="6240"/>
          <pc:sldLayoutMkLst>
            <pc:docMk/>
            <pc:sldMasterMk cId="1361698876" sldId="2147483762"/>
            <pc:sldLayoutMk cId="2317087356" sldId="2147483768"/>
          </pc:sldLayoutMkLst>
        </pc:sldLayoutChg>
        <pc:sldLayoutChg chg="modTransition">
          <pc:chgData name="Akshith Reddy" userId="1bbc9744afff3997" providerId="LiveId" clId="{BDFDD818-5147-4617-9423-3258279CB663}" dt="2024-09-19T10:12:40.305" v="6240"/>
          <pc:sldLayoutMkLst>
            <pc:docMk/>
            <pc:sldMasterMk cId="1361698876" sldId="2147483762"/>
            <pc:sldLayoutMk cId="4246818060" sldId="2147483769"/>
          </pc:sldLayoutMkLst>
        </pc:sldLayoutChg>
        <pc:sldLayoutChg chg="modTransition">
          <pc:chgData name="Akshith Reddy" userId="1bbc9744afff3997" providerId="LiveId" clId="{BDFDD818-5147-4617-9423-3258279CB663}" dt="2024-09-19T10:12:40.305" v="6240"/>
          <pc:sldLayoutMkLst>
            <pc:docMk/>
            <pc:sldMasterMk cId="1361698876" sldId="2147483762"/>
            <pc:sldLayoutMk cId="148667078" sldId="2147483770"/>
          </pc:sldLayoutMkLst>
        </pc:sldLayoutChg>
        <pc:sldLayoutChg chg="modTransition">
          <pc:chgData name="Akshith Reddy" userId="1bbc9744afff3997" providerId="LiveId" clId="{BDFDD818-5147-4617-9423-3258279CB663}" dt="2024-09-19T10:12:40.305" v="6240"/>
          <pc:sldLayoutMkLst>
            <pc:docMk/>
            <pc:sldMasterMk cId="1361698876" sldId="2147483762"/>
            <pc:sldLayoutMk cId="1441822872" sldId="2147483771"/>
          </pc:sldLayoutMkLst>
        </pc:sldLayoutChg>
        <pc:sldLayoutChg chg="modTransition">
          <pc:chgData name="Akshith Reddy" userId="1bbc9744afff3997" providerId="LiveId" clId="{BDFDD818-5147-4617-9423-3258279CB663}" dt="2024-09-19T10:12:40.305" v="6240"/>
          <pc:sldLayoutMkLst>
            <pc:docMk/>
            <pc:sldMasterMk cId="1361698876" sldId="2147483762"/>
            <pc:sldLayoutMk cId="1064276148" sldId="2147483778"/>
          </pc:sldLayoutMkLst>
        </pc:sldLayoutChg>
        <pc:sldLayoutChg chg="modTransition">
          <pc:chgData name="Akshith Reddy" userId="1bbc9744afff3997" providerId="LiveId" clId="{BDFDD818-5147-4617-9423-3258279CB663}" dt="2024-09-19T10:12:40.305" v="6240"/>
          <pc:sldLayoutMkLst>
            <pc:docMk/>
            <pc:sldMasterMk cId="1361698876" sldId="2147483762"/>
            <pc:sldLayoutMk cId="4056039911" sldId="2147483779"/>
          </pc:sldLayoutMkLst>
        </pc:sldLayoutChg>
      </pc:sldMasterChg>
      <pc:sldMasterChg chg="modTransition modSldLayout">
        <pc:chgData name="Akshith Reddy" userId="1bbc9744afff3997" providerId="LiveId" clId="{BDFDD818-5147-4617-9423-3258279CB663}" dt="2024-09-19T10:12:51.242" v="6242"/>
        <pc:sldMasterMkLst>
          <pc:docMk/>
          <pc:sldMasterMk cId="1737115553" sldId="2147483780"/>
        </pc:sldMasterMkLst>
        <pc:sldLayoutChg chg="modTransition">
          <pc:chgData name="Akshith Reddy" userId="1bbc9744afff3997" providerId="LiveId" clId="{BDFDD818-5147-4617-9423-3258279CB663}" dt="2024-09-19T10:12:51.242" v="6242"/>
          <pc:sldLayoutMkLst>
            <pc:docMk/>
            <pc:sldMasterMk cId="1737115553" sldId="2147483780"/>
            <pc:sldLayoutMk cId="2090897326" sldId="2147483781"/>
          </pc:sldLayoutMkLst>
        </pc:sldLayoutChg>
        <pc:sldLayoutChg chg="modTransition">
          <pc:chgData name="Akshith Reddy" userId="1bbc9744afff3997" providerId="LiveId" clId="{BDFDD818-5147-4617-9423-3258279CB663}" dt="2024-09-19T10:12:51.242" v="6242"/>
          <pc:sldLayoutMkLst>
            <pc:docMk/>
            <pc:sldMasterMk cId="1737115553" sldId="2147483780"/>
            <pc:sldLayoutMk cId="3876908364" sldId="2147483782"/>
          </pc:sldLayoutMkLst>
        </pc:sldLayoutChg>
        <pc:sldLayoutChg chg="modTransition">
          <pc:chgData name="Akshith Reddy" userId="1bbc9744afff3997" providerId="LiveId" clId="{BDFDD818-5147-4617-9423-3258279CB663}" dt="2024-09-19T10:12:51.242" v="6242"/>
          <pc:sldLayoutMkLst>
            <pc:docMk/>
            <pc:sldMasterMk cId="1737115553" sldId="2147483780"/>
            <pc:sldLayoutMk cId="3034397481" sldId="2147483783"/>
          </pc:sldLayoutMkLst>
        </pc:sldLayoutChg>
        <pc:sldLayoutChg chg="modTransition">
          <pc:chgData name="Akshith Reddy" userId="1bbc9744afff3997" providerId="LiveId" clId="{BDFDD818-5147-4617-9423-3258279CB663}" dt="2024-09-19T10:12:51.242" v="6242"/>
          <pc:sldLayoutMkLst>
            <pc:docMk/>
            <pc:sldMasterMk cId="1737115553" sldId="2147483780"/>
            <pc:sldLayoutMk cId="4221827176" sldId="2147483784"/>
          </pc:sldLayoutMkLst>
        </pc:sldLayoutChg>
        <pc:sldLayoutChg chg="modTransition">
          <pc:chgData name="Akshith Reddy" userId="1bbc9744afff3997" providerId="LiveId" clId="{BDFDD818-5147-4617-9423-3258279CB663}" dt="2024-09-19T10:12:51.242" v="6242"/>
          <pc:sldLayoutMkLst>
            <pc:docMk/>
            <pc:sldMasterMk cId="1737115553" sldId="2147483780"/>
            <pc:sldLayoutMk cId="315237447" sldId="2147483785"/>
          </pc:sldLayoutMkLst>
        </pc:sldLayoutChg>
        <pc:sldLayoutChg chg="modTransition">
          <pc:chgData name="Akshith Reddy" userId="1bbc9744afff3997" providerId="LiveId" clId="{BDFDD818-5147-4617-9423-3258279CB663}" dt="2024-09-19T10:12:51.242" v="6242"/>
          <pc:sldLayoutMkLst>
            <pc:docMk/>
            <pc:sldMasterMk cId="1737115553" sldId="2147483780"/>
            <pc:sldLayoutMk cId="3268968743" sldId="2147483786"/>
          </pc:sldLayoutMkLst>
        </pc:sldLayoutChg>
        <pc:sldLayoutChg chg="modTransition">
          <pc:chgData name="Akshith Reddy" userId="1bbc9744afff3997" providerId="LiveId" clId="{BDFDD818-5147-4617-9423-3258279CB663}" dt="2024-09-19T10:12:51.242" v="6242"/>
          <pc:sldLayoutMkLst>
            <pc:docMk/>
            <pc:sldMasterMk cId="1737115553" sldId="2147483780"/>
            <pc:sldLayoutMk cId="1675973806" sldId="2147483787"/>
          </pc:sldLayoutMkLst>
        </pc:sldLayoutChg>
        <pc:sldLayoutChg chg="modTransition">
          <pc:chgData name="Akshith Reddy" userId="1bbc9744afff3997" providerId="LiveId" clId="{BDFDD818-5147-4617-9423-3258279CB663}" dt="2024-09-19T10:12:51.242" v="6242"/>
          <pc:sldLayoutMkLst>
            <pc:docMk/>
            <pc:sldMasterMk cId="1737115553" sldId="2147483780"/>
            <pc:sldLayoutMk cId="3450627893" sldId="2147483788"/>
          </pc:sldLayoutMkLst>
        </pc:sldLayoutChg>
        <pc:sldLayoutChg chg="modTransition">
          <pc:chgData name="Akshith Reddy" userId="1bbc9744afff3997" providerId="LiveId" clId="{BDFDD818-5147-4617-9423-3258279CB663}" dt="2024-09-19T10:12:51.242" v="6242"/>
          <pc:sldLayoutMkLst>
            <pc:docMk/>
            <pc:sldMasterMk cId="1737115553" sldId="2147483780"/>
            <pc:sldLayoutMk cId="4144449619" sldId="2147483789"/>
          </pc:sldLayoutMkLst>
        </pc:sldLayoutChg>
        <pc:sldLayoutChg chg="modTransition">
          <pc:chgData name="Akshith Reddy" userId="1bbc9744afff3997" providerId="LiveId" clId="{BDFDD818-5147-4617-9423-3258279CB663}" dt="2024-09-19T10:12:51.242" v="6242"/>
          <pc:sldLayoutMkLst>
            <pc:docMk/>
            <pc:sldMasterMk cId="1737115553" sldId="2147483780"/>
            <pc:sldLayoutMk cId="644150488" sldId="2147483796"/>
          </pc:sldLayoutMkLst>
        </pc:sldLayoutChg>
        <pc:sldLayoutChg chg="modTransition">
          <pc:chgData name="Akshith Reddy" userId="1bbc9744afff3997" providerId="LiveId" clId="{BDFDD818-5147-4617-9423-3258279CB663}" dt="2024-09-19T10:12:51.242" v="6242"/>
          <pc:sldLayoutMkLst>
            <pc:docMk/>
            <pc:sldMasterMk cId="1737115553" sldId="2147483780"/>
            <pc:sldLayoutMk cId="1671251860" sldId="2147483797"/>
          </pc:sldLayoutMkLst>
        </pc:sldLayoutChg>
      </pc:sldMasterChg>
      <pc:sldMasterChg chg="modTransition modSldLayout">
        <pc:chgData name="Akshith Reddy" userId="1bbc9744afff3997" providerId="LiveId" clId="{BDFDD818-5147-4617-9423-3258279CB663}" dt="2024-09-19T10:13:00.125" v="6243"/>
        <pc:sldMasterMkLst>
          <pc:docMk/>
          <pc:sldMasterMk cId="2778670371" sldId="2147483798"/>
        </pc:sldMasterMkLst>
        <pc:sldLayoutChg chg="modTransition">
          <pc:chgData name="Akshith Reddy" userId="1bbc9744afff3997" providerId="LiveId" clId="{BDFDD818-5147-4617-9423-3258279CB663}" dt="2024-09-19T10:13:00.125" v="6243"/>
          <pc:sldLayoutMkLst>
            <pc:docMk/>
            <pc:sldMasterMk cId="2778670371" sldId="2147483798"/>
            <pc:sldLayoutMk cId="931394663" sldId="2147483799"/>
          </pc:sldLayoutMkLst>
        </pc:sldLayoutChg>
        <pc:sldLayoutChg chg="modTransition">
          <pc:chgData name="Akshith Reddy" userId="1bbc9744afff3997" providerId="LiveId" clId="{BDFDD818-5147-4617-9423-3258279CB663}" dt="2024-09-19T10:13:00.125" v="6243"/>
          <pc:sldLayoutMkLst>
            <pc:docMk/>
            <pc:sldMasterMk cId="2778670371" sldId="2147483798"/>
            <pc:sldLayoutMk cId="567866006" sldId="2147483800"/>
          </pc:sldLayoutMkLst>
        </pc:sldLayoutChg>
        <pc:sldLayoutChg chg="modTransition">
          <pc:chgData name="Akshith Reddy" userId="1bbc9744afff3997" providerId="LiveId" clId="{BDFDD818-5147-4617-9423-3258279CB663}" dt="2024-09-19T10:13:00.125" v="6243"/>
          <pc:sldLayoutMkLst>
            <pc:docMk/>
            <pc:sldMasterMk cId="2778670371" sldId="2147483798"/>
            <pc:sldLayoutMk cId="151433768" sldId="2147483801"/>
          </pc:sldLayoutMkLst>
        </pc:sldLayoutChg>
        <pc:sldLayoutChg chg="modTransition">
          <pc:chgData name="Akshith Reddy" userId="1bbc9744afff3997" providerId="LiveId" clId="{BDFDD818-5147-4617-9423-3258279CB663}" dt="2024-09-19T10:13:00.125" v="6243"/>
          <pc:sldLayoutMkLst>
            <pc:docMk/>
            <pc:sldMasterMk cId="2778670371" sldId="2147483798"/>
            <pc:sldLayoutMk cId="2012866471" sldId="2147483802"/>
          </pc:sldLayoutMkLst>
        </pc:sldLayoutChg>
        <pc:sldLayoutChg chg="modTransition">
          <pc:chgData name="Akshith Reddy" userId="1bbc9744afff3997" providerId="LiveId" clId="{BDFDD818-5147-4617-9423-3258279CB663}" dt="2024-09-19T10:13:00.125" v="6243"/>
          <pc:sldLayoutMkLst>
            <pc:docMk/>
            <pc:sldMasterMk cId="2778670371" sldId="2147483798"/>
            <pc:sldLayoutMk cId="3663856171" sldId="2147483803"/>
          </pc:sldLayoutMkLst>
        </pc:sldLayoutChg>
        <pc:sldLayoutChg chg="modTransition">
          <pc:chgData name="Akshith Reddy" userId="1bbc9744afff3997" providerId="LiveId" clId="{BDFDD818-5147-4617-9423-3258279CB663}" dt="2024-09-19T10:13:00.125" v="6243"/>
          <pc:sldLayoutMkLst>
            <pc:docMk/>
            <pc:sldMasterMk cId="2778670371" sldId="2147483798"/>
            <pc:sldLayoutMk cId="1637163626" sldId="2147483804"/>
          </pc:sldLayoutMkLst>
        </pc:sldLayoutChg>
        <pc:sldLayoutChg chg="modTransition">
          <pc:chgData name="Akshith Reddy" userId="1bbc9744afff3997" providerId="LiveId" clId="{BDFDD818-5147-4617-9423-3258279CB663}" dt="2024-09-19T10:13:00.125" v="6243"/>
          <pc:sldLayoutMkLst>
            <pc:docMk/>
            <pc:sldMasterMk cId="2778670371" sldId="2147483798"/>
            <pc:sldLayoutMk cId="1132602534" sldId="2147483805"/>
          </pc:sldLayoutMkLst>
        </pc:sldLayoutChg>
        <pc:sldLayoutChg chg="modTransition">
          <pc:chgData name="Akshith Reddy" userId="1bbc9744afff3997" providerId="LiveId" clId="{BDFDD818-5147-4617-9423-3258279CB663}" dt="2024-09-19T10:13:00.125" v="6243"/>
          <pc:sldLayoutMkLst>
            <pc:docMk/>
            <pc:sldMasterMk cId="2778670371" sldId="2147483798"/>
            <pc:sldLayoutMk cId="1351600671" sldId="2147483806"/>
          </pc:sldLayoutMkLst>
        </pc:sldLayoutChg>
        <pc:sldLayoutChg chg="modTransition">
          <pc:chgData name="Akshith Reddy" userId="1bbc9744afff3997" providerId="LiveId" clId="{BDFDD818-5147-4617-9423-3258279CB663}" dt="2024-09-19T10:13:00.125" v="6243"/>
          <pc:sldLayoutMkLst>
            <pc:docMk/>
            <pc:sldMasterMk cId="2778670371" sldId="2147483798"/>
            <pc:sldLayoutMk cId="3158059834" sldId="2147483807"/>
          </pc:sldLayoutMkLst>
        </pc:sldLayoutChg>
        <pc:sldLayoutChg chg="modTransition">
          <pc:chgData name="Akshith Reddy" userId="1bbc9744afff3997" providerId="LiveId" clId="{BDFDD818-5147-4617-9423-3258279CB663}" dt="2024-09-19T10:13:00.125" v="6243"/>
          <pc:sldLayoutMkLst>
            <pc:docMk/>
            <pc:sldMasterMk cId="2778670371" sldId="2147483798"/>
            <pc:sldLayoutMk cId="1699102076" sldId="2147483814"/>
          </pc:sldLayoutMkLst>
        </pc:sldLayoutChg>
        <pc:sldLayoutChg chg="modTransition">
          <pc:chgData name="Akshith Reddy" userId="1bbc9744afff3997" providerId="LiveId" clId="{BDFDD818-5147-4617-9423-3258279CB663}" dt="2024-09-19T10:13:00.125" v="6243"/>
          <pc:sldLayoutMkLst>
            <pc:docMk/>
            <pc:sldMasterMk cId="2778670371" sldId="2147483798"/>
            <pc:sldLayoutMk cId="4150215598" sldId="2147483815"/>
          </pc:sldLayoutMkLst>
        </pc:sldLayoutChg>
      </pc:sldMasterChg>
      <pc:sldMasterChg chg="modTransition modSldLayout">
        <pc:chgData name="Akshith Reddy" userId="1bbc9744afff3997" providerId="LiveId" clId="{BDFDD818-5147-4617-9423-3258279CB663}" dt="2024-09-19T10:13:42.158" v="6247"/>
        <pc:sldMasterMkLst>
          <pc:docMk/>
          <pc:sldMasterMk cId="3305926068" sldId="2147483816"/>
        </pc:sldMasterMkLst>
        <pc:sldLayoutChg chg="modTransition">
          <pc:chgData name="Akshith Reddy" userId="1bbc9744afff3997" providerId="LiveId" clId="{BDFDD818-5147-4617-9423-3258279CB663}" dt="2024-09-19T10:13:42.158" v="6247"/>
          <pc:sldLayoutMkLst>
            <pc:docMk/>
            <pc:sldMasterMk cId="3305926068" sldId="2147483816"/>
            <pc:sldLayoutMk cId="1907060116" sldId="2147483817"/>
          </pc:sldLayoutMkLst>
        </pc:sldLayoutChg>
        <pc:sldLayoutChg chg="modTransition">
          <pc:chgData name="Akshith Reddy" userId="1bbc9744afff3997" providerId="LiveId" clId="{BDFDD818-5147-4617-9423-3258279CB663}" dt="2024-09-19T10:13:42.158" v="6247"/>
          <pc:sldLayoutMkLst>
            <pc:docMk/>
            <pc:sldMasterMk cId="3305926068" sldId="2147483816"/>
            <pc:sldLayoutMk cId="2428369297" sldId="2147483818"/>
          </pc:sldLayoutMkLst>
        </pc:sldLayoutChg>
        <pc:sldLayoutChg chg="modTransition">
          <pc:chgData name="Akshith Reddy" userId="1bbc9744afff3997" providerId="LiveId" clId="{BDFDD818-5147-4617-9423-3258279CB663}" dt="2024-09-19T10:13:42.158" v="6247"/>
          <pc:sldLayoutMkLst>
            <pc:docMk/>
            <pc:sldMasterMk cId="3305926068" sldId="2147483816"/>
            <pc:sldLayoutMk cId="3609857268" sldId="2147483819"/>
          </pc:sldLayoutMkLst>
        </pc:sldLayoutChg>
        <pc:sldLayoutChg chg="modTransition">
          <pc:chgData name="Akshith Reddy" userId="1bbc9744afff3997" providerId="LiveId" clId="{BDFDD818-5147-4617-9423-3258279CB663}" dt="2024-09-19T10:13:42.158" v="6247"/>
          <pc:sldLayoutMkLst>
            <pc:docMk/>
            <pc:sldMasterMk cId="3305926068" sldId="2147483816"/>
            <pc:sldLayoutMk cId="3444219693" sldId="2147483820"/>
          </pc:sldLayoutMkLst>
        </pc:sldLayoutChg>
        <pc:sldLayoutChg chg="modTransition">
          <pc:chgData name="Akshith Reddy" userId="1bbc9744afff3997" providerId="LiveId" clId="{BDFDD818-5147-4617-9423-3258279CB663}" dt="2024-09-19T10:13:42.158" v="6247"/>
          <pc:sldLayoutMkLst>
            <pc:docMk/>
            <pc:sldMasterMk cId="3305926068" sldId="2147483816"/>
            <pc:sldLayoutMk cId="3455689719" sldId="2147483822"/>
          </pc:sldLayoutMkLst>
        </pc:sldLayoutChg>
        <pc:sldLayoutChg chg="modTransition">
          <pc:chgData name="Akshith Reddy" userId="1bbc9744afff3997" providerId="LiveId" clId="{BDFDD818-5147-4617-9423-3258279CB663}" dt="2024-09-19T10:13:42.158" v="6247"/>
          <pc:sldLayoutMkLst>
            <pc:docMk/>
            <pc:sldMasterMk cId="3305926068" sldId="2147483816"/>
            <pc:sldLayoutMk cId="282895672" sldId="2147483823"/>
          </pc:sldLayoutMkLst>
        </pc:sldLayoutChg>
        <pc:sldLayoutChg chg="modTransition">
          <pc:chgData name="Akshith Reddy" userId="1bbc9744afff3997" providerId="LiveId" clId="{BDFDD818-5147-4617-9423-3258279CB663}" dt="2024-09-19T10:13:42.158" v="6247"/>
          <pc:sldLayoutMkLst>
            <pc:docMk/>
            <pc:sldMasterMk cId="3305926068" sldId="2147483816"/>
            <pc:sldLayoutMk cId="331235889" sldId="2147483824"/>
          </pc:sldLayoutMkLst>
        </pc:sldLayoutChg>
        <pc:sldLayoutChg chg="modTransition">
          <pc:chgData name="Akshith Reddy" userId="1bbc9744afff3997" providerId="LiveId" clId="{BDFDD818-5147-4617-9423-3258279CB663}" dt="2024-09-19T10:13:42.158" v="6247"/>
          <pc:sldLayoutMkLst>
            <pc:docMk/>
            <pc:sldMasterMk cId="3305926068" sldId="2147483816"/>
            <pc:sldLayoutMk cId="1572558602" sldId="2147483825"/>
          </pc:sldLayoutMkLst>
        </pc:sldLayoutChg>
        <pc:sldLayoutChg chg="modTransition">
          <pc:chgData name="Akshith Reddy" userId="1bbc9744afff3997" providerId="LiveId" clId="{BDFDD818-5147-4617-9423-3258279CB663}" dt="2024-09-19T10:13:42.158" v="6247"/>
          <pc:sldLayoutMkLst>
            <pc:docMk/>
            <pc:sldMasterMk cId="3305926068" sldId="2147483816"/>
            <pc:sldLayoutMk cId="2068107197" sldId="2147483826"/>
          </pc:sldLayoutMkLst>
        </pc:sldLayoutChg>
        <pc:sldLayoutChg chg="modTransition">
          <pc:chgData name="Akshith Reddy" userId="1bbc9744afff3997" providerId="LiveId" clId="{BDFDD818-5147-4617-9423-3258279CB663}" dt="2024-09-19T10:13:42.158" v="6247"/>
          <pc:sldLayoutMkLst>
            <pc:docMk/>
            <pc:sldMasterMk cId="3305926068" sldId="2147483816"/>
            <pc:sldLayoutMk cId="703198524" sldId="2147483827"/>
          </pc:sldLayoutMkLst>
        </pc:sldLayoutChg>
      </pc:sldMasterChg>
      <pc:sldMasterChg chg="modTransition modSldLayout">
        <pc:chgData name="Akshith Reddy" userId="1bbc9744afff3997" providerId="LiveId" clId="{BDFDD818-5147-4617-9423-3258279CB663}" dt="2024-09-19T10:14:04.690" v="6254"/>
        <pc:sldMasterMkLst>
          <pc:docMk/>
          <pc:sldMasterMk cId="2308449162" sldId="2147483828"/>
        </pc:sldMasterMkLst>
        <pc:sldLayoutChg chg="modTransition">
          <pc:chgData name="Akshith Reddy" userId="1bbc9744afff3997" providerId="LiveId" clId="{BDFDD818-5147-4617-9423-3258279CB663}" dt="2024-09-19T10:14:04.690" v="6254"/>
          <pc:sldLayoutMkLst>
            <pc:docMk/>
            <pc:sldMasterMk cId="2308449162" sldId="2147483828"/>
            <pc:sldLayoutMk cId="4132066510" sldId="2147483829"/>
          </pc:sldLayoutMkLst>
        </pc:sldLayoutChg>
        <pc:sldLayoutChg chg="modTransition">
          <pc:chgData name="Akshith Reddy" userId="1bbc9744afff3997" providerId="LiveId" clId="{BDFDD818-5147-4617-9423-3258279CB663}" dt="2024-09-19T10:14:04.690" v="6254"/>
          <pc:sldLayoutMkLst>
            <pc:docMk/>
            <pc:sldMasterMk cId="2308449162" sldId="2147483828"/>
            <pc:sldLayoutMk cId="751104713" sldId="2147483830"/>
          </pc:sldLayoutMkLst>
        </pc:sldLayoutChg>
        <pc:sldLayoutChg chg="modTransition">
          <pc:chgData name="Akshith Reddy" userId="1bbc9744afff3997" providerId="LiveId" clId="{BDFDD818-5147-4617-9423-3258279CB663}" dt="2024-09-19T10:14:04.690" v="6254"/>
          <pc:sldLayoutMkLst>
            <pc:docMk/>
            <pc:sldMasterMk cId="2308449162" sldId="2147483828"/>
            <pc:sldLayoutMk cId="936339394" sldId="2147483831"/>
          </pc:sldLayoutMkLst>
        </pc:sldLayoutChg>
        <pc:sldLayoutChg chg="modTransition">
          <pc:chgData name="Akshith Reddy" userId="1bbc9744afff3997" providerId="LiveId" clId="{BDFDD818-5147-4617-9423-3258279CB663}" dt="2024-09-19T10:14:04.690" v="6254"/>
          <pc:sldLayoutMkLst>
            <pc:docMk/>
            <pc:sldMasterMk cId="2308449162" sldId="2147483828"/>
            <pc:sldLayoutMk cId="702655190" sldId="2147483832"/>
          </pc:sldLayoutMkLst>
        </pc:sldLayoutChg>
        <pc:sldLayoutChg chg="modTransition">
          <pc:chgData name="Akshith Reddy" userId="1bbc9744afff3997" providerId="LiveId" clId="{BDFDD818-5147-4617-9423-3258279CB663}" dt="2024-09-19T10:14:04.690" v="6254"/>
          <pc:sldLayoutMkLst>
            <pc:docMk/>
            <pc:sldMasterMk cId="2308449162" sldId="2147483828"/>
            <pc:sldLayoutMk cId="3448670943" sldId="2147483834"/>
          </pc:sldLayoutMkLst>
        </pc:sldLayoutChg>
        <pc:sldLayoutChg chg="modTransition">
          <pc:chgData name="Akshith Reddy" userId="1bbc9744afff3997" providerId="LiveId" clId="{BDFDD818-5147-4617-9423-3258279CB663}" dt="2024-09-19T10:14:04.690" v="6254"/>
          <pc:sldLayoutMkLst>
            <pc:docMk/>
            <pc:sldMasterMk cId="2308449162" sldId="2147483828"/>
            <pc:sldLayoutMk cId="2667360453" sldId="2147483835"/>
          </pc:sldLayoutMkLst>
        </pc:sldLayoutChg>
        <pc:sldLayoutChg chg="modTransition">
          <pc:chgData name="Akshith Reddy" userId="1bbc9744afff3997" providerId="LiveId" clId="{BDFDD818-5147-4617-9423-3258279CB663}" dt="2024-09-19T10:14:04.690" v="6254"/>
          <pc:sldLayoutMkLst>
            <pc:docMk/>
            <pc:sldMasterMk cId="2308449162" sldId="2147483828"/>
            <pc:sldLayoutMk cId="3307856237" sldId="2147483836"/>
          </pc:sldLayoutMkLst>
        </pc:sldLayoutChg>
        <pc:sldLayoutChg chg="modTransition">
          <pc:chgData name="Akshith Reddy" userId="1bbc9744afff3997" providerId="LiveId" clId="{BDFDD818-5147-4617-9423-3258279CB663}" dt="2024-09-19T10:14:04.690" v="6254"/>
          <pc:sldLayoutMkLst>
            <pc:docMk/>
            <pc:sldMasterMk cId="2308449162" sldId="2147483828"/>
            <pc:sldLayoutMk cId="363842534" sldId="2147483837"/>
          </pc:sldLayoutMkLst>
        </pc:sldLayoutChg>
        <pc:sldLayoutChg chg="modTransition">
          <pc:chgData name="Akshith Reddy" userId="1bbc9744afff3997" providerId="LiveId" clId="{BDFDD818-5147-4617-9423-3258279CB663}" dt="2024-09-19T10:14:04.690" v="6254"/>
          <pc:sldLayoutMkLst>
            <pc:docMk/>
            <pc:sldMasterMk cId="2308449162" sldId="2147483828"/>
            <pc:sldLayoutMk cId="286792065" sldId="2147483843"/>
          </pc:sldLayoutMkLst>
        </pc:sldLayoutChg>
        <pc:sldLayoutChg chg="modTransition">
          <pc:chgData name="Akshith Reddy" userId="1bbc9744afff3997" providerId="LiveId" clId="{BDFDD818-5147-4617-9423-3258279CB663}" dt="2024-09-19T10:14:04.690" v="6254"/>
          <pc:sldLayoutMkLst>
            <pc:docMk/>
            <pc:sldMasterMk cId="2308449162" sldId="2147483828"/>
            <pc:sldLayoutMk cId="2874122205" sldId="2147483844"/>
          </pc:sldLayoutMkLst>
        </pc:sldLayoutChg>
      </pc:sldMasterChg>
      <pc:sldMasterChg chg="modTransition modSldLayout">
        <pc:chgData name="Akshith Reddy" userId="1bbc9744afff3997" providerId="LiveId" clId="{BDFDD818-5147-4617-9423-3258279CB663}" dt="2024-09-19T10:14:13.289" v="6260"/>
        <pc:sldMasterMkLst>
          <pc:docMk/>
          <pc:sldMasterMk cId="1361587075" sldId="2147483845"/>
        </pc:sldMasterMkLst>
        <pc:sldLayoutChg chg="modTransition">
          <pc:chgData name="Akshith Reddy" userId="1bbc9744afff3997" providerId="LiveId" clId="{BDFDD818-5147-4617-9423-3258279CB663}" dt="2024-09-19T10:14:13.289" v="6260"/>
          <pc:sldLayoutMkLst>
            <pc:docMk/>
            <pc:sldMasterMk cId="1361587075" sldId="2147483845"/>
            <pc:sldLayoutMk cId="1825183514" sldId="2147483846"/>
          </pc:sldLayoutMkLst>
        </pc:sldLayoutChg>
        <pc:sldLayoutChg chg="modTransition">
          <pc:chgData name="Akshith Reddy" userId="1bbc9744afff3997" providerId="LiveId" clId="{BDFDD818-5147-4617-9423-3258279CB663}" dt="2024-09-19T10:14:13.289" v="6260"/>
          <pc:sldLayoutMkLst>
            <pc:docMk/>
            <pc:sldMasterMk cId="1361587075" sldId="2147483845"/>
            <pc:sldLayoutMk cId="272234745" sldId="2147483847"/>
          </pc:sldLayoutMkLst>
        </pc:sldLayoutChg>
        <pc:sldLayoutChg chg="modTransition">
          <pc:chgData name="Akshith Reddy" userId="1bbc9744afff3997" providerId="LiveId" clId="{BDFDD818-5147-4617-9423-3258279CB663}" dt="2024-09-19T10:14:13.289" v="6260"/>
          <pc:sldLayoutMkLst>
            <pc:docMk/>
            <pc:sldMasterMk cId="1361587075" sldId="2147483845"/>
            <pc:sldLayoutMk cId="219916593" sldId="2147483848"/>
          </pc:sldLayoutMkLst>
        </pc:sldLayoutChg>
        <pc:sldLayoutChg chg="modTransition">
          <pc:chgData name="Akshith Reddy" userId="1bbc9744afff3997" providerId="LiveId" clId="{BDFDD818-5147-4617-9423-3258279CB663}" dt="2024-09-19T10:14:13.289" v="6260"/>
          <pc:sldLayoutMkLst>
            <pc:docMk/>
            <pc:sldMasterMk cId="1361587075" sldId="2147483845"/>
            <pc:sldLayoutMk cId="2250113583" sldId="2147483849"/>
          </pc:sldLayoutMkLst>
        </pc:sldLayoutChg>
        <pc:sldLayoutChg chg="modTransition">
          <pc:chgData name="Akshith Reddy" userId="1bbc9744afff3997" providerId="LiveId" clId="{BDFDD818-5147-4617-9423-3258279CB663}" dt="2024-09-19T10:14:13.289" v="6260"/>
          <pc:sldLayoutMkLst>
            <pc:docMk/>
            <pc:sldMasterMk cId="1361587075" sldId="2147483845"/>
            <pc:sldLayoutMk cId="441508887" sldId="2147483851"/>
          </pc:sldLayoutMkLst>
        </pc:sldLayoutChg>
        <pc:sldLayoutChg chg="modTransition">
          <pc:chgData name="Akshith Reddy" userId="1bbc9744afff3997" providerId="LiveId" clId="{BDFDD818-5147-4617-9423-3258279CB663}" dt="2024-09-19T10:14:13.289" v="6260"/>
          <pc:sldLayoutMkLst>
            <pc:docMk/>
            <pc:sldMasterMk cId="1361587075" sldId="2147483845"/>
            <pc:sldLayoutMk cId="1403033378" sldId="2147483852"/>
          </pc:sldLayoutMkLst>
        </pc:sldLayoutChg>
        <pc:sldLayoutChg chg="modTransition">
          <pc:chgData name="Akshith Reddy" userId="1bbc9744afff3997" providerId="LiveId" clId="{BDFDD818-5147-4617-9423-3258279CB663}" dt="2024-09-19T10:14:13.289" v="6260"/>
          <pc:sldLayoutMkLst>
            <pc:docMk/>
            <pc:sldMasterMk cId="1361587075" sldId="2147483845"/>
            <pc:sldLayoutMk cId="1314278342" sldId="2147483853"/>
          </pc:sldLayoutMkLst>
        </pc:sldLayoutChg>
        <pc:sldLayoutChg chg="modTransition">
          <pc:chgData name="Akshith Reddy" userId="1bbc9744afff3997" providerId="LiveId" clId="{BDFDD818-5147-4617-9423-3258279CB663}" dt="2024-09-19T10:14:13.289" v="6260"/>
          <pc:sldLayoutMkLst>
            <pc:docMk/>
            <pc:sldMasterMk cId="1361587075" sldId="2147483845"/>
            <pc:sldLayoutMk cId="2905098554" sldId="2147483854"/>
          </pc:sldLayoutMkLst>
        </pc:sldLayoutChg>
        <pc:sldLayoutChg chg="modTransition">
          <pc:chgData name="Akshith Reddy" userId="1bbc9744afff3997" providerId="LiveId" clId="{BDFDD818-5147-4617-9423-3258279CB663}" dt="2024-09-19T10:14:13.289" v="6260"/>
          <pc:sldLayoutMkLst>
            <pc:docMk/>
            <pc:sldMasterMk cId="1361587075" sldId="2147483845"/>
            <pc:sldLayoutMk cId="380434286" sldId="2147483860"/>
          </pc:sldLayoutMkLst>
        </pc:sldLayoutChg>
        <pc:sldLayoutChg chg="modTransition">
          <pc:chgData name="Akshith Reddy" userId="1bbc9744afff3997" providerId="LiveId" clId="{BDFDD818-5147-4617-9423-3258279CB663}" dt="2024-09-19T10:14:13.289" v="6260"/>
          <pc:sldLayoutMkLst>
            <pc:docMk/>
            <pc:sldMasterMk cId="1361587075" sldId="2147483845"/>
            <pc:sldLayoutMk cId="1279222745" sldId="21474838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1"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1048722"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4EA6E-C4EF-470E-8FB1-450EB11FE266}" type="datetimeFigureOut">
              <a:rPr lang="en-US" smtClean="0"/>
              <a:t>11/6/2024</a:t>
            </a:fld>
            <a:endParaRPr lang="en-US" dirty="0"/>
          </a:p>
        </p:txBody>
      </p:sp>
      <p:sp>
        <p:nvSpPr>
          <p:cNvPr id="1048723"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48724"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5"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1048726"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B4CCA6-1AEB-451D-B434-94B9CF8EA99A}"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FC3BCB-FE18-4C4B-ADD2-AB8180F4FF2B}"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2524531761"/>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C3BCB-FE18-4C4B-ADD2-AB8180F4FF2B}"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1119027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C3BCB-FE18-4C4B-ADD2-AB8180F4FF2B}"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F88C90-FF91-457D-A76E-A2B3AAEEBB2C}"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039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C3BCB-FE18-4C4B-ADD2-AB8180F4FF2B}"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2287690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C3BCB-FE18-4C4B-ADD2-AB8180F4FF2B}"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F88C90-FF91-457D-A76E-A2B3AAEEBB2C}"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8208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C3BCB-FE18-4C4B-ADD2-AB8180F4FF2B}"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1691410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C3BCB-FE18-4C4B-ADD2-AB8180F4FF2B}"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548480813"/>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C3BCB-FE18-4C4B-ADD2-AB8180F4FF2B}"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158871218"/>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C3BCB-FE18-4C4B-ADD2-AB8180F4FF2B}"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1490141708"/>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C3BCB-FE18-4C4B-ADD2-AB8180F4FF2B}"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1771632271"/>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FC3BCB-FE18-4C4B-ADD2-AB8180F4FF2B}"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3896520089"/>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FC3BCB-FE18-4C4B-ADD2-AB8180F4FF2B}" type="datetimeFigureOut">
              <a:rPr lang="en-US" smtClean="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3718271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FC3BCB-FE18-4C4B-ADD2-AB8180F4FF2B}" type="datetimeFigureOut">
              <a:rPr lang="en-US" smtClean="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2500341721"/>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C3BCB-FE18-4C4B-ADD2-AB8180F4FF2B}" type="datetimeFigureOut">
              <a:rPr lang="en-US" smtClean="0"/>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134852054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8FC3BCB-FE18-4C4B-ADD2-AB8180F4FF2B}"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2290421896"/>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FC3BCB-FE18-4C4B-ADD2-AB8180F4FF2B}"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136478106"/>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FC3BCB-FE18-4C4B-ADD2-AB8180F4FF2B}" type="datetimeFigureOut">
              <a:rPr lang="en-US" smtClean="0"/>
              <a:t>11/6/2024</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1F88C90-FF91-457D-A76E-A2B3AAEEBB2C}" type="slidenum">
              <a:rPr lang="en-US" smtClean="0"/>
              <a:t>‹#›</a:t>
            </a:fld>
            <a:endParaRPr lang="en-US" dirty="0"/>
          </a:p>
        </p:txBody>
      </p:sp>
    </p:spTree>
    <p:extLst>
      <p:ext uri="{BB962C8B-B14F-4D97-AF65-F5344CB8AC3E}">
        <p14:creationId xmlns:p14="http://schemas.microsoft.com/office/powerpoint/2010/main" val="278106711"/>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Lst>
  <p:transition spd="slow">
    <p:fade/>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3706AE-AA4A-9052-72A0-3812A838F31D}"/>
              </a:ext>
            </a:extLst>
          </p:cNvPr>
          <p:cNvSpPr txBox="1"/>
          <p:nvPr/>
        </p:nvSpPr>
        <p:spPr>
          <a:xfrm>
            <a:off x="395536" y="501329"/>
            <a:ext cx="8064896" cy="2985433"/>
          </a:xfrm>
          <a:prstGeom prst="rect">
            <a:avLst/>
          </a:prstGeom>
          <a:noFill/>
        </p:spPr>
        <p:txBody>
          <a:bodyPr wrap="square" rtlCol="0">
            <a:spAutoFit/>
          </a:bodyPr>
          <a:lstStyle/>
          <a:p>
            <a:r>
              <a:rPr lang="en-IN" dirty="0"/>
              <a:t>                                       </a:t>
            </a:r>
            <a:r>
              <a:rPr lang="en-IN" sz="2000" dirty="0">
                <a:solidFill>
                  <a:srgbClr val="7030A0"/>
                </a:solidFill>
              </a:rPr>
              <a:t>CMR TECHNICAL CAMPUS</a:t>
            </a:r>
            <a:br>
              <a:rPr lang="en-IN" dirty="0"/>
            </a:br>
            <a:r>
              <a:rPr lang="en-IN" dirty="0"/>
              <a:t>                                         </a:t>
            </a:r>
            <a:r>
              <a:rPr lang="en-IN" dirty="0">
                <a:solidFill>
                  <a:srgbClr val="7030A0"/>
                </a:solidFill>
              </a:rPr>
              <a:t>UGC AUTONOMOUS</a:t>
            </a:r>
            <a:br>
              <a:rPr lang="en-IN" dirty="0"/>
            </a:br>
            <a:r>
              <a:rPr lang="en-IN" dirty="0"/>
              <a:t>                            Accredited by NBA &amp; NAAC with ‘A’ Grade</a:t>
            </a:r>
            <a:br>
              <a:rPr lang="en-IN" dirty="0"/>
            </a:br>
            <a:r>
              <a:rPr lang="en-IN" dirty="0"/>
              <a:t>                    Approved by AICTE, New Delhi and JNTU, Hyderabad</a:t>
            </a:r>
            <a:br>
              <a:rPr lang="en-IN" dirty="0"/>
            </a:br>
            <a:r>
              <a:rPr lang="en-IN" dirty="0"/>
              <a:t>              </a:t>
            </a:r>
            <a:r>
              <a:rPr lang="en-IN" dirty="0" err="1"/>
              <a:t>Kandlakoya</a:t>
            </a:r>
            <a:r>
              <a:rPr lang="en-IN" dirty="0"/>
              <a:t>(V), </a:t>
            </a:r>
            <a:r>
              <a:rPr lang="en-IN" dirty="0" err="1"/>
              <a:t>Medchal</a:t>
            </a:r>
            <a:r>
              <a:rPr lang="en-IN" dirty="0"/>
              <a:t> Road, Hyderabad-501401, Telangana</a:t>
            </a:r>
            <a:br>
              <a:rPr lang="en-IN" dirty="0"/>
            </a:br>
            <a:r>
              <a:rPr lang="en-IN" dirty="0"/>
              <a:t>                  </a:t>
            </a:r>
            <a:r>
              <a:rPr lang="en-IN" dirty="0">
                <a:solidFill>
                  <a:srgbClr val="00B050"/>
                </a:solidFill>
              </a:rPr>
              <a:t>Department of Computer Science and Engineering</a:t>
            </a:r>
          </a:p>
          <a:p>
            <a:r>
              <a:rPr lang="en-IN" sz="2000" dirty="0"/>
              <a:t>             </a:t>
            </a:r>
            <a:r>
              <a:rPr lang="en-US" sz="2000" b="1" dirty="0">
                <a:effectLst/>
                <a:latin typeface="Calibri" panose="020F0502020204030204" pitchFamily="34" charset="0"/>
                <a:cs typeface="Times New Roman" panose="02020603050405020304" pitchFamily="18" charset="0"/>
              </a:rPr>
              <a:t>Designing Secure and Efficient Biometric-Based Secure Access    </a:t>
            </a:r>
          </a:p>
          <a:p>
            <a:r>
              <a:rPr lang="en-US" sz="2000" b="1" dirty="0">
                <a:latin typeface="Calibri" panose="020F0502020204030204" pitchFamily="34" charset="0"/>
                <a:cs typeface="Times New Roman" panose="02020603050405020304" pitchFamily="18" charset="0"/>
              </a:rPr>
              <a:t>                  </a:t>
            </a:r>
            <a:r>
              <a:rPr lang="en-US" sz="2000" b="1" dirty="0">
                <a:effectLst/>
                <a:latin typeface="Calibri" panose="020F0502020204030204" pitchFamily="34" charset="0"/>
                <a:cs typeface="Times New Roman" panose="02020603050405020304" pitchFamily="18" charset="0"/>
              </a:rPr>
              <a:t>                            Mechanism for Cloud Services</a:t>
            </a:r>
            <a:endParaRPr lang="en-US" sz="2000" dirty="0">
              <a:effectLst/>
              <a:latin typeface="Calibri" panose="020F0502020204030204" pitchFamily="34" charset="0"/>
              <a:cs typeface="Times New Roman" panose="02020603050405020304" pitchFamily="18" charset="0"/>
            </a:endParaRPr>
          </a:p>
          <a:p>
            <a:endParaRPr lang="en-IN" sz="2000" dirty="0"/>
          </a:p>
          <a:p>
            <a:endParaRPr lang="en-IN" dirty="0"/>
          </a:p>
        </p:txBody>
      </p:sp>
      <p:pic>
        <p:nvPicPr>
          <p:cNvPr id="3" name="Picture 3" descr="CMRGI Logo New2">
            <a:extLst>
              <a:ext uri="{FF2B5EF4-FFF2-40B4-BE49-F238E27FC236}">
                <a16:creationId xmlns:a16="http://schemas.microsoft.com/office/drawing/2014/main" id="{FF5C3828-834F-872A-EA9A-E04DCCDFF791}"/>
              </a:ext>
            </a:extLst>
          </p:cNvPr>
          <p:cNvPicPr/>
          <p:nvPr/>
        </p:nvPicPr>
        <p:blipFill>
          <a:blip r:embed="rId2" cstate="print"/>
          <a:srcRect/>
          <a:stretch>
            <a:fillRect/>
          </a:stretch>
        </p:blipFill>
        <p:spPr bwMode="auto">
          <a:xfrm>
            <a:off x="0" y="0"/>
            <a:ext cx="1428760" cy="1071570"/>
          </a:xfrm>
          <a:prstGeom prst="rect">
            <a:avLst/>
          </a:prstGeom>
          <a:noFill/>
          <a:ln w="9525">
            <a:noFill/>
            <a:miter lim="800000"/>
            <a:headEnd/>
            <a:tailEnd/>
          </a:ln>
        </p:spPr>
      </p:pic>
      <p:pic>
        <p:nvPicPr>
          <p:cNvPr id="4" name="Picture 6" descr="C:\Users\Dean Academic\Desktop\Images for Canva\naac_a_grade.jpg">
            <a:extLst>
              <a:ext uri="{FF2B5EF4-FFF2-40B4-BE49-F238E27FC236}">
                <a16:creationId xmlns:a16="http://schemas.microsoft.com/office/drawing/2014/main" id="{1DD39030-101C-4AC6-F83E-06E52921B832}"/>
              </a:ext>
            </a:extLst>
          </p:cNvPr>
          <p:cNvPicPr/>
          <p:nvPr/>
        </p:nvPicPr>
        <p:blipFill>
          <a:blip r:embed="rId3"/>
          <a:srcRect/>
          <a:stretch>
            <a:fillRect/>
          </a:stretch>
        </p:blipFill>
        <p:spPr bwMode="auto">
          <a:xfrm>
            <a:off x="7858148" y="0"/>
            <a:ext cx="1285852" cy="1071546"/>
          </a:xfrm>
          <a:prstGeom prst="rect">
            <a:avLst/>
          </a:prstGeom>
          <a:noFill/>
          <a:ln w="9525">
            <a:noFill/>
            <a:miter lim="800000"/>
            <a:headEnd/>
            <a:tailEnd/>
          </a:ln>
        </p:spPr>
      </p:pic>
      <p:sp>
        <p:nvSpPr>
          <p:cNvPr id="5" name="TextBox 4">
            <a:extLst>
              <a:ext uri="{FF2B5EF4-FFF2-40B4-BE49-F238E27FC236}">
                <a16:creationId xmlns:a16="http://schemas.microsoft.com/office/drawing/2014/main" id="{16226987-0FE8-634D-4617-E773381D5011}"/>
              </a:ext>
            </a:extLst>
          </p:cNvPr>
          <p:cNvSpPr txBox="1"/>
          <p:nvPr/>
        </p:nvSpPr>
        <p:spPr>
          <a:xfrm>
            <a:off x="71500" y="3147022"/>
            <a:ext cx="8712968" cy="369332"/>
          </a:xfrm>
          <a:prstGeom prst="rect">
            <a:avLst/>
          </a:prstGeom>
          <a:noFill/>
        </p:spPr>
        <p:txBody>
          <a:bodyPr wrap="square" rtlCol="0">
            <a:spAutoFit/>
          </a:bodyPr>
          <a:lstStyle/>
          <a:p>
            <a:r>
              <a:rPr lang="en-IN" dirty="0"/>
              <a:t>                                                   </a:t>
            </a:r>
            <a:r>
              <a:rPr lang="en-IN" dirty="0">
                <a:solidFill>
                  <a:srgbClr val="FF0000"/>
                </a:solidFill>
              </a:rPr>
              <a:t>BATCH NO:14</a:t>
            </a:r>
          </a:p>
        </p:txBody>
      </p:sp>
      <p:sp>
        <p:nvSpPr>
          <p:cNvPr id="7" name="TextBox 6">
            <a:extLst>
              <a:ext uri="{FF2B5EF4-FFF2-40B4-BE49-F238E27FC236}">
                <a16:creationId xmlns:a16="http://schemas.microsoft.com/office/drawing/2014/main" id="{3A86E277-3D56-4ED6-96B8-0C752E527011}"/>
              </a:ext>
            </a:extLst>
          </p:cNvPr>
          <p:cNvSpPr txBox="1"/>
          <p:nvPr/>
        </p:nvSpPr>
        <p:spPr>
          <a:xfrm>
            <a:off x="251520" y="4005064"/>
            <a:ext cx="8424936" cy="923330"/>
          </a:xfrm>
          <a:prstGeom prst="rect">
            <a:avLst/>
          </a:prstGeom>
          <a:noFill/>
        </p:spPr>
        <p:txBody>
          <a:bodyPr wrap="square" rtlCol="0">
            <a:spAutoFit/>
          </a:bodyPr>
          <a:lstStyle/>
          <a:p>
            <a:r>
              <a:rPr lang="en-IN" dirty="0"/>
              <a:t>        </a:t>
            </a:r>
            <a:r>
              <a:rPr lang="en-IN" dirty="0" err="1"/>
              <a:t>K.Akshith</a:t>
            </a:r>
            <a:r>
              <a:rPr lang="en-IN" dirty="0"/>
              <a:t> Reddy                                                                  217R1A0532</a:t>
            </a:r>
          </a:p>
          <a:p>
            <a:r>
              <a:rPr lang="en-IN" dirty="0"/>
              <a:t>        </a:t>
            </a:r>
            <a:r>
              <a:rPr lang="en-IN" dirty="0" err="1"/>
              <a:t>P.Dolika</a:t>
            </a:r>
            <a:r>
              <a:rPr lang="en-IN" dirty="0"/>
              <a:t>                                                                              227R5A0503</a:t>
            </a:r>
          </a:p>
          <a:p>
            <a:r>
              <a:rPr lang="en-IN" dirty="0"/>
              <a:t>        </a:t>
            </a:r>
            <a:r>
              <a:rPr lang="en-IN" dirty="0" err="1"/>
              <a:t>N.Sunil</a:t>
            </a:r>
            <a:r>
              <a:rPr lang="en-IN" dirty="0"/>
              <a:t>                                                                               217R1A0540</a:t>
            </a:r>
          </a:p>
        </p:txBody>
      </p:sp>
      <p:sp>
        <p:nvSpPr>
          <p:cNvPr id="8" name="TextBox 7">
            <a:extLst>
              <a:ext uri="{FF2B5EF4-FFF2-40B4-BE49-F238E27FC236}">
                <a16:creationId xmlns:a16="http://schemas.microsoft.com/office/drawing/2014/main" id="{5A35FB6A-91A6-19D2-C622-364C44CA0CCF}"/>
              </a:ext>
            </a:extLst>
          </p:cNvPr>
          <p:cNvSpPr txBox="1"/>
          <p:nvPr/>
        </p:nvSpPr>
        <p:spPr>
          <a:xfrm>
            <a:off x="2843808" y="5417104"/>
            <a:ext cx="3384376" cy="961802"/>
          </a:xfrm>
          <a:prstGeom prst="rect">
            <a:avLst/>
          </a:prstGeom>
          <a:noFill/>
        </p:spPr>
        <p:txBody>
          <a:bodyPr wrap="square" rtlCol="0">
            <a:spAutoFit/>
          </a:bodyPr>
          <a:lstStyle/>
          <a:p>
            <a:pPr marL="0" marR="149860" indent="0" algn="ctr">
              <a:spcBef>
                <a:spcPts val="95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rPr>
              <a:t>Under</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the</a:t>
            </a:r>
            <a:r>
              <a:rPr lang="en-US" sz="1800" spc="-2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Guidance</a:t>
            </a:r>
            <a:r>
              <a:rPr lang="en-US" sz="1800" spc="-2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of</a:t>
            </a:r>
            <a:endParaRPr lang="en-IN" sz="1800" dirty="0">
              <a:solidFill>
                <a:schemeClr val="tx1"/>
              </a:solidFill>
              <a:effectLst/>
              <a:latin typeface="Times New Roman" panose="02020603050405020304" pitchFamily="18" charset="0"/>
              <a:ea typeface="Times New Roman" panose="02020603050405020304" pitchFamily="18" charset="0"/>
            </a:endParaRPr>
          </a:p>
          <a:p>
            <a:pPr marL="0" marR="150495" indent="0" algn="ctr">
              <a:spcBef>
                <a:spcPts val="135"/>
              </a:spcBef>
              <a:spcAft>
                <a:spcPts val="0"/>
              </a:spcAft>
              <a:buNone/>
            </a:pPr>
            <a:r>
              <a:rPr lang="en-IN" sz="1800" dirty="0">
                <a:solidFill>
                  <a:schemeClr val="tx1"/>
                </a:solidFill>
                <a:effectLst/>
                <a:latin typeface="Times New Roman" panose="02020603050405020304" pitchFamily="18" charset="0"/>
                <a:ea typeface="Times New Roman" panose="02020603050405020304" pitchFamily="18" charset="0"/>
              </a:rPr>
              <a:t>Mrs </a:t>
            </a:r>
            <a:r>
              <a:rPr lang="en-IN" sz="1800" dirty="0" err="1">
                <a:solidFill>
                  <a:schemeClr val="tx1"/>
                </a:solidFill>
                <a:effectLst/>
                <a:latin typeface="Times New Roman" panose="02020603050405020304" pitchFamily="18" charset="0"/>
                <a:ea typeface="Times New Roman" panose="02020603050405020304" pitchFamily="18" charset="0"/>
              </a:rPr>
              <a:t>Najeema</a:t>
            </a:r>
            <a:r>
              <a:rPr lang="en-IN" sz="1800" dirty="0">
                <a:solidFill>
                  <a:schemeClr val="tx1"/>
                </a:solidFill>
                <a:effectLst/>
                <a:latin typeface="Times New Roman" panose="02020603050405020304" pitchFamily="18" charset="0"/>
                <a:ea typeface="Times New Roman" panose="02020603050405020304" pitchFamily="18" charset="0"/>
              </a:rPr>
              <a:t> Afrin</a:t>
            </a:r>
          </a:p>
          <a:p>
            <a:pPr marL="0" marR="149225" indent="0" algn="ctr">
              <a:spcBef>
                <a:spcPts val="165"/>
              </a:spcBef>
              <a:buNone/>
            </a:pPr>
            <a:r>
              <a:rPr lang="en-US" sz="1800" b="1" dirty="0">
                <a:solidFill>
                  <a:schemeClr val="tx1"/>
                </a:solidFill>
                <a:effectLst/>
                <a:latin typeface="Times New Roman" panose="02020603050405020304" pitchFamily="18" charset="0"/>
                <a:ea typeface="Times New Roman" panose="02020603050405020304" pitchFamily="18" charset="0"/>
              </a:rPr>
              <a:t>(Assistant</a:t>
            </a:r>
            <a:r>
              <a:rPr lang="en-US" sz="1800" b="1" spc="-30" dirty="0">
                <a:solidFill>
                  <a:schemeClr val="tx1"/>
                </a:solidFill>
                <a:effectLst/>
                <a:latin typeface="Times New Roman" panose="02020603050405020304" pitchFamily="18" charset="0"/>
                <a:ea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rPr>
              <a:t>Professor)</a:t>
            </a:r>
            <a:endParaRPr lang="en-IN" dirty="0"/>
          </a:p>
        </p:txBody>
      </p:sp>
    </p:spTree>
    <p:extLst>
      <p:ext uri="{BB962C8B-B14F-4D97-AF65-F5344CB8AC3E}">
        <p14:creationId xmlns:p14="http://schemas.microsoft.com/office/powerpoint/2010/main" val="129023569"/>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6347713" cy="864096"/>
          </a:xfrm>
        </p:spPr>
        <p:txBody>
          <a:bodyPr>
            <a:normAutofit fontScale="90000"/>
          </a:bodyPr>
          <a:lstStyle/>
          <a:p>
            <a:r>
              <a:rPr lang="en-GB" sz="4000" b="1" spc="-85" dirty="0">
                <a:solidFill>
                  <a:schemeClr val="tx2">
                    <a:lumMod val="50000"/>
                  </a:schemeClr>
                </a:solidFill>
                <a:latin typeface="Times New Roman" panose="02020603050405020304" pitchFamily="18" charset="0"/>
                <a:cs typeface="Times New Roman" panose="02020603050405020304" pitchFamily="18" charset="0"/>
                <a:sym typeface="+mn-ea"/>
              </a:rPr>
              <a:t>Architecture</a:t>
            </a:r>
            <a:r>
              <a:rPr lang="en-GB" sz="3100" spc="-85" dirty="0">
                <a:solidFill>
                  <a:schemeClr val="tx2">
                    <a:lumMod val="50000"/>
                  </a:schemeClr>
                </a:solidFill>
                <a:latin typeface="Times New Roman" panose="02020603050405020304" pitchFamily="18" charset="0"/>
                <a:cs typeface="Times New Roman" panose="02020603050405020304" pitchFamily="18" charset="0"/>
                <a:sym typeface="+mn-ea"/>
              </a:rPr>
              <a:t>:</a:t>
            </a:r>
            <a:br>
              <a:rPr lang="en-GB" sz="3600" spc="-85" dirty="0">
                <a:latin typeface="Times New Roman" panose="02020603050405020304" pitchFamily="18" charset="0"/>
                <a:cs typeface="Times New Roman" panose="02020603050405020304" pitchFamily="18" charset="0"/>
              </a:rPr>
            </a:br>
            <a:endParaRPr lang="en-US" sz="3600" dirty="0"/>
          </a:p>
        </p:txBody>
      </p:sp>
      <p:pic>
        <p:nvPicPr>
          <p:cNvPr id="3" name="Content Placeholder 2">
            <a:extLst>
              <a:ext uri="{FF2B5EF4-FFF2-40B4-BE49-F238E27FC236}">
                <a16:creationId xmlns:a16="http://schemas.microsoft.com/office/drawing/2014/main" id="{458541F6-B046-ABE6-4427-3E133A216DD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19" y="1484784"/>
            <a:ext cx="8501239" cy="4104456"/>
          </a:xfrm>
          <a:prstGeom prst="rect">
            <a:avLst/>
          </a:prstGeom>
          <a:noFill/>
          <a:ln>
            <a:noFill/>
          </a:ln>
        </p:spPr>
      </p:pic>
    </p:spTree>
    <p:extLst>
      <p:ext uri="{BB962C8B-B14F-4D97-AF65-F5344CB8AC3E}">
        <p14:creationId xmlns:p14="http://schemas.microsoft.com/office/powerpoint/2010/main" val="4259427656"/>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B4FC-2264-B650-DA1D-325878AE3088}"/>
              </a:ext>
            </a:extLst>
          </p:cNvPr>
          <p:cNvSpPr>
            <a:spLocks noGrp="1"/>
          </p:cNvSpPr>
          <p:nvPr>
            <p:ph type="title"/>
          </p:nvPr>
        </p:nvSpPr>
        <p:spPr>
          <a:xfrm>
            <a:off x="179513" y="188640"/>
            <a:ext cx="6777800" cy="720080"/>
          </a:xfrm>
        </p:spPr>
        <p:txBody>
          <a:bodyPr/>
          <a:lstStyle/>
          <a:p>
            <a:r>
              <a:rPr lang="en-IN" dirty="0">
                <a:solidFill>
                  <a:schemeClr val="tx1"/>
                </a:solidFill>
              </a:rPr>
              <a:t>Modules:</a:t>
            </a:r>
          </a:p>
        </p:txBody>
      </p:sp>
      <p:sp>
        <p:nvSpPr>
          <p:cNvPr id="3" name="Content Placeholder 2">
            <a:extLst>
              <a:ext uri="{FF2B5EF4-FFF2-40B4-BE49-F238E27FC236}">
                <a16:creationId xmlns:a16="http://schemas.microsoft.com/office/drawing/2014/main" id="{7E1A8DFA-18E6-8E61-0BB7-6D6B8BE4002C}"/>
              </a:ext>
            </a:extLst>
          </p:cNvPr>
          <p:cNvSpPr>
            <a:spLocks noGrp="1"/>
          </p:cNvSpPr>
          <p:nvPr>
            <p:ph idx="1"/>
          </p:nvPr>
        </p:nvSpPr>
        <p:spPr>
          <a:xfrm>
            <a:off x="179513" y="1196752"/>
            <a:ext cx="8568951" cy="5661248"/>
          </a:xfrm>
        </p:spPr>
        <p:txBody>
          <a:bodyPr>
            <a:normAutofit/>
          </a:bodyPr>
          <a:lstStyle/>
          <a:p>
            <a:pPr marL="0" indent="0" algn="just">
              <a:lnSpc>
                <a:spcPct val="115000"/>
              </a:lnSpc>
              <a:spcAft>
                <a:spcPts val="1000"/>
              </a:spcAft>
              <a:buNone/>
            </a:pPr>
            <a:r>
              <a:rPr lang="en-US" dirty="0">
                <a:ea typeface="Calibri" panose="020F0502020204030204" pitchFamily="34" charset="0"/>
                <a:cs typeface="Times New Roman" panose="02020603050405020304" pitchFamily="18" charset="0"/>
              </a:rPr>
              <a:t>1.Client</a:t>
            </a:r>
          </a:p>
          <a:p>
            <a:pPr marL="0" indent="0" algn="just">
              <a:lnSpc>
                <a:spcPct val="115000"/>
              </a:lnSpc>
              <a:spcAft>
                <a:spcPts val="1000"/>
              </a:spcAft>
              <a:buNone/>
            </a:pPr>
            <a:r>
              <a:rPr lang="en-US" dirty="0">
                <a:ea typeface="Calibri" panose="020F0502020204030204" pitchFamily="34" charset="0"/>
                <a:cs typeface="Times New Roman" panose="02020603050405020304" pitchFamily="18" charset="0"/>
              </a:rPr>
              <a:t>2.Authentication Server</a:t>
            </a:r>
          </a:p>
          <a:p>
            <a:pPr marL="0" indent="0" algn="just">
              <a:lnSpc>
                <a:spcPct val="115000"/>
              </a:lnSpc>
              <a:spcAft>
                <a:spcPts val="1000"/>
              </a:spcAft>
              <a:buNone/>
            </a:pPr>
            <a:r>
              <a:rPr lang="en-US" dirty="0">
                <a:ea typeface="Calibri" panose="020F0502020204030204" pitchFamily="34" charset="0"/>
                <a:cs typeface="Times New Roman" panose="02020603050405020304" pitchFamily="18" charset="0"/>
              </a:rPr>
              <a:t>3.Admin</a:t>
            </a:r>
          </a:p>
          <a:p>
            <a:pPr marL="0" indent="0" algn="just">
              <a:lnSpc>
                <a:spcPct val="115000"/>
              </a:lnSpc>
              <a:spcAft>
                <a:spcPts val="1000"/>
              </a:spcAft>
              <a:buNone/>
            </a:pPr>
            <a:r>
              <a:rPr lang="en-US" dirty="0">
                <a:ea typeface="Calibri" panose="020F0502020204030204" pitchFamily="34" charset="0"/>
                <a:cs typeface="Times New Roman" panose="02020603050405020304" pitchFamily="18" charset="0"/>
              </a:rPr>
              <a:t>4.Resource Server</a:t>
            </a:r>
            <a:endParaRPr lang="en-IN" dirty="0"/>
          </a:p>
          <a:p>
            <a:pPr marL="0" indent="0">
              <a:buNone/>
            </a:pPr>
            <a:endParaRPr lang="en-IN" dirty="0"/>
          </a:p>
        </p:txBody>
      </p:sp>
    </p:spTree>
    <p:extLst>
      <p:ext uri="{BB962C8B-B14F-4D97-AF65-F5344CB8AC3E}">
        <p14:creationId xmlns:p14="http://schemas.microsoft.com/office/powerpoint/2010/main" val="3568708623"/>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53E3-02CE-C8C2-D4C9-71CCFE6A6859}"/>
              </a:ext>
            </a:extLst>
          </p:cNvPr>
          <p:cNvSpPr>
            <a:spLocks noGrp="1"/>
          </p:cNvSpPr>
          <p:nvPr>
            <p:ph type="title"/>
          </p:nvPr>
        </p:nvSpPr>
        <p:spPr>
          <a:xfrm>
            <a:off x="899592" y="156237"/>
            <a:ext cx="6347713" cy="1320800"/>
          </a:xfrm>
        </p:spPr>
        <p:txBody>
          <a:bodyPr>
            <a:normAutofit/>
          </a:bodyPr>
          <a:lstStyle/>
          <a:p>
            <a:r>
              <a:rPr lang="en-US" sz="2000" b="1" dirty="0">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USE CASE DIAGRAM</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pic>
        <p:nvPicPr>
          <p:cNvPr id="4" name="Content Placeholder 3">
            <a:extLst>
              <a:ext uri="{FF2B5EF4-FFF2-40B4-BE49-F238E27FC236}">
                <a16:creationId xmlns:a16="http://schemas.microsoft.com/office/drawing/2014/main" id="{A86CC21D-43DD-854A-15D5-BC1B3D3F24DF}"/>
              </a:ext>
            </a:extLst>
          </p:cNvPr>
          <p:cNvPicPr>
            <a:picLocks noGrp="1" noChangeAspect="1"/>
          </p:cNvPicPr>
          <p:nvPr>
            <p:ph idx="1"/>
          </p:nvPr>
        </p:nvPicPr>
        <p:blipFill>
          <a:blip r:embed="rId2"/>
          <a:srcRect/>
          <a:stretch>
            <a:fillRect/>
          </a:stretch>
        </p:blipFill>
        <p:spPr bwMode="auto">
          <a:xfrm>
            <a:off x="1896695" y="647471"/>
            <a:ext cx="5350610" cy="6210529"/>
          </a:xfrm>
          <a:prstGeom prst="rect">
            <a:avLst/>
          </a:prstGeom>
          <a:noFill/>
          <a:ln w="9525">
            <a:noFill/>
            <a:miter lim="800000"/>
            <a:headEnd/>
            <a:tailEnd/>
          </a:ln>
        </p:spPr>
      </p:pic>
    </p:spTree>
    <p:extLst>
      <p:ext uri="{BB962C8B-B14F-4D97-AF65-F5344CB8AC3E}">
        <p14:creationId xmlns:p14="http://schemas.microsoft.com/office/powerpoint/2010/main" val="687981274"/>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28BC-A5E3-C32E-903B-E2EE0CC1EDE2}"/>
              </a:ext>
            </a:extLst>
          </p:cNvPr>
          <p:cNvSpPr>
            <a:spLocks noGrp="1"/>
          </p:cNvSpPr>
          <p:nvPr>
            <p:ph type="title"/>
          </p:nvPr>
        </p:nvSpPr>
        <p:spPr>
          <a:xfrm>
            <a:off x="2051720" y="332655"/>
            <a:ext cx="6707753" cy="1329371"/>
          </a:xfrm>
        </p:spPr>
        <p:txBody>
          <a:bodyPr>
            <a:noAutofi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CLASS DIAGRAM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B2A6ACA0-B9EE-0FFB-4392-EFE302902BF9}"/>
              </a:ext>
            </a:extLst>
          </p:cNvPr>
          <p:cNvPicPr>
            <a:picLocks noGrp="1" noChangeAspect="1"/>
          </p:cNvPicPr>
          <p:nvPr>
            <p:ph idx="1"/>
          </p:nvPr>
        </p:nvPicPr>
        <p:blipFill>
          <a:blip r:embed="rId2"/>
          <a:srcRect/>
          <a:stretch>
            <a:fillRect/>
          </a:stretch>
        </p:blipFill>
        <p:spPr bwMode="auto">
          <a:xfrm>
            <a:off x="755576" y="1772816"/>
            <a:ext cx="7358419" cy="3633910"/>
          </a:xfrm>
          <a:prstGeom prst="rect">
            <a:avLst/>
          </a:prstGeom>
          <a:noFill/>
          <a:ln w="9525">
            <a:noFill/>
            <a:miter lim="800000"/>
            <a:headEnd/>
            <a:tailEnd/>
          </a:ln>
        </p:spPr>
      </p:pic>
    </p:spTree>
    <p:extLst>
      <p:ext uri="{BB962C8B-B14F-4D97-AF65-F5344CB8AC3E}">
        <p14:creationId xmlns:p14="http://schemas.microsoft.com/office/powerpoint/2010/main" val="3955431680"/>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7748-240E-E06B-14DB-AB3E9617FDAB}"/>
              </a:ext>
            </a:extLst>
          </p:cNvPr>
          <p:cNvSpPr>
            <a:spLocks noGrp="1"/>
          </p:cNvSpPr>
          <p:nvPr>
            <p:ph type="title"/>
          </p:nvPr>
        </p:nvSpPr>
        <p:spPr>
          <a:xfrm>
            <a:off x="1043608" y="116632"/>
            <a:ext cx="7571849" cy="1091208"/>
          </a:xfrm>
        </p:spPr>
        <p:txBody>
          <a:bodyPr>
            <a:normAutofit fontScale="90000"/>
          </a:bodyPr>
          <a:lstStyle/>
          <a:p>
            <a:pPr>
              <a:lnSpc>
                <a:spcPct val="115000"/>
              </a:lnSpc>
              <a:spcAft>
                <a:spcPts val="1000"/>
              </a:spcAft>
            </a:pPr>
            <a:r>
              <a:rPr lang="en-US"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700" b="1" dirty="0">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SEQUENCE DIAGRAM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10" name="Content Placeholder 9" descr="A diagram of a software project&#10;&#10;Description automatically generated">
            <a:extLst>
              <a:ext uri="{FF2B5EF4-FFF2-40B4-BE49-F238E27FC236}">
                <a16:creationId xmlns:a16="http://schemas.microsoft.com/office/drawing/2014/main" id="{49B84A9D-12FD-1EFF-EF86-EC0ED5D6D4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1412776"/>
            <a:ext cx="5443316" cy="4320480"/>
          </a:xfrm>
        </p:spPr>
      </p:pic>
    </p:spTree>
    <p:extLst>
      <p:ext uri="{BB962C8B-B14F-4D97-AF65-F5344CB8AC3E}">
        <p14:creationId xmlns:p14="http://schemas.microsoft.com/office/powerpoint/2010/main" val="998850764"/>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937E-CB0B-102E-CBB6-D736DFBB3220}"/>
              </a:ext>
            </a:extLst>
          </p:cNvPr>
          <p:cNvSpPr>
            <a:spLocks noGrp="1"/>
          </p:cNvSpPr>
          <p:nvPr>
            <p:ph type="title"/>
          </p:nvPr>
        </p:nvSpPr>
        <p:spPr>
          <a:xfrm>
            <a:off x="1547664" y="260648"/>
            <a:ext cx="5409648" cy="1080120"/>
          </a:xfrm>
        </p:spPr>
        <p:txBody>
          <a:bodyPr>
            <a:norm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dirty="0">
              <a:solidFill>
                <a:schemeClr val="tx2">
                  <a:lumMod val="50000"/>
                </a:schemeClr>
              </a:solidFill>
            </a:endParaRPr>
          </a:p>
        </p:txBody>
      </p:sp>
      <p:pic>
        <p:nvPicPr>
          <p:cNvPr id="6" name="Content Placeholder 5" descr="IMG_256">
            <a:extLst>
              <a:ext uri="{FF2B5EF4-FFF2-40B4-BE49-F238E27FC236}">
                <a16:creationId xmlns:a16="http://schemas.microsoft.com/office/drawing/2014/main" id="{D3010EA4-0D13-37B9-D20D-9D11838A4353}"/>
              </a:ext>
            </a:extLst>
          </p:cNvPr>
          <p:cNvPicPr>
            <a:picLocks noGrp="1" noChangeAspect="1"/>
          </p:cNvPicPr>
          <p:nvPr>
            <p:ph idx="1"/>
          </p:nvPr>
        </p:nvPicPr>
        <p:blipFill>
          <a:blip r:embed="rId2"/>
          <a:stretch>
            <a:fillRect/>
          </a:stretch>
        </p:blipFill>
        <p:spPr>
          <a:xfrm>
            <a:off x="2987824" y="1268760"/>
            <a:ext cx="3384376" cy="4773265"/>
          </a:xfrm>
          <a:prstGeom prst="rect">
            <a:avLst/>
          </a:prstGeom>
          <a:noFill/>
          <a:ln w="9525">
            <a:noFill/>
          </a:ln>
        </p:spPr>
      </p:pic>
    </p:spTree>
    <p:extLst>
      <p:ext uri="{BB962C8B-B14F-4D97-AF65-F5344CB8AC3E}">
        <p14:creationId xmlns:p14="http://schemas.microsoft.com/office/powerpoint/2010/main" val="3158429937"/>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D3F3ED-505C-3D00-4F44-7CC25961275C}"/>
              </a:ext>
            </a:extLst>
          </p:cNvPr>
          <p:cNvSpPr txBox="1"/>
          <p:nvPr/>
        </p:nvSpPr>
        <p:spPr>
          <a:xfrm>
            <a:off x="3707904" y="0"/>
            <a:ext cx="1937970" cy="677108"/>
          </a:xfrm>
          <a:prstGeom prst="rect">
            <a:avLst/>
          </a:prstGeom>
          <a:noFill/>
        </p:spPr>
        <p:txBody>
          <a:bodyPr wrap="square" rtlCol="0">
            <a:spAutoFit/>
          </a:bodyPr>
          <a:lstStyle/>
          <a:p>
            <a:r>
              <a:rPr lang="en-IN" sz="2000" b="1" dirty="0"/>
              <a:t>Sample Code</a:t>
            </a:r>
          </a:p>
          <a:p>
            <a:endParaRPr lang="en-IN" b="1" dirty="0"/>
          </a:p>
        </p:txBody>
      </p:sp>
      <p:sp>
        <p:nvSpPr>
          <p:cNvPr id="6" name="TextBox 5">
            <a:extLst>
              <a:ext uri="{FF2B5EF4-FFF2-40B4-BE49-F238E27FC236}">
                <a16:creationId xmlns:a16="http://schemas.microsoft.com/office/drawing/2014/main" id="{DCC32038-5775-39FD-18FA-2D9C0CD515FA}"/>
              </a:ext>
            </a:extLst>
          </p:cNvPr>
          <p:cNvSpPr txBox="1"/>
          <p:nvPr/>
        </p:nvSpPr>
        <p:spPr>
          <a:xfrm>
            <a:off x="323528" y="404664"/>
            <a:ext cx="7920880" cy="6555641"/>
          </a:xfrm>
          <a:prstGeom prst="rect">
            <a:avLst/>
          </a:prstGeom>
          <a:noFill/>
        </p:spPr>
        <p:txBody>
          <a:bodyPr wrap="square" rtlCol="0">
            <a:spAutoFit/>
          </a:bodyPr>
          <a:lstStyle/>
          <a:p>
            <a:r>
              <a:rPr lang="en-IN" sz="1200" b="0" dirty="0">
                <a:solidFill>
                  <a:srgbClr val="0000FF"/>
                </a:solidFill>
                <a:effectLst/>
                <a:latin typeface="Consolas" panose="020B0609020204030204" pitchFamily="49" charset="0"/>
              </a:rPr>
              <a:t>from</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django.shortcuts</a:t>
            </a:r>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import</a:t>
            </a:r>
            <a:r>
              <a:rPr lang="en-IN" sz="1200" b="0" dirty="0">
                <a:solidFill>
                  <a:srgbClr val="000000"/>
                </a:solidFill>
                <a:effectLst/>
                <a:latin typeface="Consolas" panose="020B0609020204030204" pitchFamily="49" charset="0"/>
              </a:rPr>
              <a:t> render</a:t>
            </a:r>
          </a:p>
          <a:p>
            <a:r>
              <a:rPr lang="en-IN" sz="1200" b="0" dirty="0">
                <a:solidFill>
                  <a:srgbClr val="0000FF"/>
                </a:solidFill>
                <a:effectLst/>
                <a:latin typeface="Consolas" panose="020B0609020204030204" pitchFamily="49" charset="0"/>
              </a:rPr>
              <a:t>from</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django.template</a:t>
            </a:r>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import</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RequestContext</a:t>
            </a:r>
            <a:endParaRPr lang="en-IN" sz="1200" b="0" dirty="0">
              <a:solidFill>
                <a:srgbClr val="000000"/>
              </a:solidFill>
              <a:effectLst/>
              <a:latin typeface="Consolas" panose="020B0609020204030204" pitchFamily="49" charset="0"/>
            </a:endParaRPr>
          </a:p>
          <a:p>
            <a:r>
              <a:rPr lang="en-IN" sz="1200" b="0" dirty="0">
                <a:solidFill>
                  <a:srgbClr val="0000FF"/>
                </a:solidFill>
                <a:effectLst/>
                <a:latin typeface="Consolas" panose="020B0609020204030204" pitchFamily="49" charset="0"/>
              </a:rPr>
              <a:t>from</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django.contrib</a:t>
            </a:r>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import</a:t>
            </a:r>
            <a:r>
              <a:rPr lang="en-IN" sz="1200" b="0" dirty="0">
                <a:solidFill>
                  <a:srgbClr val="000000"/>
                </a:solidFill>
                <a:effectLst/>
                <a:latin typeface="Consolas" panose="020B0609020204030204" pitchFamily="49" charset="0"/>
              </a:rPr>
              <a:t> messages</a:t>
            </a:r>
          </a:p>
          <a:p>
            <a:r>
              <a:rPr lang="en-IN" sz="1200" b="0" dirty="0">
                <a:solidFill>
                  <a:srgbClr val="0000FF"/>
                </a:solidFill>
                <a:effectLst/>
                <a:latin typeface="Consolas" panose="020B0609020204030204" pitchFamily="49" charset="0"/>
              </a:rPr>
              <a:t>from</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django.http</a:t>
            </a:r>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import</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HttpResponse</a:t>
            </a:r>
            <a:endParaRPr lang="en-IN" sz="1200" b="0" dirty="0">
              <a:solidFill>
                <a:srgbClr val="000000"/>
              </a:solidFill>
              <a:effectLst/>
              <a:latin typeface="Consolas" panose="020B0609020204030204" pitchFamily="49" charset="0"/>
            </a:endParaRPr>
          </a:p>
          <a:p>
            <a:r>
              <a:rPr lang="en-IN" sz="1200" b="0" dirty="0">
                <a:solidFill>
                  <a:srgbClr val="0000FF"/>
                </a:solidFill>
                <a:effectLst/>
                <a:latin typeface="Consolas" panose="020B0609020204030204" pitchFamily="49" charset="0"/>
              </a:rPr>
              <a:t>import</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os</a:t>
            </a:r>
            <a:endParaRPr lang="en-IN" sz="1200" b="0" dirty="0">
              <a:solidFill>
                <a:srgbClr val="000000"/>
              </a:solidFill>
              <a:effectLst/>
              <a:latin typeface="Consolas" panose="020B0609020204030204" pitchFamily="49" charset="0"/>
            </a:endParaRPr>
          </a:p>
          <a:p>
            <a:r>
              <a:rPr lang="en-IN" sz="1200" b="0" dirty="0">
                <a:solidFill>
                  <a:srgbClr val="0000FF"/>
                </a:solidFill>
                <a:effectLst/>
                <a:latin typeface="Consolas" panose="020B0609020204030204" pitchFamily="49" charset="0"/>
              </a:rPr>
              <a:t>from</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django.core.files.storage</a:t>
            </a:r>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import</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FileSystemStorage</a:t>
            </a:r>
            <a:endParaRPr lang="en-IN" sz="1200" b="0" dirty="0">
              <a:solidFill>
                <a:srgbClr val="000000"/>
              </a:solidFill>
              <a:effectLst/>
              <a:latin typeface="Consolas" panose="020B0609020204030204" pitchFamily="49" charset="0"/>
            </a:endParaRPr>
          </a:p>
          <a:p>
            <a:r>
              <a:rPr lang="en-IN" sz="1200" b="0" dirty="0">
                <a:solidFill>
                  <a:srgbClr val="0000FF"/>
                </a:solidFill>
                <a:effectLst/>
                <a:latin typeface="Consolas" panose="020B0609020204030204" pitchFamily="49" charset="0"/>
              </a:rPr>
              <a:t>import</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pymysql</a:t>
            </a:r>
            <a:endParaRPr lang="en-IN" sz="1200" b="0" dirty="0">
              <a:solidFill>
                <a:srgbClr val="000000"/>
              </a:solidFill>
              <a:effectLst/>
              <a:latin typeface="Consolas" panose="020B0609020204030204" pitchFamily="49" charset="0"/>
            </a:endParaRPr>
          </a:p>
          <a:p>
            <a:r>
              <a:rPr lang="en-IN" sz="1200" b="0" dirty="0">
                <a:solidFill>
                  <a:srgbClr val="0000FF"/>
                </a:solidFill>
                <a:effectLst/>
                <a:latin typeface="Consolas" panose="020B0609020204030204" pitchFamily="49" charset="0"/>
              </a:rPr>
              <a:t>from</a:t>
            </a:r>
            <a:r>
              <a:rPr lang="en-IN" sz="1200" b="0" dirty="0">
                <a:solidFill>
                  <a:srgbClr val="000000"/>
                </a:solidFill>
                <a:effectLst/>
                <a:latin typeface="Consolas" panose="020B0609020204030204" pitchFamily="49" charset="0"/>
              </a:rPr>
              <a:t> PIL </a:t>
            </a:r>
            <a:r>
              <a:rPr lang="en-IN" sz="1200" b="0" dirty="0">
                <a:solidFill>
                  <a:srgbClr val="0000FF"/>
                </a:solidFill>
                <a:effectLst/>
                <a:latin typeface="Consolas" panose="020B0609020204030204" pitchFamily="49" charset="0"/>
              </a:rPr>
              <a:t>import</a:t>
            </a:r>
            <a:r>
              <a:rPr lang="en-IN" sz="1200" b="0" dirty="0">
                <a:solidFill>
                  <a:srgbClr val="000000"/>
                </a:solidFill>
                <a:effectLst/>
                <a:latin typeface="Consolas" panose="020B0609020204030204" pitchFamily="49" charset="0"/>
              </a:rPr>
              <a:t> Image</a:t>
            </a:r>
          </a:p>
          <a:p>
            <a:r>
              <a:rPr lang="en-IN" sz="1200" b="0" dirty="0">
                <a:solidFill>
                  <a:srgbClr val="0000FF"/>
                </a:solidFill>
                <a:effectLst/>
                <a:latin typeface="Consolas" panose="020B0609020204030204" pitchFamily="49" charset="0"/>
              </a:rPr>
              <a:t>import</a:t>
            </a:r>
            <a:r>
              <a:rPr lang="en-IN" sz="1200" b="0" dirty="0">
                <a:solidFill>
                  <a:srgbClr val="000000"/>
                </a:solidFill>
                <a:effectLst/>
                <a:latin typeface="Consolas" panose="020B0609020204030204" pitchFamily="49" charset="0"/>
              </a:rPr>
              <a:t> cv2</a:t>
            </a:r>
          </a:p>
          <a:p>
            <a:r>
              <a:rPr lang="en-IN" sz="1200" b="0" dirty="0">
                <a:solidFill>
                  <a:srgbClr val="0000FF"/>
                </a:solidFill>
                <a:effectLst/>
                <a:latin typeface="Consolas" panose="020B0609020204030204" pitchFamily="49" charset="0"/>
              </a:rPr>
              <a:t>import</a:t>
            </a:r>
            <a:r>
              <a:rPr lang="en-IN" sz="1200" b="0" dirty="0">
                <a:solidFill>
                  <a:srgbClr val="000000"/>
                </a:solidFill>
                <a:effectLst/>
                <a:latin typeface="Consolas" panose="020B0609020204030204" pitchFamily="49" charset="0"/>
              </a:rPr>
              <a:t> base64</a:t>
            </a:r>
          </a:p>
          <a:p>
            <a:r>
              <a:rPr lang="en-IN" sz="1200" b="0" dirty="0">
                <a:solidFill>
                  <a:srgbClr val="0000FF"/>
                </a:solidFill>
                <a:effectLst/>
                <a:latin typeface="Consolas" panose="020B0609020204030204" pitchFamily="49" charset="0"/>
              </a:rPr>
              <a:t>import</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numpy</a:t>
            </a:r>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as</a:t>
            </a:r>
            <a:r>
              <a:rPr lang="en-IN" sz="1200" b="0" dirty="0">
                <a:solidFill>
                  <a:srgbClr val="000000"/>
                </a:solidFill>
                <a:effectLst/>
                <a:latin typeface="Consolas" panose="020B0609020204030204" pitchFamily="49" charset="0"/>
              </a:rPr>
              <a:t> np</a:t>
            </a:r>
          </a:p>
          <a:p>
            <a:r>
              <a:rPr lang="en-IN" sz="1200" b="0" dirty="0">
                <a:solidFill>
                  <a:srgbClr val="0000FF"/>
                </a:solidFill>
                <a:effectLst/>
                <a:latin typeface="Consolas" panose="020B0609020204030204" pitchFamily="49" charset="0"/>
              </a:rPr>
              <a:t>import</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ftplib</a:t>
            </a:r>
            <a:endParaRPr lang="en-IN" sz="1200" b="0" dirty="0">
              <a:solidFill>
                <a:srgbClr val="000000"/>
              </a:solidFill>
              <a:effectLst/>
              <a:latin typeface="Consolas" panose="020B0609020204030204" pitchFamily="49" charset="0"/>
            </a:endParaRPr>
          </a:p>
          <a:p>
            <a:r>
              <a:rPr lang="en-IN" sz="1200" b="0" dirty="0">
                <a:solidFill>
                  <a:srgbClr val="0000FF"/>
                </a:solidFill>
                <a:effectLst/>
                <a:latin typeface="Consolas" panose="020B0609020204030204" pitchFamily="49" charset="0"/>
              </a:rPr>
              <a:t>import</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urllib</a:t>
            </a:r>
            <a:r>
              <a:rPr lang="en-IN" sz="1200" b="0" dirty="0">
                <a:solidFill>
                  <a:srgbClr val="000000"/>
                </a:solidFill>
                <a:effectLst/>
                <a:latin typeface="Consolas" panose="020B0609020204030204" pitchFamily="49" charset="0"/>
              </a:rPr>
              <a:t> </a:t>
            </a:r>
          </a:p>
          <a:p>
            <a:r>
              <a:rPr lang="en-IN" sz="1200" b="0" dirty="0">
                <a:solidFill>
                  <a:srgbClr val="0000FF"/>
                </a:solidFill>
                <a:effectLst/>
                <a:latin typeface="Consolas" panose="020B0609020204030204" pitchFamily="49" charset="0"/>
              </a:rPr>
              <a:t>global</a:t>
            </a:r>
            <a:r>
              <a:rPr lang="en-IN" sz="1200" b="0" dirty="0">
                <a:solidFill>
                  <a:srgbClr val="000000"/>
                </a:solidFill>
                <a:effectLst/>
                <a:latin typeface="Consolas" panose="020B0609020204030204" pitchFamily="49" charset="0"/>
              </a:rPr>
              <a:t> username, password, contact, gender, email, address, finger, </a:t>
            </a:r>
            <a:r>
              <a:rPr lang="en-IN" sz="1200" b="0" dirty="0" err="1">
                <a:solidFill>
                  <a:srgbClr val="000000"/>
                </a:solidFill>
                <a:effectLst/>
                <a:latin typeface="Consolas" panose="020B0609020204030204" pitchFamily="49" charset="0"/>
              </a:rPr>
              <a:t>finger_image</a:t>
            </a:r>
            <a:endParaRPr lang="en-IN" sz="1200" b="0" dirty="0">
              <a:solidFill>
                <a:srgbClr val="000000"/>
              </a:solidFill>
              <a:effectLst/>
              <a:latin typeface="Consolas" panose="020B0609020204030204" pitchFamily="49" charset="0"/>
            </a:endParaRPr>
          </a:p>
          <a:p>
            <a:r>
              <a:rPr lang="en-IN" sz="1200" b="0" dirty="0" err="1">
                <a:solidFill>
                  <a:srgbClr val="000000"/>
                </a:solidFill>
                <a:effectLst/>
                <a:latin typeface="Consolas" panose="020B0609020204030204" pitchFamily="49" charset="0"/>
              </a:rPr>
              <a:t>face_detection</a:t>
            </a:r>
            <a:r>
              <a:rPr lang="en-IN" sz="1200" b="0" dirty="0">
                <a:solidFill>
                  <a:srgbClr val="000000"/>
                </a:solidFill>
                <a:effectLst/>
                <a:latin typeface="Consolas" panose="020B0609020204030204" pitchFamily="49" charset="0"/>
              </a:rPr>
              <a:t> = cv2.CascadeClassifier(</a:t>
            </a:r>
            <a:r>
              <a:rPr lang="en-IN" sz="1200" b="0" dirty="0">
                <a:solidFill>
                  <a:srgbClr val="A31515"/>
                </a:solidFill>
                <a:effectLst/>
                <a:latin typeface="Consolas" panose="020B0609020204030204" pitchFamily="49" charset="0"/>
              </a:rPr>
              <a:t>'haarcascade_frontalface_default.xml'</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recognizer = cv2.face_LBPHFaceRecognizer.create()</a:t>
            </a:r>
          </a:p>
          <a:p>
            <a:r>
              <a:rPr lang="en-IN" sz="1200" b="0" dirty="0">
                <a:solidFill>
                  <a:srgbClr val="0000FF"/>
                </a:solidFill>
                <a:effectLst/>
                <a:latin typeface="Consolas" panose="020B0609020204030204" pitchFamily="49" charset="0"/>
              </a:rPr>
              <a:t>def</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DownloadFileAction</a:t>
            </a:r>
            <a:r>
              <a:rPr lang="en-IN" sz="1200" b="0" dirty="0">
                <a:solidFill>
                  <a:srgbClr val="000000"/>
                </a:solidFill>
                <a:effectLst/>
                <a:latin typeface="Consolas" panose="020B0609020204030204" pitchFamily="49" charset="0"/>
              </a:rPr>
              <a:t>(request):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if</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request.method</a:t>
            </a:r>
            <a:r>
              <a:rPr lang="en-IN" sz="1200" b="0" dirty="0">
                <a:solidFill>
                  <a:srgbClr val="000000"/>
                </a:solidFill>
                <a:effectLst/>
                <a:latin typeface="Consolas" panose="020B0609020204030204" pitchFamily="49" charset="0"/>
              </a:rPr>
              <a:t> == </a:t>
            </a:r>
            <a:r>
              <a:rPr lang="en-IN" sz="1200" b="0" dirty="0">
                <a:solidFill>
                  <a:srgbClr val="A31515"/>
                </a:solidFill>
                <a:effectLst/>
                <a:latin typeface="Consolas" panose="020B0609020204030204" pitchFamily="49" charset="0"/>
              </a:rPr>
              <a:t>'GET'</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global</a:t>
            </a:r>
            <a:r>
              <a:rPr lang="en-IN" sz="1200" b="0" dirty="0">
                <a:solidFill>
                  <a:srgbClr val="000000"/>
                </a:solidFill>
                <a:effectLst/>
                <a:latin typeface="Consolas" panose="020B0609020204030204" pitchFamily="49" charset="0"/>
              </a:rPr>
              <a:t> username</a:t>
            </a: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img</a:t>
            </a:r>
            <a:r>
              <a:rPr lang="en-IN" sz="1200" b="0" dirty="0">
                <a:solidFill>
                  <a:srgbClr val="000000"/>
                </a:solidFill>
                <a:effectLst/>
                <a:latin typeface="Consolas" panose="020B0609020204030204" pitchFamily="49" charset="0"/>
              </a:rPr>
              <a:t> = </a:t>
            </a:r>
            <a:r>
              <a:rPr lang="en-IN" sz="1200" b="0" dirty="0" err="1">
                <a:solidFill>
                  <a:srgbClr val="000000"/>
                </a:solidFill>
                <a:effectLst/>
                <a:latin typeface="Consolas" panose="020B0609020204030204" pitchFamily="49" charset="0"/>
              </a:rPr>
              <a:t>request.GET.get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fname</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False</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infile</a:t>
            </a:r>
            <a:r>
              <a:rPr lang="en-IN" sz="1200" b="0" dirty="0">
                <a:solidFill>
                  <a:srgbClr val="000000"/>
                </a:solidFill>
                <a:effectLst/>
                <a:latin typeface="Consolas" panose="020B0609020204030204" pitchFamily="49" charset="0"/>
              </a:rPr>
              <a:t> = open(</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SecureBiometricApp</a:t>
            </a:r>
            <a:r>
              <a:rPr lang="en-IN" sz="1200" b="0" dirty="0">
                <a:solidFill>
                  <a:srgbClr val="A31515"/>
                </a:solidFill>
                <a:effectLst/>
                <a:latin typeface="Consolas" panose="020B0609020204030204" pitchFamily="49" charset="0"/>
              </a:rPr>
              <a:t>/static/files/"</a:t>
            </a:r>
            <a:r>
              <a:rPr lang="en-IN" sz="1200" b="0" dirty="0">
                <a:solidFill>
                  <a:srgbClr val="000000"/>
                </a:solidFill>
                <a:effectLst/>
                <a:latin typeface="Consolas" panose="020B0609020204030204" pitchFamily="49" charset="0"/>
              </a:rPr>
              <a:t>+</a:t>
            </a:r>
            <a:r>
              <a:rPr lang="en-IN" sz="1200" b="0" dirty="0" err="1">
                <a:solidFill>
                  <a:srgbClr val="000000"/>
                </a:solidFill>
                <a:effectLst/>
                <a:latin typeface="Consolas" panose="020B0609020204030204" pitchFamily="49" charset="0"/>
              </a:rPr>
              <a:t>img</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rb</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data = </a:t>
            </a:r>
            <a:r>
              <a:rPr lang="en-IN" sz="1200" b="0" dirty="0" err="1">
                <a:solidFill>
                  <a:srgbClr val="000000"/>
                </a:solidFill>
                <a:effectLst/>
                <a:latin typeface="Consolas" panose="020B0609020204030204" pitchFamily="49" charset="0"/>
              </a:rPr>
              <a:t>infile.read</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infile.close</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response = </a:t>
            </a:r>
            <a:r>
              <a:rPr lang="en-IN" sz="1200" b="0" dirty="0" err="1">
                <a:solidFill>
                  <a:srgbClr val="000000"/>
                </a:solidFill>
                <a:effectLst/>
                <a:latin typeface="Consolas" panose="020B0609020204030204" pitchFamily="49" charset="0"/>
              </a:rPr>
              <a:t>HttpResponse</a:t>
            </a:r>
            <a:r>
              <a:rPr lang="en-IN" sz="1200" b="0" dirty="0">
                <a:solidFill>
                  <a:srgbClr val="000000"/>
                </a:solidFill>
                <a:effectLst/>
                <a:latin typeface="Consolas" panose="020B0609020204030204" pitchFamily="49" charset="0"/>
              </a:rPr>
              <a:t>(data, </a:t>
            </a:r>
            <a:r>
              <a:rPr lang="en-IN" sz="1200" b="0" dirty="0" err="1">
                <a:solidFill>
                  <a:srgbClr val="000000"/>
                </a:solidFill>
                <a:effectLst/>
                <a:latin typeface="Consolas" panose="020B0609020204030204" pitchFamily="49" charset="0"/>
              </a:rPr>
              <a:t>content_type</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'text/plain'</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response[</a:t>
            </a:r>
            <a:r>
              <a:rPr lang="en-IN" sz="1200" b="0" dirty="0">
                <a:solidFill>
                  <a:srgbClr val="A31515"/>
                </a:solidFill>
                <a:effectLst/>
                <a:latin typeface="Consolas" panose="020B0609020204030204" pitchFamily="49" charset="0"/>
              </a:rPr>
              <a:t>'Content-Disposition'</a:t>
            </a:r>
            <a:r>
              <a:rPr lang="en-IN" sz="1200" b="0" dirty="0">
                <a:solidFill>
                  <a:srgbClr val="000000"/>
                </a:solidFill>
                <a:effectLst/>
                <a:latin typeface="Consolas" panose="020B0609020204030204" pitchFamily="49" charset="0"/>
              </a:rPr>
              <a:t>] = </a:t>
            </a:r>
            <a:r>
              <a:rPr lang="en-IN" sz="1200" b="0" dirty="0">
                <a:solidFill>
                  <a:srgbClr val="A31515"/>
                </a:solidFill>
                <a:effectLst/>
                <a:latin typeface="Consolas" panose="020B0609020204030204" pitchFamily="49" charset="0"/>
              </a:rPr>
              <a:t>'attachment; filename=%s'</a:t>
            </a:r>
            <a:r>
              <a:rPr lang="en-IN" sz="1200" b="0" dirty="0">
                <a:solidFill>
                  <a:srgbClr val="000000"/>
                </a:solidFill>
                <a:effectLst/>
                <a:latin typeface="Consolas" panose="020B0609020204030204" pitchFamily="49" charset="0"/>
              </a:rPr>
              <a:t> % </a:t>
            </a:r>
            <a:r>
              <a:rPr lang="en-IN" sz="1200" b="0" dirty="0" err="1">
                <a:solidFill>
                  <a:srgbClr val="000000"/>
                </a:solidFill>
                <a:effectLst/>
                <a:latin typeface="Consolas" panose="020B0609020204030204" pitchFamily="49" charset="0"/>
              </a:rPr>
              <a:t>img</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return</a:t>
            </a:r>
            <a:r>
              <a:rPr lang="en-IN" sz="1200" b="0" dirty="0">
                <a:solidFill>
                  <a:srgbClr val="000000"/>
                </a:solidFill>
                <a:effectLst/>
                <a:latin typeface="Consolas" panose="020B0609020204030204" pitchFamily="49" charset="0"/>
              </a:rPr>
              <a:t> response</a:t>
            </a:r>
          </a:p>
          <a:p>
            <a:r>
              <a:rPr lang="en-IN" sz="1200" b="0" dirty="0">
                <a:solidFill>
                  <a:srgbClr val="0000FF"/>
                </a:solidFill>
                <a:effectLst/>
                <a:latin typeface="Consolas" panose="020B0609020204030204" pitchFamily="49" charset="0"/>
              </a:rPr>
              <a:t>def</a:t>
            </a:r>
            <a:r>
              <a:rPr lang="en-IN" sz="1200" b="0" dirty="0">
                <a:solidFill>
                  <a:srgbClr val="000000"/>
                </a:solidFill>
                <a:effectLst/>
                <a:latin typeface="Consolas" panose="020B0609020204030204" pitchFamily="49" charset="0"/>
              </a:rPr>
              <a:t> Download(request):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if</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request.method</a:t>
            </a:r>
            <a:r>
              <a:rPr lang="en-IN" sz="1200" b="0" dirty="0">
                <a:solidFill>
                  <a:srgbClr val="000000"/>
                </a:solidFill>
                <a:effectLst/>
                <a:latin typeface="Consolas" panose="020B0609020204030204" pitchFamily="49" charset="0"/>
              </a:rPr>
              <a:t> == </a:t>
            </a:r>
            <a:r>
              <a:rPr lang="en-IN" sz="1200" b="0" dirty="0">
                <a:solidFill>
                  <a:srgbClr val="A31515"/>
                </a:solidFill>
                <a:effectLst/>
                <a:latin typeface="Consolas" panose="020B0609020204030204" pitchFamily="49" charset="0"/>
              </a:rPr>
              <a:t>'GET'</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global</a:t>
            </a:r>
            <a:r>
              <a:rPr lang="en-IN" sz="1200" b="0" dirty="0">
                <a:solidFill>
                  <a:srgbClr val="000000"/>
                </a:solidFill>
                <a:effectLst/>
                <a:latin typeface="Consolas" panose="020B0609020204030204" pitchFamily="49" charset="0"/>
              </a:rPr>
              <a:t> username</a:t>
            </a:r>
          </a:p>
          <a:p>
            <a:r>
              <a:rPr lang="en-IN" sz="1200" b="0" dirty="0">
                <a:solidFill>
                  <a:srgbClr val="000000"/>
                </a:solidFill>
                <a:effectLst/>
                <a:latin typeface="Consolas" panose="020B0609020204030204" pitchFamily="49" charset="0"/>
              </a:rPr>
              <a:t>        font = </a:t>
            </a:r>
            <a:r>
              <a:rPr lang="en-IN" sz="1200" b="0" dirty="0">
                <a:solidFill>
                  <a:srgbClr val="A31515"/>
                </a:solidFill>
                <a:effectLst/>
                <a:latin typeface="Consolas" panose="020B0609020204030204" pitchFamily="49" charset="0"/>
              </a:rPr>
              <a:t>'&lt;font size="" </a:t>
            </a:r>
            <a:r>
              <a:rPr lang="en-IN" sz="1200" b="0" dirty="0" err="1">
                <a:solidFill>
                  <a:srgbClr val="A31515"/>
                </a:solidFill>
                <a:effectLst/>
                <a:latin typeface="Consolas" panose="020B0609020204030204" pitchFamily="49" charset="0"/>
              </a:rPr>
              <a:t>color</a:t>
            </a:r>
            <a:r>
              <a:rPr lang="en-IN" sz="1200" b="0" dirty="0">
                <a:solidFill>
                  <a:srgbClr val="A31515"/>
                </a:solidFill>
                <a:effectLst/>
                <a:latin typeface="Consolas" panose="020B0609020204030204" pitchFamily="49" charset="0"/>
              </a:rPr>
              <a:t>="black"&gt;'</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output = </a:t>
            </a:r>
            <a:r>
              <a:rPr lang="en-IN" sz="1200" b="0" dirty="0">
                <a:solidFill>
                  <a:srgbClr val="A31515"/>
                </a:solidFill>
                <a:effectLst/>
                <a:latin typeface="Consolas" panose="020B0609020204030204" pitchFamily="49" charset="0"/>
              </a:rPr>
              <a:t>'&lt;table border="1" align="</a:t>
            </a:r>
            <a:r>
              <a:rPr lang="en-IN" sz="1200" b="0" dirty="0" err="1">
                <a:solidFill>
                  <a:srgbClr val="A31515"/>
                </a:solidFill>
                <a:effectLst/>
                <a:latin typeface="Consolas" panose="020B0609020204030204" pitchFamily="49" charset="0"/>
              </a:rPr>
              <a:t>center</a:t>
            </a:r>
            <a:r>
              <a:rPr lang="en-IN" sz="1200" b="0" dirty="0">
                <a:solidFill>
                  <a:srgbClr val="A31515"/>
                </a:solidFill>
                <a:effectLst/>
                <a:latin typeface="Consolas" panose="020B0609020204030204" pitchFamily="49" charset="0"/>
              </a:rPr>
              <a:t>" width="100%"&gt;&lt;tr&gt;&lt;</a:t>
            </a:r>
            <a:r>
              <a:rPr lang="en-IN" sz="1200" b="0" dirty="0" err="1">
                <a:solidFill>
                  <a:srgbClr val="A31515"/>
                </a:solidFill>
                <a:effectLst/>
                <a:latin typeface="Consolas" panose="020B0609020204030204" pitchFamily="49" charset="0"/>
              </a:rPr>
              <a:t>th</a:t>
            </a:r>
            <a:r>
              <a:rPr lang="en-IN" sz="1200" b="0" dirty="0">
                <a:solidFill>
                  <a:srgbClr val="A31515"/>
                </a:solidFill>
                <a:effectLst/>
                <a:latin typeface="Consolas" panose="020B0609020204030204" pitchFamily="49" charset="0"/>
              </a:rPr>
              <a:t>&gt;'</a:t>
            </a:r>
            <a:r>
              <a:rPr lang="en-IN" sz="1200" b="0" dirty="0">
                <a:solidFill>
                  <a:srgbClr val="000000"/>
                </a:solidFill>
                <a:effectLst/>
                <a:latin typeface="Consolas" panose="020B0609020204030204" pitchFamily="49" charset="0"/>
              </a:rPr>
              <a:t>+</a:t>
            </a:r>
            <a:r>
              <a:rPr lang="en-IN" sz="1200" b="0" dirty="0" err="1">
                <a:solidFill>
                  <a:srgbClr val="000000"/>
                </a:solidFill>
                <a:effectLst/>
                <a:latin typeface="Consolas" panose="020B0609020204030204" pitchFamily="49" charset="0"/>
              </a:rPr>
              <a:t>font+</a:t>
            </a:r>
            <a:r>
              <a:rPr lang="en-IN" sz="1200" b="0" dirty="0" err="1">
                <a:solidFill>
                  <a:srgbClr val="A31515"/>
                </a:solidFill>
                <a:effectLst/>
                <a:latin typeface="Consolas" panose="020B0609020204030204" pitchFamily="49" charset="0"/>
              </a:rPr>
              <a:t>'Username</a:t>
            </a:r>
            <a:r>
              <a:rPr lang="en-IN" sz="1200" b="0" dirty="0">
                <a:solidFill>
                  <a:srgbClr val="A31515"/>
                </a:solidFill>
                <a:effectLst/>
                <a:latin typeface="Consolas" panose="020B0609020204030204" pitchFamily="49" charset="0"/>
              </a:rPr>
              <a:t>&lt;/</a:t>
            </a:r>
            <a:r>
              <a:rPr lang="en-IN" sz="1200" b="0" dirty="0" err="1">
                <a:solidFill>
                  <a:srgbClr val="A31515"/>
                </a:solidFill>
                <a:effectLst/>
                <a:latin typeface="Consolas" panose="020B0609020204030204" pitchFamily="49" charset="0"/>
              </a:rPr>
              <a:t>th</a:t>
            </a:r>
            <a:r>
              <a:rPr lang="en-IN" sz="1200" b="0" dirty="0">
                <a:solidFill>
                  <a:srgbClr val="A31515"/>
                </a:solidFill>
                <a:effectLst/>
                <a:latin typeface="Consolas" panose="020B0609020204030204" pitchFamily="49" charset="0"/>
              </a:rPr>
              <a:t>&gt;&lt;td&gt;'</a:t>
            </a:r>
            <a:r>
              <a:rPr lang="en-IN" sz="1200" b="0" dirty="0">
                <a:solidFill>
                  <a:srgbClr val="000000"/>
                </a:solidFill>
                <a:effectLst/>
                <a:latin typeface="Consolas" panose="020B0609020204030204" pitchFamily="49" charset="0"/>
              </a:rPr>
              <a:t>+</a:t>
            </a:r>
            <a:r>
              <a:rPr lang="en-IN" sz="1200" b="0" dirty="0" err="1">
                <a:solidFill>
                  <a:srgbClr val="000000"/>
                </a:solidFill>
                <a:effectLst/>
                <a:latin typeface="Consolas" panose="020B0609020204030204" pitchFamily="49" charset="0"/>
              </a:rPr>
              <a:t>font+</a:t>
            </a:r>
            <a:r>
              <a:rPr lang="en-IN" sz="1200" b="0" dirty="0" err="1">
                <a:solidFill>
                  <a:srgbClr val="A31515"/>
                </a:solidFill>
                <a:effectLst/>
                <a:latin typeface="Consolas" panose="020B0609020204030204" pitchFamily="49" charset="0"/>
              </a:rPr>
              <a:t>'Filename</a:t>
            </a:r>
            <a:r>
              <a:rPr lang="en-IN" sz="1200" b="0" dirty="0">
                <a:solidFill>
                  <a:srgbClr val="A31515"/>
                </a:solidFill>
                <a:effectLst/>
                <a:latin typeface="Consolas" panose="020B0609020204030204" pitchFamily="49" charset="0"/>
              </a:rPr>
              <a:t>&lt;/</a:t>
            </a:r>
            <a:r>
              <a:rPr lang="en-IN" sz="1200" b="0" dirty="0" err="1">
                <a:solidFill>
                  <a:srgbClr val="A31515"/>
                </a:solidFill>
                <a:effectLst/>
                <a:latin typeface="Consolas" panose="020B0609020204030204" pitchFamily="49" charset="0"/>
              </a:rPr>
              <a:t>th</a:t>
            </a:r>
            <a:r>
              <a:rPr lang="en-IN" sz="1200" b="0" dirty="0">
                <a:solidFill>
                  <a:srgbClr val="A31515"/>
                </a:solidFill>
                <a:effectLst/>
                <a:latin typeface="Consolas" panose="020B0609020204030204" pitchFamily="49" charset="0"/>
              </a:rPr>
              <a:t>&gt;&lt;td&gt;'</a:t>
            </a:r>
            <a:r>
              <a:rPr lang="en-IN" sz="1200" b="0" dirty="0">
                <a:solidFill>
                  <a:srgbClr val="000000"/>
                </a:solidFill>
                <a:effectLst/>
                <a:latin typeface="Consolas" panose="020B0609020204030204" pitchFamily="49" charset="0"/>
              </a:rPr>
              <a:t>+</a:t>
            </a:r>
            <a:r>
              <a:rPr lang="en-IN" sz="1200" b="0" dirty="0" err="1">
                <a:solidFill>
                  <a:srgbClr val="000000"/>
                </a:solidFill>
                <a:effectLst/>
                <a:latin typeface="Consolas" panose="020B0609020204030204" pitchFamily="49" charset="0"/>
              </a:rPr>
              <a:t>font+</a:t>
            </a:r>
            <a:r>
              <a:rPr lang="en-IN" sz="1200" b="0" dirty="0" err="1">
                <a:solidFill>
                  <a:srgbClr val="A31515"/>
                </a:solidFill>
                <a:effectLst/>
                <a:latin typeface="Consolas" panose="020B0609020204030204" pitchFamily="49" charset="0"/>
              </a:rPr>
              <a:t>'Download</a:t>
            </a:r>
            <a:r>
              <a:rPr lang="en-IN" sz="1200" b="0" dirty="0">
                <a:solidFill>
                  <a:srgbClr val="A31515"/>
                </a:solidFill>
                <a:effectLst/>
                <a:latin typeface="Consolas" panose="020B0609020204030204" pitchFamily="49" charset="0"/>
              </a:rPr>
              <a:t> File&lt;/</a:t>
            </a:r>
            <a:r>
              <a:rPr lang="en-IN" sz="1200" b="0" dirty="0" err="1">
                <a:solidFill>
                  <a:srgbClr val="A31515"/>
                </a:solidFill>
                <a:effectLst/>
                <a:latin typeface="Consolas" panose="020B0609020204030204" pitchFamily="49" charset="0"/>
              </a:rPr>
              <a:t>th</a:t>
            </a:r>
            <a:r>
              <a:rPr lang="en-IN" sz="1200" b="0" dirty="0">
                <a:solidFill>
                  <a:srgbClr val="A31515"/>
                </a:solidFill>
                <a:effectLst/>
                <a:latin typeface="Consolas" panose="020B0609020204030204" pitchFamily="49" charset="0"/>
              </a:rPr>
              <a:t>&gt;&lt;/tr&gt;'</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con = </a:t>
            </a:r>
            <a:r>
              <a:rPr lang="en-IN" sz="1200" b="0" dirty="0" err="1">
                <a:solidFill>
                  <a:srgbClr val="000000"/>
                </a:solidFill>
                <a:effectLst/>
                <a:latin typeface="Consolas" panose="020B0609020204030204" pitchFamily="49" charset="0"/>
              </a:rPr>
              <a:t>pymysql.connect</a:t>
            </a:r>
            <a:r>
              <a:rPr lang="en-IN" sz="1200" b="0" dirty="0">
                <a:solidFill>
                  <a:srgbClr val="000000"/>
                </a:solidFill>
                <a:effectLst/>
                <a:latin typeface="Consolas" panose="020B0609020204030204" pitchFamily="49" charset="0"/>
              </a:rPr>
              <a:t>(host=</a:t>
            </a:r>
            <a:r>
              <a:rPr lang="en-IN" sz="1200" b="0" dirty="0">
                <a:solidFill>
                  <a:srgbClr val="A31515"/>
                </a:solidFill>
                <a:effectLst/>
                <a:latin typeface="Consolas" panose="020B0609020204030204" pitchFamily="49" charset="0"/>
              </a:rPr>
              <a:t>'127.0.0.1'</a:t>
            </a:r>
            <a:r>
              <a:rPr lang="en-IN" sz="1200" b="0" dirty="0">
                <a:solidFill>
                  <a:srgbClr val="000000"/>
                </a:solidFill>
                <a:effectLst/>
                <a:latin typeface="Consolas" panose="020B0609020204030204" pitchFamily="49" charset="0"/>
              </a:rPr>
              <a:t>,port = </a:t>
            </a:r>
            <a:r>
              <a:rPr lang="en-IN" sz="1200" b="0" dirty="0">
                <a:solidFill>
                  <a:srgbClr val="098658"/>
                </a:solidFill>
                <a:effectLst/>
                <a:latin typeface="Consolas" panose="020B0609020204030204" pitchFamily="49" charset="0"/>
              </a:rPr>
              <a:t>3306</a:t>
            </a:r>
            <a:r>
              <a:rPr lang="en-IN" sz="1200" b="0" dirty="0">
                <a:solidFill>
                  <a:srgbClr val="000000"/>
                </a:solidFill>
                <a:effectLst/>
                <a:latin typeface="Consolas" panose="020B0609020204030204" pitchFamily="49" charset="0"/>
              </a:rPr>
              <a:t>,user = </a:t>
            </a:r>
            <a:r>
              <a:rPr lang="en-IN" sz="1200" b="0" dirty="0">
                <a:solidFill>
                  <a:srgbClr val="A31515"/>
                </a:solidFill>
                <a:effectLst/>
                <a:latin typeface="Consolas" panose="020B0609020204030204" pitchFamily="49" charset="0"/>
              </a:rPr>
              <a:t>'root'</a:t>
            </a:r>
            <a:r>
              <a:rPr lang="en-IN" sz="1200" b="0" dirty="0">
                <a:solidFill>
                  <a:srgbClr val="000000"/>
                </a:solidFill>
                <a:effectLst/>
                <a:latin typeface="Consolas" panose="020B0609020204030204" pitchFamily="49" charset="0"/>
              </a:rPr>
              <a:t>, password = </a:t>
            </a:r>
            <a:r>
              <a:rPr lang="en-IN" sz="1200" b="0" dirty="0">
                <a:solidFill>
                  <a:srgbClr val="A31515"/>
                </a:solidFill>
                <a:effectLst/>
                <a:latin typeface="Consolas" panose="020B0609020204030204" pitchFamily="49" charset="0"/>
              </a:rPr>
              <a:t>'root'</a:t>
            </a:r>
            <a:r>
              <a:rPr lang="en-IN" sz="1200" b="0" dirty="0">
                <a:solidFill>
                  <a:srgbClr val="000000"/>
                </a:solidFill>
                <a:effectLst/>
                <a:latin typeface="Consolas" panose="020B0609020204030204" pitchFamily="49" charset="0"/>
              </a:rPr>
              <a:t>, database = </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securebiometric</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,charset=</a:t>
            </a:r>
            <a:r>
              <a:rPr lang="en-IN" sz="1200" b="0" dirty="0">
                <a:solidFill>
                  <a:srgbClr val="A31515"/>
                </a:solidFill>
                <a:effectLst/>
                <a:latin typeface="Consolas" panose="020B0609020204030204" pitchFamily="49" charset="0"/>
              </a:rPr>
              <a:t>'utf8'</a:t>
            </a:r>
            <a:r>
              <a:rPr lang="en-IN" sz="12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71922507"/>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41E8B2-3258-D803-657D-FECC6E5D2A52}"/>
              </a:ext>
            </a:extLst>
          </p:cNvPr>
          <p:cNvSpPr txBox="1"/>
          <p:nvPr/>
        </p:nvSpPr>
        <p:spPr>
          <a:xfrm>
            <a:off x="107504" y="1"/>
            <a:ext cx="8784976" cy="7294305"/>
          </a:xfrm>
          <a:prstGeom prst="rect">
            <a:avLst/>
          </a:prstGeom>
          <a:noFill/>
        </p:spPr>
        <p:txBody>
          <a:bodyPr wrap="square" rtlCol="0">
            <a:spAutoFit/>
          </a:bodyPr>
          <a:lstStyle/>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with</a:t>
            </a:r>
            <a:r>
              <a:rPr lang="en-IN" sz="1200" b="0" dirty="0">
                <a:solidFill>
                  <a:srgbClr val="000000"/>
                </a:solidFill>
                <a:effectLst/>
                <a:latin typeface="Consolas" panose="020B0609020204030204" pitchFamily="49" charset="0"/>
              </a:rPr>
              <a:t> con:</a:t>
            </a:r>
          </a:p>
          <a:p>
            <a:r>
              <a:rPr lang="en-IN" sz="1200" b="0" dirty="0">
                <a:solidFill>
                  <a:srgbClr val="000000"/>
                </a:solidFill>
                <a:effectLst/>
                <a:latin typeface="Consolas" panose="020B0609020204030204" pitchFamily="49" charset="0"/>
              </a:rPr>
              <a:t>            cur = </a:t>
            </a:r>
            <a:r>
              <a:rPr lang="en-IN" sz="1200" b="0" dirty="0" err="1">
                <a:solidFill>
                  <a:srgbClr val="000000"/>
                </a:solidFill>
                <a:effectLst/>
                <a:latin typeface="Consolas" panose="020B0609020204030204" pitchFamily="49" charset="0"/>
              </a:rPr>
              <a:t>con.cursor</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cur.execute</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"select * FROM upload"</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rows = </a:t>
            </a:r>
            <a:r>
              <a:rPr lang="en-IN" sz="1200" b="0" dirty="0" err="1">
                <a:solidFill>
                  <a:srgbClr val="000000"/>
                </a:solidFill>
                <a:effectLst/>
                <a:latin typeface="Consolas" panose="020B0609020204030204" pitchFamily="49" charset="0"/>
              </a:rPr>
              <a:t>cur.fetchall</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for</a:t>
            </a:r>
            <a:r>
              <a:rPr lang="en-IN" sz="1200" b="0" dirty="0">
                <a:solidFill>
                  <a:srgbClr val="000000"/>
                </a:solidFill>
                <a:effectLst/>
                <a:latin typeface="Consolas" panose="020B0609020204030204" pitchFamily="49" charset="0"/>
              </a:rPr>
              <a:t> row </a:t>
            </a:r>
            <a:r>
              <a:rPr lang="en-IN" sz="1200" b="0" dirty="0">
                <a:solidFill>
                  <a:srgbClr val="0000FF"/>
                </a:solidFill>
                <a:effectLst/>
                <a:latin typeface="Consolas" panose="020B0609020204030204" pitchFamily="49" charset="0"/>
              </a:rPr>
              <a:t>in</a:t>
            </a:r>
            <a:r>
              <a:rPr lang="en-IN" sz="1200" b="0" dirty="0">
                <a:solidFill>
                  <a:srgbClr val="000000"/>
                </a:solidFill>
                <a:effectLst/>
                <a:latin typeface="Consolas" panose="020B0609020204030204" pitchFamily="49" charset="0"/>
              </a:rPr>
              <a:t> rows:</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if</a:t>
            </a:r>
            <a:r>
              <a:rPr lang="en-IN" sz="1200" b="0" dirty="0">
                <a:solidFill>
                  <a:srgbClr val="000000"/>
                </a:solidFill>
                <a:effectLst/>
                <a:latin typeface="Consolas" panose="020B0609020204030204" pitchFamily="49" charset="0"/>
              </a:rPr>
              <a:t> row[</a:t>
            </a:r>
            <a:r>
              <a:rPr lang="en-IN" sz="1200" b="0" dirty="0">
                <a:solidFill>
                  <a:srgbClr val="098658"/>
                </a:solidFill>
                <a:effectLst/>
                <a:latin typeface="Consolas" panose="020B0609020204030204" pitchFamily="49" charset="0"/>
              </a:rPr>
              <a:t>0</a:t>
            </a:r>
            <a:r>
              <a:rPr lang="en-IN" sz="1200" b="0" dirty="0">
                <a:solidFill>
                  <a:srgbClr val="000000"/>
                </a:solidFill>
                <a:effectLst/>
                <a:latin typeface="Consolas" panose="020B0609020204030204" pitchFamily="49" charset="0"/>
              </a:rPr>
              <a:t>] == username:</a:t>
            </a:r>
          </a:p>
          <a:p>
            <a:r>
              <a:rPr lang="en-IN" sz="1200" b="0" dirty="0">
                <a:solidFill>
                  <a:srgbClr val="000000"/>
                </a:solidFill>
                <a:effectLst/>
                <a:latin typeface="Consolas" panose="020B0609020204030204" pitchFamily="49" charset="0"/>
              </a:rPr>
              <a:t>                    output+=</a:t>
            </a:r>
            <a:r>
              <a:rPr lang="en-IN" sz="1200" b="0" dirty="0">
                <a:solidFill>
                  <a:srgbClr val="A31515"/>
                </a:solidFill>
                <a:effectLst/>
                <a:latin typeface="Consolas" panose="020B0609020204030204" pitchFamily="49" charset="0"/>
              </a:rPr>
              <a:t>"&lt;tr&gt;&lt;td&gt;"</a:t>
            </a:r>
            <a:r>
              <a:rPr lang="en-IN" sz="1200" b="0" dirty="0">
                <a:solidFill>
                  <a:srgbClr val="000000"/>
                </a:solidFill>
                <a:effectLst/>
                <a:latin typeface="Consolas" panose="020B0609020204030204" pitchFamily="49" charset="0"/>
              </a:rPr>
              <a:t>+</a:t>
            </a:r>
            <a:r>
              <a:rPr lang="en-IN" sz="1200" b="0" dirty="0" err="1">
                <a:solidFill>
                  <a:srgbClr val="000000"/>
                </a:solidFill>
                <a:effectLst/>
                <a:latin typeface="Consolas" panose="020B0609020204030204" pitchFamily="49" charset="0"/>
              </a:rPr>
              <a:t>font+row</a:t>
            </a:r>
            <a:r>
              <a:rPr lang="en-IN" sz="1200" b="0" dirty="0">
                <a:solidFill>
                  <a:srgbClr val="000000"/>
                </a:solidFill>
                <a:effectLst/>
                <a:latin typeface="Consolas" panose="020B0609020204030204" pitchFamily="49" charset="0"/>
              </a:rPr>
              <a:t>[</a:t>
            </a:r>
            <a:r>
              <a:rPr lang="en-IN" sz="1200" b="0" dirty="0">
                <a:solidFill>
                  <a:srgbClr val="098658"/>
                </a:solidFill>
                <a:effectLst/>
                <a:latin typeface="Consolas" panose="020B0609020204030204" pitchFamily="49" charset="0"/>
              </a:rPr>
              <a:t>0</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"&lt;/td&gt;&lt;td&gt;"</a:t>
            </a:r>
            <a:r>
              <a:rPr lang="en-IN" sz="1200" b="0" dirty="0">
                <a:solidFill>
                  <a:srgbClr val="000000"/>
                </a:solidFill>
                <a:effectLst/>
                <a:latin typeface="Consolas" panose="020B0609020204030204" pitchFamily="49" charset="0"/>
              </a:rPr>
              <a:t>+</a:t>
            </a:r>
            <a:r>
              <a:rPr lang="en-IN" sz="1200" b="0" dirty="0" err="1">
                <a:solidFill>
                  <a:srgbClr val="000000"/>
                </a:solidFill>
                <a:effectLst/>
                <a:latin typeface="Consolas" panose="020B0609020204030204" pitchFamily="49" charset="0"/>
              </a:rPr>
              <a:t>font+row</a:t>
            </a:r>
            <a:r>
              <a:rPr lang="en-IN" sz="1200" b="0" dirty="0">
                <a:solidFill>
                  <a:srgbClr val="000000"/>
                </a:solidFill>
                <a:effectLst/>
                <a:latin typeface="Consolas" panose="020B0609020204030204" pitchFamily="49" charset="0"/>
              </a:rPr>
              <a:t>[</a:t>
            </a:r>
            <a:r>
              <a:rPr lang="en-IN" sz="1200" b="0" dirty="0">
                <a:solidFill>
                  <a:srgbClr val="098658"/>
                </a:solidFill>
                <a:effectLst/>
                <a:latin typeface="Consolas" panose="020B0609020204030204" pitchFamily="49" charset="0"/>
              </a:rPr>
              <a:t>1</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"&lt;/td&gt;"</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output+=</a:t>
            </a:r>
            <a:r>
              <a:rPr lang="en-IN" sz="1200" b="0" dirty="0">
                <a:solidFill>
                  <a:srgbClr val="A31515"/>
                </a:solidFill>
                <a:effectLst/>
                <a:latin typeface="Consolas" panose="020B0609020204030204" pitchFamily="49" charset="0"/>
              </a:rPr>
              <a:t>'&lt;td&gt;&lt;a </a:t>
            </a:r>
            <a:r>
              <a:rPr lang="en-IN" sz="1200" b="0" dirty="0" err="1">
                <a:solidFill>
                  <a:srgbClr val="A31515"/>
                </a:solidFill>
                <a:effectLst/>
                <a:latin typeface="Consolas" panose="020B0609020204030204" pitchFamily="49" charset="0"/>
              </a:rPr>
              <a:t>href</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DownloadFileAction?fname</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+row[</a:t>
            </a:r>
            <a:r>
              <a:rPr lang="en-IN" sz="1200" b="0" dirty="0">
                <a:solidFill>
                  <a:srgbClr val="098658"/>
                </a:solidFill>
                <a:effectLst/>
                <a:latin typeface="Consolas" panose="020B0609020204030204" pitchFamily="49" charset="0"/>
              </a:rPr>
              <a:t>1</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'\'&gt;&lt;font size=3 </a:t>
            </a:r>
            <a:r>
              <a:rPr lang="en-IN" sz="1200" b="0" dirty="0" err="1">
                <a:solidFill>
                  <a:srgbClr val="A31515"/>
                </a:solidFill>
                <a:effectLst/>
                <a:latin typeface="Consolas" panose="020B0609020204030204" pitchFamily="49" charset="0"/>
              </a:rPr>
              <a:t>color</a:t>
            </a:r>
            <a:r>
              <a:rPr lang="en-IN" sz="1200" b="0" dirty="0">
                <a:solidFill>
                  <a:srgbClr val="A31515"/>
                </a:solidFill>
                <a:effectLst/>
                <a:latin typeface="Consolas" panose="020B0609020204030204" pitchFamily="49" charset="0"/>
              </a:rPr>
              <a:t>=black&gt;Click Here&lt;/font&gt;&lt;/a&gt;&lt;/td&gt;&lt;/tr&gt;'</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context= {</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data'</a:t>
            </a:r>
            <a:r>
              <a:rPr lang="en-IN" sz="1200" b="0" dirty="0" err="1">
                <a:solidFill>
                  <a:srgbClr val="000000"/>
                </a:solidFill>
                <a:effectLst/>
                <a:latin typeface="Consolas" panose="020B0609020204030204" pitchFamily="49" charset="0"/>
              </a:rPr>
              <a:t>:output</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return</a:t>
            </a:r>
            <a:r>
              <a:rPr lang="en-IN" sz="1200" b="0" dirty="0">
                <a:solidFill>
                  <a:srgbClr val="000000"/>
                </a:solidFill>
                <a:effectLst/>
                <a:latin typeface="Consolas" panose="020B0609020204030204" pitchFamily="49" charset="0"/>
              </a:rPr>
              <a:t> render(request, </a:t>
            </a:r>
            <a:r>
              <a:rPr lang="en-IN" sz="1200" b="0" dirty="0">
                <a:solidFill>
                  <a:srgbClr val="A31515"/>
                </a:solidFill>
                <a:effectLst/>
                <a:latin typeface="Consolas" panose="020B0609020204030204" pitchFamily="49" charset="0"/>
              </a:rPr>
              <a:t>"Download.html"</a:t>
            </a:r>
            <a:r>
              <a:rPr lang="en-IN" sz="1200" b="0" dirty="0">
                <a:solidFill>
                  <a:srgbClr val="000000"/>
                </a:solidFill>
                <a:effectLst/>
                <a:latin typeface="Consolas" panose="020B0609020204030204" pitchFamily="49" charset="0"/>
              </a:rPr>
              <a:t>, context)</a:t>
            </a:r>
          </a:p>
          <a:p>
            <a:r>
              <a:rPr lang="en-IN" sz="1200" b="0" dirty="0">
                <a:solidFill>
                  <a:srgbClr val="0000FF"/>
                </a:solidFill>
                <a:effectLst/>
                <a:latin typeface="Consolas" panose="020B0609020204030204" pitchFamily="49" charset="0"/>
              </a:rPr>
              <a:t>def</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UploadAction</a:t>
            </a:r>
            <a:r>
              <a:rPr lang="en-IN" sz="1200" b="0" dirty="0">
                <a:solidFill>
                  <a:srgbClr val="000000"/>
                </a:solidFill>
                <a:effectLst/>
                <a:latin typeface="Consolas" panose="020B0609020204030204" pitchFamily="49" charset="0"/>
              </a:rPr>
              <a:t>(request):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if</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request.method</a:t>
            </a:r>
            <a:r>
              <a:rPr lang="en-IN" sz="1200" b="0" dirty="0">
                <a:solidFill>
                  <a:srgbClr val="000000"/>
                </a:solidFill>
                <a:effectLst/>
                <a:latin typeface="Consolas" panose="020B0609020204030204" pitchFamily="49" charset="0"/>
              </a:rPr>
              <a:t> == </a:t>
            </a:r>
            <a:r>
              <a:rPr lang="en-IN" sz="1200" b="0" dirty="0">
                <a:solidFill>
                  <a:srgbClr val="A31515"/>
                </a:solidFill>
                <a:effectLst/>
                <a:latin typeface="Consolas" panose="020B0609020204030204" pitchFamily="49" charset="0"/>
              </a:rPr>
              <a:t>'POST'</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global</a:t>
            </a:r>
            <a:r>
              <a:rPr lang="en-IN" sz="1200" b="0" dirty="0">
                <a:solidFill>
                  <a:srgbClr val="000000"/>
                </a:solidFill>
                <a:effectLst/>
                <a:latin typeface="Consolas" panose="020B0609020204030204" pitchFamily="49" charset="0"/>
              </a:rPr>
              <a:t> username</a:t>
            </a:r>
          </a:p>
          <a:p>
            <a:r>
              <a:rPr lang="en-IN" sz="1200" b="0" dirty="0">
                <a:solidFill>
                  <a:srgbClr val="000000"/>
                </a:solidFill>
                <a:effectLst/>
                <a:latin typeface="Consolas" panose="020B0609020204030204" pitchFamily="49" charset="0"/>
              </a:rPr>
              <a:t>        file = </a:t>
            </a:r>
            <a:r>
              <a:rPr lang="en-IN" sz="1200" b="0" dirty="0" err="1">
                <a:solidFill>
                  <a:srgbClr val="000000"/>
                </a:solidFill>
                <a:effectLst/>
                <a:latin typeface="Consolas" panose="020B0609020204030204" pitchFamily="49" charset="0"/>
              </a:rPr>
              <a:t>request.FILES</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't1'</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filename = </a:t>
            </a:r>
            <a:r>
              <a:rPr lang="en-IN" sz="1200" b="0" dirty="0" err="1">
                <a:solidFill>
                  <a:srgbClr val="000000"/>
                </a:solidFill>
                <a:effectLst/>
                <a:latin typeface="Consolas" panose="020B0609020204030204" pitchFamily="49" charset="0"/>
              </a:rPr>
              <a:t>request.FILES</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't1'</a:t>
            </a:r>
            <a:r>
              <a:rPr lang="en-IN" sz="1200" b="0" dirty="0">
                <a:solidFill>
                  <a:srgbClr val="000000"/>
                </a:solidFill>
                <a:effectLst/>
                <a:latin typeface="Consolas" panose="020B0609020204030204" pitchFamily="49" charset="0"/>
              </a:rPr>
              <a:t>].name</a:t>
            </a:r>
          </a:p>
          <a:p>
            <a:r>
              <a:rPr lang="en-IN" sz="1200" b="0" dirty="0">
                <a:solidFill>
                  <a:srgbClr val="000000"/>
                </a:solidFill>
                <a:effectLst/>
                <a:latin typeface="Consolas" panose="020B0609020204030204" pitchFamily="49" charset="0"/>
              </a:rPr>
              <a:t>        fs = </a:t>
            </a:r>
            <a:r>
              <a:rPr lang="en-IN" sz="1200" b="0" dirty="0" err="1">
                <a:solidFill>
                  <a:srgbClr val="000000"/>
                </a:solidFill>
                <a:effectLst/>
                <a:latin typeface="Consolas" panose="020B0609020204030204" pitchFamily="49" charset="0"/>
              </a:rPr>
              <a:t>FileSystemStorage</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fs.save</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SecureBiometricApp</a:t>
            </a:r>
            <a:r>
              <a:rPr lang="en-IN" sz="1200" b="0" dirty="0">
                <a:solidFill>
                  <a:srgbClr val="A31515"/>
                </a:solidFill>
                <a:effectLst/>
                <a:latin typeface="Consolas" panose="020B0609020204030204" pitchFamily="49" charset="0"/>
              </a:rPr>
              <a:t>/static/files/'</a:t>
            </a:r>
            <a:r>
              <a:rPr lang="en-IN" sz="1200" b="0" dirty="0">
                <a:solidFill>
                  <a:srgbClr val="000000"/>
                </a:solidFill>
                <a:effectLst/>
                <a:latin typeface="Consolas" panose="020B0609020204030204" pitchFamily="49" charset="0"/>
              </a:rPr>
              <a:t>+filename, file)</a:t>
            </a:r>
          </a:p>
          <a:p>
            <a:r>
              <a:rPr lang="en-IN" sz="1200" b="0" dirty="0">
                <a:solidFill>
                  <a:srgbClr val="000000"/>
                </a:solidFill>
                <a:effectLst/>
                <a:latin typeface="Consolas" panose="020B0609020204030204" pitchFamily="49" charset="0"/>
              </a:rPr>
              <a:t>        ftp = </a:t>
            </a:r>
            <a:r>
              <a:rPr lang="en-IN" sz="1200" b="0" dirty="0" err="1">
                <a:solidFill>
                  <a:srgbClr val="000000"/>
                </a:solidFill>
                <a:effectLst/>
                <a:latin typeface="Consolas" panose="020B0609020204030204" pitchFamily="49" charset="0"/>
              </a:rPr>
              <a:t>ftplib.FTP_TLS</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"ftp.drivehq.com"</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ftp.login</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cdaproject</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"Offenburg965#"</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ftp.prot_p</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file = open(</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SecureBiometricApp</a:t>
            </a:r>
            <a:r>
              <a:rPr lang="en-IN" sz="1200" b="0" dirty="0">
                <a:solidFill>
                  <a:srgbClr val="A31515"/>
                </a:solidFill>
                <a:effectLst/>
                <a:latin typeface="Consolas" panose="020B0609020204030204" pitchFamily="49" charset="0"/>
              </a:rPr>
              <a:t>/static/files/'</a:t>
            </a:r>
            <a:r>
              <a:rPr lang="en-IN" sz="1200" b="0" dirty="0">
                <a:solidFill>
                  <a:srgbClr val="000000"/>
                </a:solidFill>
                <a:effectLst/>
                <a:latin typeface="Consolas" panose="020B0609020204030204" pitchFamily="49" charset="0"/>
              </a:rPr>
              <a:t>+filename, </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rb</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ftp.storbinary</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"STOR "</a:t>
            </a:r>
            <a:r>
              <a:rPr lang="en-IN" sz="1200" b="0" dirty="0">
                <a:solidFill>
                  <a:srgbClr val="000000"/>
                </a:solidFill>
                <a:effectLst/>
                <a:latin typeface="Consolas" panose="020B0609020204030204" pitchFamily="49" charset="0"/>
              </a:rPr>
              <a:t>+filename, file)</a:t>
            </a: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file.close</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ftp.close</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db_connection</a:t>
            </a:r>
            <a:r>
              <a:rPr lang="en-IN" sz="1200" b="0" dirty="0">
                <a:solidFill>
                  <a:srgbClr val="000000"/>
                </a:solidFill>
                <a:effectLst/>
                <a:latin typeface="Consolas" panose="020B0609020204030204" pitchFamily="49" charset="0"/>
              </a:rPr>
              <a:t> = </a:t>
            </a:r>
            <a:r>
              <a:rPr lang="en-IN" sz="1200" b="0" dirty="0" err="1">
                <a:solidFill>
                  <a:srgbClr val="000000"/>
                </a:solidFill>
                <a:effectLst/>
                <a:latin typeface="Consolas" panose="020B0609020204030204" pitchFamily="49" charset="0"/>
              </a:rPr>
              <a:t>pymysql.connect</a:t>
            </a:r>
            <a:r>
              <a:rPr lang="en-IN" sz="1200" b="0" dirty="0">
                <a:solidFill>
                  <a:srgbClr val="000000"/>
                </a:solidFill>
                <a:effectLst/>
                <a:latin typeface="Consolas" panose="020B0609020204030204" pitchFamily="49" charset="0"/>
              </a:rPr>
              <a:t>(host=</a:t>
            </a:r>
            <a:r>
              <a:rPr lang="en-IN" sz="1200" b="0" dirty="0">
                <a:solidFill>
                  <a:srgbClr val="A31515"/>
                </a:solidFill>
                <a:effectLst/>
                <a:latin typeface="Consolas" panose="020B0609020204030204" pitchFamily="49" charset="0"/>
              </a:rPr>
              <a:t>'127.0.0.1'</a:t>
            </a:r>
            <a:r>
              <a:rPr lang="en-IN" sz="1200" b="0" dirty="0">
                <a:solidFill>
                  <a:srgbClr val="000000"/>
                </a:solidFill>
                <a:effectLst/>
                <a:latin typeface="Consolas" panose="020B0609020204030204" pitchFamily="49" charset="0"/>
              </a:rPr>
              <a:t>,port = </a:t>
            </a:r>
            <a:r>
              <a:rPr lang="en-IN" sz="1200" b="0" dirty="0">
                <a:solidFill>
                  <a:srgbClr val="098658"/>
                </a:solidFill>
                <a:effectLst/>
                <a:latin typeface="Consolas" panose="020B0609020204030204" pitchFamily="49" charset="0"/>
              </a:rPr>
              <a:t>3306</a:t>
            </a:r>
            <a:r>
              <a:rPr lang="en-IN" sz="1200" b="0" dirty="0">
                <a:solidFill>
                  <a:srgbClr val="000000"/>
                </a:solidFill>
                <a:effectLst/>
                <a:latin typeface="Consolas" panose="020B0609020204030204" pitchFamily="49" charset="0"/>
              </a:rPr>
              <a:t>,user = </a:t>
            </a:r>
            <a:r>
              <a:rPr lang="en-IN" sz="1200" b="0" dirty="0">
                <a:solidFill>
                  <a:srgbClr val="A31515"/>
                </a:solidFill>
                <a:effectLst/>
                <a:latin typeface="Consolas" panose="020B0609020204030204" pitchFamily="49" charset="0"/>
              </a:rPr>
              <a:t>'root'</a:t>
            </a:r>
            <a:r>
              <a:rPr lang="en-IN" sz="1200" b="0" dirty="0">
                <a:solidFill>
                  <a:srgbClr val="000000"/>
                </a:solidFill>
                <a:effectLst/>
                <a:latin typeface="Consolas" panose="020B0609020204030204" pitchFamily="49" charset="0"/>
              </a:rPr>
              <a:t>, password = </a:t>
            </a:r>
            <a:r>
              <a:rPr lang="en-IN" sz="1200" b="0" dirty="0">
                <a:solidFill>
                  <a:srgbClr val="A31515"/>
                </a:solidFill>
                <a:effectLst/>
                <a:latin typeface="Consolas" panose="020B0609020204030204" pitchFamily="49" charset="0"/>
              </a:rPr>
              <a:t>'root'</a:t>
            </a:r>
            <a:r>
              <a:rPr lang="en-IN" sz="1200" b="0" dirty="0">
                <a:solidFill>
                  <a:srgbClr val="000000"/>
                </a:solidFill>
                <a:effectLst/>
                <a:latin typeface="Consolas" panose="020B0609020204030204" pitchFamily="49" charset="0"/>
              </a:rPr>
              <a:t>, database = </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securebiometric</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,charset=</a:t>
            </a:r>
            <a:r>
              <a:rPr lang="en-IN" sz="1200" b="0" dirty="0">
                <a:solidFill>
                  <a:srgbClr val="A31515"/>
                </a:solidFill>
                <a:effectLst/>
                <a:latin typeface="Consolas" panose="020B0609020204030204" pitchFamily="49" charset="0"/>
              </a:rPr>
              <a:t>'utf8'</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db_cursor</a:t>
            </a:r>
            <a:r>
              <a:rPr lang="en-IN" sz="1200" b="0" dirty="0">
                <a:solidFill>
                  <a:srgbClr val="000000"/>
                </a:solidFill>
                <a:effectLst/>
                <a:latin typeface="Consolas" panose="020B0609020204030204" pitchFamily="49" charset="0"/>
              </a:rPr>
              <a:t> = </a:t>
            </a:r>
            <a:r>
              <a:rPr lang="en-IN" sz="1200" b="0" dirty="0" err="1">
                <a:solidFill>
                  <a:srgbClr val="000000"/>
                </a:solidFill>
                <a:effectLst/>
                <a:latin typeface="Consolas" panose="020B0609020204030204" pitchFamily="49" charset="0"/>
              </a:rPr>
              <a:t>db_connection.cursor</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student_sql_query</a:t>
            </a:r>
            <a:r>
              <a:rPr lang="en-IN" sz="1200" b="0" dirty="0">
                <a:solidFill>
                  <a:srgbClr val="000000"/>
                </a:solidFill>
                <a:effectLst/>
                <a:latin typeface="Consolas" panose="020B0609020204030204" pitchFamily="49" charset="0"/>
              </a:rPr>
              <a:t> = </a:t>
            </a:r>
            <a:r>
              <a:rPr lang="en-IN" sz="1200" b="0" dirty="0">
                <a:solidFill>
                  <a:srgbClr val="A31515"/>
                </a:solidFill>
                <a:effectLst/>
                <a:latin typeface="Consolas" panose="020B0609020204030204" pitchFamily="49" charset="0"/>
              </a:rPr>
              <a:t>"INSERT INTO upload(</a:t>
            </a:r>
            <a:r>
              <a:rPr lang="en-IN" sz="1200" b="0" dirty="0" err="1">
                <a:solidFill>
                  <a:srgbClr val="A31515"/>
                </a:solidFill>
                <a:effectLst/>
                <a:latin typeface="Consolas" panose="020B0609020204030204" pitchFamily="49" charset="0"/>
              </a:rPr>
              <a:t>username,filename</a:t>
            </a:r>
            <a:r>
              <a:rPr lang="en-IN" sz="1200" b="0" dirty="0">
                <a:solidFill>
                  <a:srgbClr val="A31515"/>
                </a:solidFill>
                <a:effectLst/>
                <a:latin typeface="Consolas" panose="020B0609020204030204" pitchFamily="49" charset="0"/>
              </a:rPr>
              <a:t>) VALUES('"</a:t>
            </a:r>
            <a:r>
              <a:rPr lang="en-IN" sz="1200" b="0" dirty="0">
                <a:solidFill>
                  <a:srgbClr val="000000"/>
                </a:solidFill>
                <a:effectLst/>
                <a:latin typeface="Consolas" panose="020B0609020204030204" pitchFamily="49" charset="0"/>
              </a:rPr>
              <a:t>+str(username)+</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+filename+</a:t>
            </a:r>
            <a:r>
              <a:rPr lang="en-IN" sz="1200" b="0" dirty="0">
                <a:solidFill>
                  <a:srgbClr val="A31515"/>
                </a:solidFill>
                <a:effectLst/>
                <a:latin typeface="Consolas" panose="020B0609020204030204" pitchFamily="49" charset="0"/>
              </a:rPr>
              <a:t>"')"</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db_cursor.execute</a:t>
            </a:r>
            <a:r>
              <a:rPr lang="en-IN" sz="1200" b="0" dirty="0">
                <a:solidFill>
                  <a:srgbClr val="000000"/>
                </a:solidFill>
                <a:effectLst/>
                <a:latin typeface="Consolas" panose="020B0609020204030204" pitchFamily="49" charset="0"/>
              </a:rPr>
              <a:t>(</a:t>
            </a:r>
            <a:r>
              <a:rPr lang="en-IN" sz="1200" b="0" dirty="0" err="1">
                <a:solidFill>
                  <a:srgbClr val="000000"/>
                </a:solidFill>
                <a:effectLst/>
                <a:latin typeface="Consolas" panose="020B0609020204030204" pitchFamily="49" charset="0"/>
              </a:rPr>
              <a:t>student_sql_query</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db_connection.commit</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print(</a:t>
            </a:r>
            <a:r>
              <a:rPr lang="en-IN" sz="1200" b="0" dirty="0" err="1">
                <a:solidFill>
                  <a:srgbClr val="000000"/>
                </a:solidFill>
                <a:effectLst/>
                <a:latin typeface="Consolas" panose="020B0609020204030204" pitchFamily="49" charset="0"/>
              </a:rPr>
              <a:t>db_cursor.rowcount</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"Record Inserted"</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if</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db_cursor.rowcount</a:t>
            </a:r>
            <a:r>
              <a:rPr lang="en-IN" sz="1200" b="0" dirty="0">
                <a:solidFill>
                  <a:srgbClr val="000000"/>
                </a:solidFill>
                <a:effectLst/>
                <a:latin typeface="Consolas" panose="020B0609020204030204" pitchFamily="49" charset="0"/>
              </a:rPr>
              <a:t> == </a:t>
            </a:r>
            <a:r>
              <a:rPr lang="en-IN" sz="1200" b="0" dirty="0">
                <a:solidFill>
                  <a:srgbClr val="098658"/>
                </a:solidFill>
                <a:effectLst/>
                <a:latin typeface="Consolas" panose="020B0609020204030204" pitchFamily="49" charset="0"/>
              </a:rPr>
              <a:t>1</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output = filename+</a:t>
            </a:r>
            <a:r>
              <a:rPr lang="en-IN" sz="1200" b="0" dirty="0">
                <a:solidFill>
                  <a:srgbClr val="A31515"/>
                </a:solidFill>
                <a:effectLst/>
                <a:latin typeface="Consolas" panose="020B0609020204030204" pitchFamily="49" charset="0"/>
              </a:rPr>
              <a:t>' saved at </a:t>
            </a:r>
            <a:r>
              <a:rPr lang="en-IN" sz="1200" b="0" dirty="0" err="1">
                <a:solidFill>
                  <a:srgbClr val="A31515"/>
                </a:solidFill>
                <a:effectLst/>
                <a:latin typeface="Consolas" panose="020B0609020204030204" pitchFamily="49" charset="0"/>
              </a:rPr>
              <a:t>driveHQ</a:t>
            </a:r>
            <a:r>
              <a:rPr lang="en-IN" sz="1200" b="0" dirty="0">
                <a:solidFill>
                  <a:srgbClr val="A31515"/>
                </a:solidFill>
                <a:effectLst/>
                <a:latin typeface="Consolas" panose="020B0609020204030204" pitchFamily="49" charset="0"/>
              </a:rPr>
              <a:t> Cloud'</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context= {</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data'</a:t>
            </a:r>
            <a:r>
              <a:rPr lang="en-IN" sz="1200" b="0" dirty="0" err="1">
                <a:solidFill>
                  <a:srgbClr val="000000"/>
                </a:solidFill>
                <a:effectLst/>
                <a:latin typeface="Consolas" panose="020B0609020204030204" pitchFamily="49" charset="0"/>
              </a:rPr>
              <a:t>:output</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return</a:t>
            </a:r>
            <a:r>
              <a:rPr lang="en-IN" sz="1200" b="0" dirty="0">
                <a:solidFill>
                  <a:srgbClr val="000000"/>
                </a:solidFill>
                <a:effectLst/>
                <a:latin typeface="Consolas" panose="020B0609020204030204" pitchFamily="49" charset="0"/>
              </a:rPr>
              <a:t> render(request, </a:t>
            </a:r>
            <a:r>
              <a:rPr lang="en-IN" sz="1200" b="0" dirty="0">
                <a:solidFill>
                  <a:srgbClr val="A31515"/>
                </a:solidFill>
                <a:effectLst/>
                <a:latin typeface="Consolas" panose="020B0609020204030204" pitchFamily="49" charset="0"/>
              </a:rPr>
              <a:t>'Upload.html'</a:t>
            </a:r>
            <a:r>
              <a:rPr lang="en-IN" sz="1200" b="0" dirty="0">
                <a:solidFill>
                  <a:srgbClr val="000000"/>
                </a:solidFill>
                <a:effectLst/>
                <a:latin typeface="Consolas" panose="020B0609020204030204" pitchFamily="49" charset="0"/>
              </a:rPr>
              <a:t>, context)</a:t>
            </a:r>
          </a:p>
          <a:p>
            <a:br>
              <a:rPr lang="en-IN" sz="1200" b="0" dirty="0">
                <a:solidFill>
                  <a:srgbClr val="000000"/>
                </a:solidFill>
                <a:effectLst/>
                <a:latin typeface="Consolas" panose="020B0609020204030204" pitchFamily="49" charset="0"/>
              </a:rPr>
            </a:br>
            <a:endParaRPr lang="en-IN" sz="1200" dirty="0"/>
          </a:p>
        </p:txBody>
      </p:sp>
    </p:spTree>
    <p:extLst>
      <p:ext uri="{BB962C8B-B14F-4D97-AF65-F5344CB8AC3E}">
        <p14:creationId xmlns:p14="http://schemas.microsoft.com/office/powerpoint/2010/main" val="1041178185"/>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130FD0-B3AA-62DE-3B73-20201ACC5C15}"/>
              </a:ext>
            </a:extLst>
          </p:cNvPr>
          <p:cNvSpPr txBox="1"/>
          <p:nvPr/>
        </p:nvSpPr>
        <p:spPr>
          <a:xfrm>
            <a:off x="323528" y="0"/>
            <a:ext cx="7126968" cy="7109639"/>
          </a:xfrm>
          <a:prstGeom prst="rect">
            <a:avLst/>
          </a:prstGeom>
          <a:noFill/>
        </p:spPr>
        <p:txBody>
          <a:bodyPr wrap="square" rtlCol="0">
            <a:spAutoFit/>
          </a:bodyPr>
          <a:lstStyle/>
          <a:p>
            <a:r>
              <a:rPr lang="en-IN" sz="1200" b="0" dirty="0">
                <a:solidFill>
                  <a:srgbClr val="0000FF"/>
                </a:solidFill>
                <a:effectLst/>
                <a:latin typeface="Consolas" panose="020B0609020204030204" pitchFamily="49" charset="0"/>
              </a:rPr>
              <a:t>def</a:t>
            </a:r>
            <a:r>
              <a:rPr lang="en-IN" sz="1200" b="0" dirty="0">
                <a:solidFill>
                  <a:srgbClr val="000000"/>
                </a:solidFill>
                <a:effectLst/>
                <a:latin typeface="Consolas" panose="020B0609020204030204" pitchFamily="49" charset="0"/>
              </a:rPr>
              <a:t> Upload(request):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if</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request.method</a:t>
            </a:r>
            <a:r>
              <a:rPr lang="en-IN" sz="1200" b="0" dirty="0">
                <a:solidFill>
                  <a:srgbClr val="000000"/>
                </a:solidFill>
                <a:effectLst/>
                <a:latin typeface="Consolas" panose="020B0609020204030204" pitchFamily="49" charset="0"/>
              </a:rPr>
              <a:t> == </a:t>
            </a:r>
            <a:r>
              <a:rPr lang="en-IN" sz="1200" b="0" dirty="0">
                <a:solidFill>
                  <a:srgbClr val="A31515"/>
                </a:solidFill>
                <a:effectLst/>
                <a:latin typeface="Consolas" panose="020B0609020204030204" pitchFamily="49" charset="0"/>
              </a:rPr>
              <a:t>'GET'</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return</a:t>
            </a:r>
            <a:r>
              <a:rPr lang="en-IN" sz="1200" b="0" dirty="0">
                <a:solidFill>
                  <a:srgbClr val="000000"/>
                </a:solidFill>
                <a:effectLst/>
                <a:latin typeface="Consolas" panose="020B0609020204030204" pitchFamily="49" charset="0"/>
              </a:rPr>
              <a:t> render(request, </a:t>
            </a:r>
            <a:r>
              <a:rPr lang="en-IN" sz="1200" b="0" dirty="0">
                <a:solidFill>
                  <a:srgbClr val="A31515"/>
                </a:solidFill>
                <a:effectLst/>
                <a:latin typeface="Consolas" panose="020B0609020204030204" pitchFamily="49" charset="0"/>
              </a:rPr>
              <a:t>'Upload.html'</a:t>
            </a:r>
            <a:r>
              <a:rPr lang="en-IN" sz="1200" b="0" dirty="0">
                <a:solidFill>
                  <a:srgbClr val="000000"/>
                </a:solidFill>
                <a:effectLst/>
                <a:latin typeface="Consolas" panose="020B0609020204030204" pitchFamily="49" charset="0"/>
              </a:rPr>
              <a:t>, {}) </a:t>
            </a:r>
          </a:p>
          <a:p>
            <a:r>
              <a:rPr lang="en-IN" sz="1200" b="0" dirty="0">
                <a:solidFill>
                  <a:srgbClr val="0000FF"/>
                </a:solidFill>
                <a:effectLst/>
                <a:latin typeface="Consolas" panose="020B0609020204030204" pitchFamily="49" charset="0"/>
              </a:rPr>
              <a:t>def</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ValidateFace</a:t>
            </a:r>
            <a:r>
              <a:rPr lang="en-IN" sz="1200" b="0" dirty="0">
                <a:solidFill>
                  <a:srgbClr val="000000"/>
                </a:solidFill>
                <a:effectLst/>
                <a:latin typeface="Consolas" panose="020B0609020204030204" pitchFamily="49" charset="0"/>
              </a:rPr>
              <a:t>(request):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if</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request.method</a:t>
            </a:r>
            <a:r>
              <a:rPr lang="en-IN" sz="1200" b="0" dirty="0">
                <a:solidFill>
                  <a:srgbClr val="000000"/>
                </a:solidFill>
                <a:effectLst/>
                <a:latin typeface="Consolas" panose="020B0609020204030204" pitchFamily="49" charset="0"/>
              </a:rPr>
              <a:t> == </a:t>
            </a:r>
            <a:r>
              <a:rPr lang="en-IN" sz="1200" b="0" dirty="0">
                <a:solidFill>
                  <a:srgbClr val="A31515"/>
                </a:solidFill>
                <a:effectLst/>
                <a:latin typeface="Consolas" panose="020B0609020204030204" pitchFamily="49" charset="0"/>
              </a:rPr>
              <a:t>'GET'</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return</a:t>
            </a:r>
            <a:r>
              <a:rPr lang="en-IN" sz="1200" b="0" dirty="0">
                <a:solidFill>
                  <a:srgbClr val="000000"/>
                </a:solidFill>
                <a:effectLst/>
                <a:latin typeface="Consolas" panose="020B0609020204030204" pitchFamily="49" charset="0"/>
              </a:rPr>
              <a:t> render(request, </a:t>
            </a:r>
            <a:r>
              <a:rPr lang="en-IN" sz="1200" b="0" dirty="0">
                <a:solidFill>
                  <a:srgbClr val="A31515"/>
                </a:solidFill>
                <a:effectLst/>
                <a:latin typeface="Consolas" panose="020B0609020204030204" pitchFamily="49" charset="0"/>
              </a:rPr>
              <a:t>'ValidateFace.html'</a:t>
            </a:r>
            <a:r>
              <a:rPr lang="en-IN" sz="1200" b="0" dirty="0">
                <a:solidFill>
                  <a:srgbClr val="000000"/>
                </a:solidFill>
                <a:effectLst/>
                <a:latin typeface="Consolas" panose="020B0609020204030204" pitchFamily="49" charset="0"/>
              </a:rPr>
              <a:t>, {}) </a:t>
            </a:r>
          </a:p>
          <a:p>
            <a:r>
              <a:rPr lang="en-IN" sz="1200" b="0" dirty="0">
                <a:solidFill>
                  <a:srgbClr val="0000FF"/>
                </a:solidFill>
                <a:effectLst/>
                <a:latin typeface="Consolas" panose="020B0609020204030204" pitchFamily="49" charset="0"/>
              </a:rPr>
              <a:t>def</a:t>
            </a:r>
            <a:r>
              <a:rPr lang="en-IN" sz="1200" b="0" dirty="0">
                <a:solidFill>
                  <a:srgbClr val="000000"/>
                </a:solidFill>
                <a:effectLst/>
                <a:latin typeface="Consolas" panose="020B0609020204030204" pitchFamily="49" charset="0"/>
              </a:rPr>
              <a:t> Login(request):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if</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request.method</a:t>
            </a:r>
            <a:r>
              <a:rPr lang="en-IN" sz="1200" b="0" dirty="0">
                <a:solidFill>
                  <a:srgbClr val="000000"/>
                </a:solidFill>
                <a:effectLst/>
                <a:latin typeface="Consolas" panose="020B0609020204030204" pitchFamily="49" charset="0"/>
              </a:rPr>
              <a:t> == </a:t>
            </a:r>
            <a:r>
              <a:rPr lang="en-IN" sz="1200" b="0" dirty="0">
                <a:solidFill>
                  <a:srgbClr val="A31515"/>
                </a:solidFill>
                <a:effectLst/>
                <a:latin typeface="Consolas" panose="020B0609020204030204" pitchFamily="49" charset="0"/>
              </a:rPr>
              <a:t>'GET'</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return</a:t>
            </a:r>
            <a:r>
              <a:rPr lang="en-IN" sz="1200" b="0" dirty="0">
                <a:solidFill>
                  <a:srgbClr val="000000"/>
                </a:solidFill>
                <a:effectLst/>
                <a:latin typeface="Consolas" panose="020B0609020204030204" pitchFamily="49" charset="0"/>
              </a:rPr>
              <a:t> render(request, </a:t>
            </a:r>
            <a:r>
              <a:rPr lang="en-IN" sz="1200" b="0" dirty="0">
                <a:solidFill>
                  <a:srgbClr val="A31515"/>
                </a:solidFill>
                <a:effectLst/>
                <a:latin typeface="Consolas" panose="020B0609020204030204" pitchFamily="49" charset="0"/>
              </a:rPr>
              <a:t>'UserLogin.html'</a:t>
            </a:r>
            <a:r>
              <a:rPr lang="en-IN" sz="1200" b="0" dirty="0">
                <a:solidFill>
                  <a:srgbClr val="000000"/>
                </a:solidFill>
                <a:effectLst/>
                <a:latin typeface="Consolas" panose="020B0609020204030204" pitchFamily="49" charset="0"/>
              </a:rPr>
              <a:t>, {})  </a:t>
            </a:r>
          </a:p>
          <a:p>
            <a:r>
              <a:rPr lang="en-IN" sz="1200" b="0" dirty="0">
                <a:solidFill>
                  <a:srgbClr val="0000FF"/>
                </a:solidFill>
                <a:effectLst/>
                <a:latin typeface="Consolas" panose="020B0609020204030204" pitchFamily="49" charset="0"/>
              </a:rPr>
              <a:t>def</a:t>
            </a:r>
            <a:r>
              <a:rPr lang="en-IN" sz="1200" b="0" dirty="0">
                <a:solidFill>
                  <a:srgbClr val="000000"/>
                </a:solidFill>
                <a:effectLst/>
                <a:latin typeface="Consolas" panose="020B0609020204030204" pitchFamily="49" charset="0"/>
              </a:rPr>
              <a:t> index(request):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if</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request.method</a:t>
            </a:r>
            <a:r>
              <a:rPr lang="en-IN" sz="1200" b="0" dirty="0">
                <a:solidFill>
                  <a:srgbClr val="000000"/>
                </a:solidFill>
                <a:effectLst/>
                <a:latin typeface="Consolas" panose="020B0609020204030204" pitchFamily="49" charset="0"/>
              </a:rPr>
              <a:t> == </a:t>
            </a:r>
            <a:r>
              <a:rPr lang="en-IN" sz="1200" b="0" dirty="0">
                <a:solidFill>
                  <a:srgbClr val="A31515"/>
                </a:solidFill>
                <a:effectLst/>
                <a:latin typeface="Consolas" panose="020B0609020204030204" pitchFamily="49" charset="0"/>
              </a:rPr>
              <a:t>'GET'</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return</a:t>
            </a:r>
            <a:r>
              <a:rPr lang="en-IN" sz="1200" b="0" dirty="0">
                <a:solidFill>
                  <a:srgbClr val="000000"/>
                </a:solidFill>
                <a:effectLst/>
                <a:latin typeface="Consolas" panose="020B0609020204030204" pitchFamily="49" charset="0"/>
              </a:rPr>
              <a:t> render(request, </a:t>
            </a:r>
            <a:r>
              <a:rPr lang="en-IN" sz="1200" b="0" dirty="0">
                <a:solidFill>
                  <a:srgbClr val="A31515"/>
                </a:solidFill>
                <a:effectLst/>
                <a:latin typeface="Consolas" panose="020B0609020204030204" pitchFamily="49" charset="0"/>
              </a:rPr>
              <a:t>'index.html'</a:t>
            </a:r>
            <a:r>
              <a:rPr lang="en-IN" sz="1200" b="0" dirty="0">
                <a:solidFill>
                  <a:srgbClr val="000000"/>
                </a:solidFill>
                <a:effectLst/>
                <a:latin typeface="Consolas" panose="020B0609020204030204" pitchFamily="49" charset="0"/>
              </a:rPr>
              <a:t>, {})</a:t>
            </a:r>
          </a:p>
          <a:p>
            <a:r>
              <a:rPr lang="en-IN" sz="1200" b="0" dirty="0">
                <a:solidFill>
                  <a:srgbClr val="0000FF"/>
                </a:solidFill>
                <a:effectLst/>
                <a:latin typeface="Consolas" panose="020B0609020204030204" pitchFamily="49" charset="0"/>
              </a:rPr>
              <a:t>def</a:t>
            </a:r>
            <a:r>
              <a:rPr lang="en-IN" sz="1200" b="0" dirty="0">
                <a:solidFill>
                  <a:srgbClr val="000000"/>
                </a:solidFill>
                <a:effectLst/>
                <a:latin typeface="Consolas" panose="020B0609020204030204" pitchFamily="49" charset="0"/>
              </a:rPr>
              <a:t> Signup(request):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if</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request.method</a:t>
            </a:r>
            <a:r>
              <a:rPr lang="en-IN" sz="1200" b="0" dirty="0">
                <a:solidFill>
                  <a:srgbClr val="000000"/>
                </a:solidFill>
                <a:effectLst/>
                <a:latin typeface="Consolas" panose="020B0609020204030204" pitchFamily="49" charset="0"/>
              </a:rPr>
              <a:t> == </a:t>
            </a:r>
            <a:r>
              <a:rPr lang="en-IN" sz="1200" b="0" dirty="0">
                <a:solidFill>
                  <a:srgbClr val="A31515"/>
                </a:solidFill>
                <a:effectLst/>
                <a:latin typeface="Consolas" panose="020B0609020204030204" pitchFamily="49" charset="0"/>
              </a:rPr>
              <a:t>'GET'</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return</a:t>
            </a:r>
            <a:r>
              <a:rPr lang="en-IN" sz="1200" b="0" dirty="0">
                <a:solidFill>
                  <a:srgbClr val="000000"/>
                </a:solidFill>
                <a:effectLst/>
                <a:latin typeface="Consolas" panose="020B0609020204030204" pitchFamily="49" charset="0"/>
              </a:rPr>
              <a:t> render(request, </a:t>
            </a:r>
            <a:r>
              <a:rPr lang="en-IN" sz="1200" b="0" dirty="0">
                <a:solidFill>
                  <a:srgbClr val="A31515"/>
                </a:solidFill>
                <a:effectLst/>
                <a:latin typeface="Consolas" panose="020B0609020204030204" pitchFamily="49" charset="0"/>
              </a:rPr>
              <a:t>'Signup.html'</a:t>
            </a:r>
            <a:r>
              <a:rPr lang="en-IN" sz="1200" b="0" dirty="0">
                <a:solidFill>
                  <a:srgbClr val="000000"/>
                </a:solidFill>
                <a:effectLst/>
                <a:latin typeface="Consolas" panose="020B0609020204030204" pitchFamily="49" charset="0"/>
              </a:rPr>
              <a:t>, {})</a:t>
            </a:r>
          </a:p>
          <a:p>
            <a:r>
              <a:rPr lang="en-IN" sz="1200" b="0" dirty="0">
                <a:solidFill>
                  <a:srgbClr val="0000FF"/>
                </a:solidFill>
                <a:effectLst/>
                <a:latin typeface="Consolas" panose="020B0609020204030204" pitchFamily="49" charset="0"/>
              </a:rPr>
              <a:t>def</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getUserImages</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names = []</a:t>
            </a:r>
          </a:p>
          <a:p>
            <a:r>
              <a:rPr lang="en-IN" sz="1200" b="0" dirty="0">
                <a:solidFill>
                  <a:srgbClr val="000000"/>
                </a:solidFill>
                <a:effectLst/>
                <a:latin typeface="Consolas" panose="020B0609020204030204" pitchFamily="49" charset="0"/>
              </a:rPr>
              <a:t>    ids = []</a:t>
            </a:r>
          </a:p>
          <a:p>
            <a:r>
              <a:rPr lang="en-IN" sz="1200" b="0" dirty="0">
                <a:solidFill>
                  <a:srgbClr val="000000"/>
                </a:solidFill>
                <a:effectLst/>
                <a:latin typeface="Consolas" panose="020B0609020204030204" pitchFamily="49" charset="0"/>
              </a:rPr>
              <a:t>    faces = []</a:t>
            </a:r>
          </a:p>
          <a:p>
            <a:r>
              <a:rPr lang="en-IN" sz="1200" b="0" dirty="0">
                <a:solidFill>
                  <a:srgbClr val="000000"/>
                </a:solidFill>
                <a:effectLst/>
                <a:latin typeface="Consolas" panose="020B0609020204030204" pitchFamily="49" charset="0"/>
              </a:rPr>
              <a:t>    dataset = </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SecureBiometricApp</a:t>
            </a:r>
            <a:r>
              <a:rPr lang="en-IN" sz="1200" b="0" dirty="0">
                <a:solidFill>
                  <a:srgbClr val="A31515"/>
                </a:solidFill>
                <a:effectLst/>
                <a:latin typeface="Consolas" panose="020B0609020204030204" pitchFamily="49" charset="0"/>
              </a:rPr>
              <a:t>/static/profile"</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count = </a:t>
            </a:r>
            <a:r>
              <a:rPr lang="en-IN" sz="1200" b="0" dirty="0">
                <a:solidFill>
                  <a:srgbClr val="098658"/>
                </a:solidFill>
                <a:effectLst/>
                <a:latin typeface="Consolas" panose="020B0609020204030204" pitchFamily="49" charset="0"/>
              </a:rPr>
              <a:t>0</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for</a:t>
            </a:r>
            <a:r>
              <a:rPr lang="en-IN" sz="1200" b="0" dirty="0">
                <a:solidFill>
                  <a:srgbClr val="000000"/>
                </a:solidFill>
                <a:effectLst/>
                <a:latin typeface="Consolas" panose="020B0609020204030204" pitchFamily="49" charset="0"/>
              </a:rPr>
              <a:t> root, </a:t>
            </a:r>
            <a:r>
              <a:rPr lang="en-IN" sz="1200" b="0" dirty="0" err="1">
                <a:solidFill>
                  <a:srgbClr val="000000"/>
                </a:solidFill>
                <a:effectLst/>
                <a:latin typeface="Consolas" panose="020B0609020204030204" pitchFamily="49" charset="0"/>
              </a:rPr>
              <a:t>dirs</a:t>
            </a:r>
            <a:r>
              <a:rPr lang="en-IN" sz="1200" b="0" dirty="0">
                <a:solidFill>
                  <a:srgbClr val="000000"/>
                </a:solidFill>
                <a:effectLst/>
                <a:latin typeface="Consolas" panose="020B0609020204030204" pitchFamily="49" charset="0"/>
              </a:rPr>
              <a:t>, directory </a:t>
            </a:r>
            <a:r>
              <a:rPr lang="en-IN" sz="1200" b="0" dirty="0">
                <a:solidFill>
                  <a:srgbClr val="0000FF"/>
                </a:solidFill>
                <a:effectLst/>
                <a:latin typeface="Consolas" panose="020B0609020204030204" pitchFamily="49" charset="0"/>
              </a:rPr>
              <a:t>in</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os.walk</a:t>
            </a:r>
            <a:r>
              <a:rPr lang="en-IN" sz="1200" b="0" dirty="0">
                <a:solidFill>
                  <a:srgbClr val="000000"/>
                </a:solidFill>
                <a:effectLst/>
                <a:latin typeface="Consolas" panose="020B0609020204030204" pitchFamily="49" charset="0"/>
              </a:rPr>
              <a:t>(dataset):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for</a:t>
            </a:r>
            <a:r>
              <a:rPr lang="en-IN" sz="1200" b="0" dirty="0">
                <a:solidFill>
                  <a:srgbClr val="000000"/>
                </a:solidFill>
                <a:effectLst/>
                <a:latin typeface="Consolas" panose="020B0609020204030204" pitchFamily="49" charset="0"/>
              </a:rPr>
              <a:t> j </a:t>
            </a:r>
            <a:r>
              <a:rPr lang="en-IN" sz="1200" b="0" dirty="0">
                <a:solidFill>
                  <a:srgbClr val="0000FF"/>
                </a:solidFill>
                <a:effectLst/>
                <a:latin typeface="Consolas" panose="020B0609020204030204" pitchFamily="49" charset="0"/>
              </a:rPr>
              <a:t>in</a:t>
            </a:r>
            <a:r>
              <a:rPr lang="en-IN" sz="1200" b="0" dirty="0">
                <a:solidFill>
                  <a:srgbClr val="000000"/>
                </a:solidFill>
                <a:effectLst/>
                <a:latin typeface="Consolas" panose="020B0609020204030204" pitchFamily="49" charset="0"/>
              </a:rPr>
              <a:t> range(</a:t>
            </a:r>
            <a:r>
              <a:rPr lang="en-IN" sz="1200" b="0" dirty="0" err="1">
                <a:solidFill>
                  <a:srgbClr val="000000"/>
                </a:solidFill>
                <a:effectLst/>
                <a:latin typeface="Consolas" panose="020B0609020204030204" pitchFamily="49" charset="0"/>
              </a:rPr>
              <a:t>len</a:t>
            </a:r>
            <a:r>
              <a:rPr lang="en-IN" sz="1200" b="0" dirty="0">
                <a:solidFill>
                  <a:srgbClr val="000000"/>
                </a:solidFill>
                <a:effectLst/>
                <a:latin typeface="Consolas" panose="020B0609020204030204" pitchFamily="49" charset="0"/>
              </a:rPr>
              <a:t>(directory)):</a:t>
            </a: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pilImage</a:t>
            </a:r>
            <a:r>
              <a:rPr lang="en-IN" sz="1200" b="0" dirty="0">
                <a:solidFill>
                  <a:srgbClr val="000000"/>
                </a:solidFill>
                <a:effectLst/>
                <a:latin typeface="Consolas" panose="020B0609020204030204" pitchFamily="49" charset="0"/>
              </a:rPr>
              <a:t> = </a:t>
            </a:r>
            <a:r>
              <a:rPr lang="en-IN" sz="1200" b="0" dirty="0" err="1">
                <a:solidFill>
                  <a:srgbClr val="000000"/>
                </a:solidFill>
                <a:effectLst/>
                <a:latin typeface="Consolas" panose="020B0609020204030204" pitchFamily="49" charset="0"/>
              </a:rPr>
              <a:t>Image.open</a:t>
            </a:r>
            <a:r>
              <a:rPr lang="en-IN" sz="1200" b="0" dirty="0">
                <a:solidFill>
                  <a:srgbClr val="000000"/>
                </a:solidFill>
                <a:effectLst/>
                <a:latin typeface="Consolas" panose="020B0609020204030204" pitchFamily="49" charset="0"/>
              </a:rPr>
              <a:t>(root+</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+directory[j]).convert(</a:t>
            </a:r>
            <a:r>
              <a:rPr lang="en-IN" sz="1200" b="0" dirty="0">
                <a:solidFill>
                  <a:srgbClr val="A31515"/>
                </a:solidFill>
                <a:effectLst/>
                <a:latin typeface="Consolas" panose="020B0609020204030204" pitchFamily="49" charset="0"/>
              </a:rPr>
              <a:t>'L'</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imageNp</a:t>
            </a:r>
            <a:r>
              <a:rPr lang="en-IN" sz="1200" b="0" dirty="0">
                <a:solidFill>
                  <a:srgbClr val="000000"/>
                </a:solidFill>
                <a:effectLst/>
                <a:latin typeface="Consolas" panose="020B0609020204030204" pitchFamily="49" charset="0"/>
              </a:rPr>
              <a:t> = </a:t>
            </a:r>
            <a:r>
              <a:rPr lang="en-IN" sz="1200" b="0" dirty="0" err="1">
                <a:solidFill>
                  <a:srgbClr val="000000"/>
                </a:solidFill>
                <a:effectLst/>
                <a:latin typeface="Consolas" panose="020B0609020204030204" pitchFamily="49" charset="0"/>
              </a:rPr>
              <a:t>np.array</a:t>
            </a:r>
            <a:r>
              <a:rPr lang="en-IN" sz="1200" b="0" dirty="0">
                <a:solidFill>
                  <a:srgbClr val="000000"/>
                </a:solidFill>
                <a:effectLst/>
                <a:latin typeface="Consolas" panose="020B0609020204030204" pitchFamily="49" charset="0"/>
              </a:rPr>
              <a:t>(pilImage,</a:t>
            </a:r>
            <a:r>
              <a:rPr lang="en-IN" sz="1200" b="0" dirty="0">
                <a:solidFill>
                  <a:srgbClr val="A31515"/>
                </a:solidFill>
                <a:effectLst/>
                <a:latin typeface="Consolas" panose="020B0609020204030204" pitchFamily="49" charset="0"/>
              </a:rPr>
              <a:t>'uint8'</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name = </a:t>
            </a:r>
            <a:r>
              <a:rPr lang="en-IN" sz="1200" b="0" dirty="0" err="1">
                <a:solidFill>
                  <a:srgbClr val="000000"/>
                </a:solidFill>
                <a:effectLst/>
                <a:latin typeface="Consolas" panose="020B0609020204030204" pitchFamily="49" charset="0"/>
              </a:rPr>
              <a:t>os.path.splitext</a:t>
            </a:r>
            <a:r>
              <a:rPr lang="en-IN" sz="1200" b="0" dirty="0">
                <a:solidFill>
                  <a:srgbClr val="000000"/>
                </a:solidFill>
                <a:effectLst/>
                <a:latin typeface="Consolas" panose="020B0609020204030204" pitchFamily="49" charset="0"/>
              </a:rPr>
              <a:t>(directory[j])[</a:t>
            </a:r>
            <a:r>
              <a:rPr lang="en-IN" sz="1200" b="0" dirty="0">
                <a:solidFill>
                  <a:srgbClr val="098658"/>
                </a:solidFill>
                <a:effectLst/>
                <a:latin typeface="Consolas" panose="020B0609020204030204" pitchFamily="49" charset="0"/>
              </a:rPr>
              <a:t>0</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names.append</a:t>
            </a:r>
            <a:r>
              <a:rPr lang="en-IN" sz="1200" b="0" dirty="0">
                <a:solidFill>
                  <a:srgbClr val="000000"/>
                </a:solidFill>
                <a:effectLst/>
                <a:latin typeface="Consolas" panose="020B0609020204030204" pitchFamily="49" charset="0"/>
              </a:rPr>
              <a:t>(name)</a:t>
            </a: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faces.append</a:t>
            </a:r>
            <a:r>
              <a:rPr lang="en-IN" sz="1200" b="0" dirty="0">
                <a:solidFill>
                  <a:srgbClr val="000000"/>
                </a:solidFill>
                <a:effectLst/>
                <a:latin typeface="Consolas" panose="020B0609020204030204" pitchFamily="49" charset="0"/>
              </a:rPr>
              <a:t>(</a:t>
            </a:r>
            <a:r>
              <a:rPr lang="en-IN" sz="1200" b="0" dirty="0" err="1">
                <a:solidFill>
                  <a:srgbClr val="000000"/>
                </a:solidFill>
                <a:effectLst/>
                <a:latin typeface="Consolas" panose="020B0609020204030204" pitchFamily="49" charset="0"/>
              </a:rPr>
              <a:t>imageNp</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ids.append</a:t>
            </a:r>
            <a:r>
              <a:rPr lang="en-IN" sz="1200" b="0" dirty="0">
                <a:solidFill>
                  <a:srgbClr val="000000"/>
                </a:solidFill>
                <a:effectLst/>
                <a:latin typeface="Consolas" panose="020B0609020204030204" pitchFamily="49" charset="0"/>
              </a:rPr>
              <a:t>(count)</a:t>
            </a:r>
          </a:p>
          <a:p>
            <a:r>
              <a:rPr lang="en-IN" sz="1200" b="0" dirty="0">
                <a:solidFill>
                  <a:srgbClr val="000000"/>
                </a:solidFill>
                <a:effectLst/>
                <a:latin typeface="Consolas" panose="020B0609020204030204" pitchFamily="49" charset="0"/>
              </a:rPr>
              <a:t>            count = count + </a:t>
            </a:r>
            <a:r>
              <a:rPr lang="en-IN" sz="1200" b="0" dirty="0">
                <a:solidFill>
                  <a:srgbClr val="098658"/>
                </a:solidFill>
                <a:effectLst/>
                <a:latin typeface="Consolas" panose="020B0609020204030204" pitchFamily="49" charset="0"/>
              </a:rPr>
              <a:t>1</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print(str(names)+</a:t>
            </a:r>
            <a:r>
              <a:rPr lang="en-IN" sz="1200" b="0" dirty="0">
                <a:solidFill>
                  <a:srgbClr val="A31515"/>
                </a:solidFill>
                <a:effectLst/>
                <a:latin typeface="Consolas" panose="020B0609020204030204" pitchFamily="49" charset="0"/>
              </a:rPr>
              <a:t>" "</a:t>
            </a:r>
            <a:r>
              <a:rPr lang="en-IN" sz="1200" b="0" dirty="0">
                <a:solidFill>
                  <a:srgbClr val="000000"/>
                </a:solidFill>
                <a:effectLst/>
                <a:latin typeface="Consolas" panose="020B0609020204030204" pitchFamily="49" charset="0"/>
              </a:rPr>
              <a:t>+str(ids))        </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return</a:t>
            </a:r>
            <a:r>
              <a:rPr lang="en-IN" sz="1200" b="0" dirty="0">
                <a:solidFill>
                  <a:srgbClr val="000000"/>
                </a:solidFill>
                <a:effectLst/>
                <a:latin typeface="Consolas" panose="020B0609020204030204" pitchFamily="49" charset="0"/>
              </a:rPr>
              <a:t> names, ids, faces        </a:t>
            </a:r>
          </a:p>
          <a:p>
            <a:r>
              <a:rPr lang="en-IN" sz="1200" b="0" dirty="0">
                <a:solidFill>
                  <a:srgbClr val="0000FF"/>
                </a:solidFill>
                <a:effectLst/>
                <a:latin typeface="Consolas" panose="020B0609020204030204" pitchFamily="49" charset="0"/>
              </a:rPr>
              <a:t>def</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getName</a:t>
            </a:r>
            <a:r>
              <a:rPr lang="en-IN" sz="1200" b="0" dirty="0">
                <a:solidFill>
                  <a:srgbClr val="000000"/>
                </a:solidFill>
                <a:effectLst/>
                <a:latin typeface="Consolas" panose="020B0609020204030204" pitchFamily="49" charset="0"/>
              </a:rPr>
              <a:t>(predict, ids, names):</a:t>
            </a:r>
          </a:p>
          <a:p>
            <a:r>
              <a:rPr lang="en-IN" sz="1200" b="0" dirty="0">
                <a:solidFill>
                  <a:srgbClr val="000000"/>
                </a:solidFill>
                <a:effectLst/>
                <a:latin typeface="Consolas" panose="020B0609020204030204" pitchFamily="49" charset="0"/>
              </a:rPr>
              <a:t>    name = </a:t>
            </a:r>
            <a:r>
              <a:rPr lang="en-IN" sz="1200" b="0" dirty="0">
                <a:solidFill>
                  <a:srgbClr val="A31515"/>
                </a:solidFill>
                <a:effectLst/>
                <a:latin typeface="Consolas" panose="020B0609020204030204" pitchFamily="49" charset="0"/>
              </a:rPr>
              <a:t>"Unable to get name"</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for</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i</a:t>
            </a:r>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in</a:t>
            </a:r>
            <a:r>
              <a:rPr lang="en-IN" sz="1200" b="0" dirty="0">
                <a:solidFill>
                  <a:srgbClr val="000000"/>
                </a:solidFill>
                <a:effectLst/>
                <a:latin typeface="Consolas" panose="020B0609020204030204" pitchFamily="49" charset="0"/>
              </a:rPr>
              <a:t> range(</a:t>
            </a:r>
            <a:r>
              <a:rPr lang="en-IN" sz="1200" b="0" dirty="0" err="1">
                <a:solidFill>
                  <a:srgbClr val="000000"/>
                </a:solidFill>
                <a:effectLst/>
                <a:latin typeface="Consolas" panose="020B0609020204030204" pitchFamily="49" charset="0"/>
              </a:rPr>
              <a:t>len</a:t>
            </a:r>
            <a:r>
              <a:rPr lang="en-IN" sz="1200" b="0" dirty="0">
                <a:solidFill>
                  <a:srgbClr val="000000"/>
                </a:solidFill>
                <a:effectLst/>
                <a:latin typeface="Consolas" panose="020B0609020204030204" pitchFamily="49" charset="0"/>
              </a:rPr>
              <a:t>(ids)):</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if</a:t>
            </a:r>
            <a:r>
              <a:rPr lang="en-IN" sz="1200" b="0" dirty="0">
                <a:solidFill>
                  <a:srgbClr val="000000"/>
                </a:solidFill>
                <a:effectLst/>
                <a:latin typeface="Consolas" panose="020B0609020204030204" pitchFamily="49" charset="0"/>
              </a:rPr>
              <a:t> ids[</a:t>
            </a:r>
            <a:r>
              <a:rPr lang="en-IN" sz="1200" b="0" dirty="0" err="1">
                <a:solidFill>
                  <a:srgbClr val="000000"/>
                </a:solidFill>
                <a:effectLst/>
                <a:latin typeface="Consolas" panose="020B0609020204030204" pitchFamily="49" charset="0"/>
              </a:rPr>
              <a:t>i</a:t>
            </a:r>
            <a:r>
              <a:rPr lang="en-IN" sz="1200" b="0" dirty="0">
                <a:solidFill>
                  <a:srgbClr val="000000"/>
                </a:solidFill>
                <a:effectLst/>
                <a:latin typeface="Consolas" panose="020B0609020204030204" pitchFamily="49" charset="0"/>
              </a:rPr>
              <a:t>] == predict:</a:t>
            </a:r>
          </a:p>
          <a:p>
            <a:r>
              <a:rPr lang="en-IN" sz="1200" b="0" dirty="0">
                <a:solidFill>
                  <a:srgbClr val="000000"/>
                </a:solidFill>
                <a:effectLst/>
                <a:latin typeface="Consolas" panose="020B0609020204030204" pitchFamily="49" charset="0"/>
              </a:rPr>
              <a:t>            name = names[</a:t>
            </a:r>
            <a:r>
              <a:rPr lang="en-IN" sz="1200" b="0" dirty="0" err="1">
                <a:solidFill>
                  <a:srgbClr val="000000"/>
                </a:solidFill>
                <a:effectLst/>
                <a:latin typeface="Consolas" panose="020B0609020204030204" pitchFamily="49" charset="0"/>
              </a:rPr>
              <a:t>i</a:t>
            </a:r>
            <a:r>
              <a:rPr lang="en-IN" sz="12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777664"/>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481733-4C01-C83C-139A-EEDC3A060CD7}"/>
              </a:ext>
            </a:extLst>
          </p:cNvPr>
          <p:cNvSpPr txBox="1"/>
          <p:nvPr/>
        </p:nvSpPr>
        <p:spPr>
          <a:xfrm>
            <a:off x="251521" y="116632"/>
            <a:ext cx="8784976" cy="6924973"/>
          </a:xfrm>
          <a:prstGeom prst="rect">
            <a:avLst/>
          </a:prstGeom>
          <a:noFill/>
        </p:spPr>
        <p:txBody>
          <a:bodyPr wrap="square" rtlCol="0">
            <a:spAutoFit/>
          </a:bodyPr>
          <a:lstStyle/>
          <a:p>
            <a:r>
              <a:rPr lang="en-IN" sz="1200" dirty="0" err="1"/>
              <a:t>jj</a:t>
            </a:r>
            <a:r>
              <a:rPr lang="en-IN" sz="1200" b="0" dirty="0" err="1">
                <a:solidFill>
                  <a:srgbClr val="0000FF"/>
                </a:solidFill>
                <a:effectLst/>
                <a:latin typeface="Consolas" panose="020B0609020204030204" pitchFamily="49" charset="0"/>
              </a:rPr>
              <a:t>def</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UserLoginAction</a:t>
            </a:r>
            <a:r>
              <a:rPr lang="en-IN" sz="1200" b="0" dirty="0">
                <a:solidFill>
                  <a:srgbClr val="000000"/>
                </a:solidFill>
                <a:effectLst/>
                <a:latin typeface="Consolas" panose="020B0609020204030204" pitchFamily="49" charset="0"/>
              </a:rPr>
              <a:t>(request):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global</a:t>
            </a:r>
            <a:r>
              <a:rPr lang="en-IN" sz="1200" b="0" dirty="0">
                <a:solidFill>
                  <a:srgbClr val="000000"/>
                </a:solidFill>
                <a:effectLst/>
                <a:latin typeface="Consolas" panose="020B0609020204030204" pitchFamily="49" charset="0"/>
              </a:rPr>
              <a:t> username, finger</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if</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request.method</a:t>
            </a:r>
            <a:r>
              <a:rPr lang="en-IN" sz="1200" b="0" dirty="0">
                <a:solidFill>
                  <a:srgbClr val="000000"/>
                </a:solidFill>
                <a:effectLst/>
                <a:latin typeface="Consolas" panose="020B0609020204030204" pitchFamily="49" charset="0"/>
              </a:rPr>
              <a:t> == </a:t>
            </a:r>
            <a:r>
              <a:rPr lang="en-IN" sz="1200" b="0" dirty="0">
                <a:solidFill>
                  <a:srgbClr val="A31515"/>
                </a:solidFill>
                <a:effectLst/>
                <a:latin typeface="Consolas" panose="020B0609020204030204" pitchFamily="49" charset="0"/>
              </a:rPr>
              <a:t>'POST'</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username = </a:t>
            </a:r>
            <a:r>
              <a:rPr lang="en-IN" sz="1200" b="0" dirty="0" err="1">
                <a:solidFill>
                  <a:srgbClr val="000000"/>
                </a:solidFill>
                <a:effectLst/>
                <a:latin typeface="Consolas" panose="020B0609020204030204" pitchFamily="49" charset="0"/>
              </a:rPr>
              <a:t>request.POST.get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't1'</a:t>
            </a:r>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False</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password = </a:t>
            </a:r>
            <a:r>
              <a:rPr lang="en-IN" sz="1200" b="0" dirty="0" err="1">
                <a:solidFill>
                  <a:srgbClr val="000000"/>
                </a:solidFill>
                <a:effectLst/>
                <a:latin typeface="Consolas" panose="020B0609020204030204" pitchFamily="49" charset="0"/>
              </a:rPr>
              <a:t>request.POST.get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't2'</a:t>
            </a:r>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False</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finger_image</a:t>
            </a:r>
            <a:r>
              <a:rPr lang="en-IN" sz="1200" b="0" dirty="0">
                <a:solidFill>
                  <a:srgbClr val="000000"/>
                </a:solidFill>
                <a:effectLst/>
                <a:latin typeface="Consolas" panose="020B0609020204030204" pitchFamily="49" charset="0"/>
              </a:rPr>
              <a:t> = </a:t>
            </a:r>
            <a:r>
              <a:rPr lang="en-IN" sz="1200" b="0" dirty="0" err="1">
                <a:solidFill>
                  <a:srgbClr val="000000"/>
                </a:solidFill>
                <a:effectLst/>
                <a:latin typeface="Consolas" panose="020B0609020204030204" pitchFamily="49" charset="0"/>
              </a:rPr>
              <a:t>request.FILES</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't3'</a:t>
            </a:r>
            <a:r>
              <a:rPr lang="en-IN" sz="1200" b="0" dirty="0">
                <a:solidFill>
                  <a:srgbClr val="000000"/>
                </a:solidFill>
                <a:effectLst/>
                <a:latin typeface="Consolas" panose="020B0609020204030204" pitchFamily="49" charset="0"/>
              </a:rPr>
              <a:t>].read()</a:t>
            </a:r>
          </a:p>
          <a:p>
            <a:r>
              <a:rPr lang="en-IN" sz="1200" b="0" dirty="0">
                <a:solidFill>
                  <a:srgbClr val="000000"/>
                </a:solidFill>
                <a:effectLst/>
                <a:latin typeface="Consolas" panose="020B0609020204030204" pitchFamily="49" charset="0"/>
              </a:rPr>
              <a:t>        index = </a:t>
            </a:r>
            <a:r>
              <a:rPr lang="en-IN" sz="1200" b="0" dirty="0">
                <a:solidFill>
                  <a:srgbClr val="098658"/>
                </a:solidFill>
                <a:effectLst/>
                <a:latin typeface="Consolas" panose="020B0609020204030204" pitchFamily="49" charset="0"/>
              </a:rPr>
              <a:t>0</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msg</a:t>
            </a:r>
            <a:r>
              <a:rPr lang="en-IN" sz="1200" b="0" dirty="0">
                <a:solidFill>
                  <a:srgbClr val="000000"/>
                </a:solidFill>
                <a:effectLst/>
                <a:latin typeface="Consolas" panose="020B0609020204030204" pitchFamily="49" charset="0"/>
              </a:rPr>
              <a:t> = </a:t>
            </a:r>
            <a:r>
              <a:rPr lang="en-IN" sz="1200" b="0" dirty="0">
                <a:solidFill>
                  <a:srgbClr val="A31515"/>
                </a:solidFill>
                <a:effectLst/>
                <a:latin typeface="Consolas" panose="020B0609020204030204" pitchFamily="49" charset="0"/>
              </a:rPr>
              <a:t>"Login or finger matching failed"</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finger = </a:t>
            </a:r>
            <a:r>
              <a:rPr lang="en-IN" sz="1200" b="0" dirty="0">
                <a:solidFill>
                  <a:srgbClr val="A31515"/>
                </a:solidFill>
                <a:effectLst/>
                <a:latin typeface="Consolas" panose="020B0609020204030204" pitchFamily="49" charset="0"/>
              </a:rPr>
              <a:t>""</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page = </a:t>
            </a:r>
            <a:r>
              <a:rPr lang="en-IN" sz="1200" b="0" dirty="0">
                <a:solidFill>
                  <a:srgbClr val="A31515"/>
                </a:solidFill>
                <a:effectLst/>
                <a:latin typeface="Consolas" panose="020B0609020204030204" pitchFamily="49" charset="0"/>
              </a:rPr>
              <a:t>'UserLogin.html'</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con = </a:t>
            </a:r>
            <a:r>
              <a:rPr lang="en-IN" sz="1200" b="0" dirty="0" err="1">
                <a:solidFill>
                  <a:srgbClr val="000000"/>
                </a:solidFill>
                <a:effectLst/>
                <a:latin typeface="Consolas" panose="020B0609020204030204" pitchFamily="49" charset="0"/>
              </a:rPr>
              <a:t>pymysql.connect</a:t>
            </a:r>
            <a:r>
              <a:rPr lang="en-IN" sz="1200" b="0" dirty="0">
                <a:solidFill>
                  <a:srgbClr val="000000"/>
                </a:solidFill>
                <a:effectLst/>
                <a:latin typeface="Consolas" panose="020B0609020204030204" pitchFamily="49" charset="0"/>
              </a:rPr>
              <a:t>(host=</a:t>
            </a:r>
            <a:r>
              <a:rPr lang="en-IN" sz="1200" b="0" dirty="0">
                <a:solidFill>
                  <a:srgbClr val="A31515"/>
                </a:solidFill>
                <a:effectLst/>
                <a:latin typeface="Consolas" panose="020B0609020204030204" pitchFamily="49" charset="0"/>
              </a:rPr>
              <a:t>'127.0.0.1'</a:t>
            </a:r>
            <a:r>
              <a:rPr lang="en-IN" sz="1200" b="0" dirty="0">
                <a:solidFill>
                  <a:srgbClr val="000000"/>
                </a:solidFill>
                <a:effectLst/>
                <a:latin typeface="Consolas" panose="020B0609020204030204" pitchFamily="49" charset="0"/>
              </a:rPr>
              <a:t>,port = </a:t>
            </a:r>
            <a:r>
              <a:rPr lang="en-IN" sz="1200" b="0" dirty="0">
                <a:solidFill>
                  <a:srgbClr val="098658"/>
                </a:solidFill>
                <a:effectLst/>
                <a:latin typeface="Consolas" panose="020B0609020204030204" pitchFamily="49" charset="0"/>
              </a:rPr>
              <a:t>3306</a:t>
            </a:r>
            <a:r>
              <a:rPr lang="en-IN" sz="1200" b="0" dirty="0">
                <a:solidFill>
                  <a:srgbClr val="000000"/>
                </a:solidFill>
                <a:effectLst/>
                <a:latin typeface="Consolas" panose="020B0609020204030204" pitchFamily="49" charset="0"/>
              </a:rPr>
              <a:t>,user = </a:t>
            </a:r>
            <a:r>
              <a:rPr lang="en-IN" sz="1200" b="0" dirty="0">
                <a:solidFill>
                  <a:srgbClr val="A31515"/>
                </a:solidFill>
                <a:effectLst/>
                <a:latin typeface="Consolas" panose="020B0609020204030204" pitchFamily="49" charset="0"/>
              </a:rPr>
              <a:t>'root'</a:t>
            </a:r>
            <a:r>
              <a:rPr lang="en-IN" sz="1200" b="0" dirty="0">
                <a:solidFill>
                  <a:srgbClr val="000000"/>
                </a:solidFill>
                <a:effectLst/>
                <a:latin typeface="Consolas" panose="020B0609020204030204" pitchFamily="49" charset="0"/>
              </a:rPr>
              <a:t>, password = </a:t>
            </a:r>
            <a:r>
              <a:rPr lang="en-IN" sz="1200" b="0" dirty="0">
                <a:solidFill>
                  <a:srgbClr val="A31515"/>
                </a:solidFill>
                <a:effectLst/>
                <a:latin typeface="Consolas" panose="020B0609020204030204" pitchFamily="49" charset="0"/>
              </a:rPr>
              <a:t>'root'</a:t>
            </a:r>
            <a:r>
              <a:rPr lang="en-IN" sz="1200" b="0" dirty="0">
                <a:solidFill>
                  <a:srgbClr val="000000"/>
                </a:solidFill>
                <a:effectLst/>
                <a:latin typeface="Consolas" panose="020B0609020204030204" pitchFamily="49" charset="0"/>
              </a:rPr>
              <a:t>, database = </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securebiometric</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,charset=</a:t>
            </a:r>
            <a:r>
              <a:rPr lang="en-IN" sz="1200" b="0" dirty="0">
                <a:solidFill>
                  <a:srgbClr val="A31515"/>
                </a:solidFill>
                <a:effectLst/>
                <a:latin typeface="Consolas" panose="020B0609020204030204" pitchFamily="49" charset="0"/>
              </a:rPr>
              <a:t>'utf8'</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with</a:t>
            </a:r>
            <a:r>
              <a:rPr lang="en-IN" sz="1200" b="0" dirty="0">
                <a:solidFill>
                  <a:srgbClr val="000000"/>
                </a:solidFill>
                <a:effectLst/>
                <a:latin typeface="Consolas" panose="020B0609020204030204" pitchFamily="49" charset="0"/>
              </a:rPr>
              <a:t> con:</a:t>
            </a:r>
          </a:p>
          <a:p>
            <a:r>
              <a:rPr lang="en-IN" sz="1200" b="0" dirty="0">
                <a:solidFill>
                  <a:srgbClr val="000000"/>
                </a:solidFill>
                <a:effectLst/>
                <a:latin typeface="Consolas" panose="020B0609020204030204" pitchFamily="49" charset="0"/>
              </a:rPr>
              <a:t>            cur = </a:t>
            </a:r>
            <a:r>
              <a:rPr lang="en-IN" sz="1200" b="0" dirty="0" err="1">
                <a:solidFill>
                  <a:srgbClr val="000000"/>
                </a:solidFill>
                <a:effectLst/>
                <a:latin typeface="Consolas" panose="020B0609020204030204" pitchFamily="49" charset="0"/>
              </a:rPr>
              <a:t>con.cursor</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cur.execute</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"select </a:t>
            </a:r>
            <a:r>
              <a:rPr lang="en-IN" sz="1200" b="0" dirty="0" err="1">
                <a:solidFill>
                  <a:srgbClr val="A31515"/>
                </a:solidFill>
                <a:effectLst/>
                <a:latin typeface="Consolas" panose="020B0609020204030204" pitchFamily="49" charset="0"/>
              </a:rPr>
              <a:t>username,password,finger</a:t>
            </a:r>
            <a:r>
              <a:rPr lang="en-IN" sz="1200" b="0" dirty="0">
                <a:solidFill>
                  <a:srgbClr val="A31515"/>
                </a:solidFill>
                <a:effectLst/>
                <a:latin typeface="Consolas" panose="020B0609020204030204" pitchFamily="49" charset="0"/>
              </a:rPr>
              <a:t> FROM signup"</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rows = </a:t>
            </a:r>
            <a:r>
              <a:rPr lang="en-IN" sz="1200" b="0" dirty="0" err="1">
                <a:solidFill>
                  <a:srgbClr val="000000"/>
                </a:solidFill>
                <a:effectLst/>
                <a:latin typeface="Consolas" panose="020B0609020204030204" pitchFamily="49" charset="0"/>
              </a:rPr>
              <a:t>cur.fetchall</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for</a:t>
            </a:r>
            <a:r>
              <a:rPr lang="en-IN" sz="1200" b="0" dirty="0">
                <a:solidFill>
                  <a:srgbClr val="000000"/>
                </a:solidFill>
                <a:effectLst/>
                <a:latin typeface="Consolas" panose="020B0609020204030204" pitchFamily="49" charset="0"/>
              </a:rPr>
              <a:t> row </a:t>
            </a:r>
            <a:r>
              <a:rPr lang="en-IN" sz="1200" b="0" dirty="0">
                <a:solidFill>
                  <a:srgbClr val="0000FF"/>
                </a:solidFill>
                <a:effectLst/>
                <a:latin typeface="Consolas" panose="020B0609020204030204" pitchFamily="49" charset="0"/>
              </a:rPr>
              <a:t>in</a:t>
            </a:r>
            <a:r>
              <a:rPr lang="en-IN" sz="1200" b="0" dirty="0">
                <a:solidFill>
                  <a:srgbClr val="000000"/>
                </a:solidFill>
                <a:effectLst/>
                <a:latin typeface="Consolas" panose="020B0609020204030204" pitchFamily="49" charset="0"/>
              </a:rPr>
              <a:t> rows:</a:t>
            </a:r>
          </a:p>
          <a:p>
            <a:r>
              <a:rPr lang="en-IN" sz="1200" b="0" dirty="0">
                <a:solidFill>
                  <a:srgbClr val="000000"/>
                </a:solidFill>
                <a:effectLst/>
                <a:latin typeface="Consolas" panose="020B0609020204030204" pitchFamily="49" charset="0"/>
              </a:rPr>
              <a:t>                print(str(row[</a:t>
            </a:r>
            <a:r>
              <a:rPr lang="en-IN" sz="1200" b="0" dirty="0">
                <a:solidFill>
                  <a:srgbClr val="098658"/>
                </a:solidFill>
                <a:effectLst/>
                <a:latin typeface="Consolas" panose="020B0609020204030204" pitchFamily="49" charset="0"/>
              </a:rPr>
              <a:t>2</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if</a:t>
            </a:r>
            <a:r>
              <a:rPr lang="en-IN" sz="1200" b="0" dirty="0">
                <a:solidFill>
                  <a:srgbClr val="000000"/>
                </a:solidFill>
                <a:effectLst/>
                <a:latin typeface="Consolas" panose="020B0609020204030204" pitchFamily="49" charset="0"/>
              </a:rPr>
              <a:t> row[</a:t>
            </a:r>
            <a:r>
              <a:rPr lang="en-IN" sz="1200" b="0" dirty="0">
                <a:solidFill>
                  <a:srgbClr val="098658"/>
                </a:solidFill>
                <a:effectLst/>
                <a:latin typeface="Consolas" panose="020B0609020204030204" pitchFamily="49" charset="0"/>
              </a:rPr>
              <a:t>0</a:t>
            </a:r>
            <a:r>
              <a:rPr lang="en-IN" sz="1200" b="0" dirty="0">
                <a:solidFill>
                  <a:srgbClr val="000000"/>
                </a:solidFill>
                <a:effectLst/>
                <a:latin typeface="Consolas" panose="020B0609020204030204" pitchFamily="49" charset="0"/>
              </a:rPr>
              <a:t>] == username </a:t>
            </a:r>
            <a:r>
              <a:rPr lang="en-IN" sz="1200" b="0" dirty="0">
                <a:solidFill>
                  <a:srgbClr val="0000FF"/>
                </a:solidFill>
                <a:effectLst/>
                <a:latin typeface="Consolas" panose="020B0609020204030204" pitchFamily="49" charset="0"/>
              </a:rPr>
              <a:t>and</a:t>
            </a:r>
            <a:r>
              <a:rPr lang="en-IN" sz="1200" b="0" dirty="0">
                <a:solidFill>
                  <a:srgbClr val="000000"/>
                </a:solidFill>
                <a:effectLst/>
                <a:latin typeface="Consolas" panose="020B0609020204030204" pitchFamily="49" charset="0"/>
              </a:rPr>
              <a:t> password == row[</a:t>
            </a:r>
            <a:r>
              <a:rPr lang="en-IN" sz="1200" b="0" dirty="0">
                <a:solidFill>
                  <a:srgbClr val="098658"/>
                </a:solidFill>
                <a:effectLst/>
                <a:latin typeface="Consolas" panose="020B0609020204030204" pitchFamily="49" charset="0"/>
              </a:rPr>
              <a:t>1</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finger = row[</a:t>
            </a:r>
            <a:r>
              <a:rPr lang="en-IN" sz="1200" b="0" dirty="0">
                <a:solidFill>
                  <a:srgbClr val="098658"/>
                </a:solidFill>
                <a:effectLst/>
                <a:latin typeface="Consolas" panose="020B0609020204030204" pitchFamily="49" charset="0"/>
              </a:rPr>
              <a:t>2</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index = </a:t>
            </a:r>
            <a:r>
              <a:rPr lang="en-IN" sz="1200" b="0" dirty="0">
                <a:solidFill>
                  <a:srgbClr val="098658"/>
                </a:solidFill>
                <a:effectLst/>
                <a:latin typeface="Consolas" panose="020B0609020204030204" pitchFamily="49" charset="0"/>
              </a:rPr>
              <a:t>1</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break</a:t>
            </a:r>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if</a:t>
            </a:r>
            <a:r>
              <a:rPr lang="en-IN" sz="1200" b="0" dirty="0">
                <a:solidFill>
                  <a:srgbClr val="000000"/>
                </a:solidFill>
                <a:effectLst/>
                <a:latin typeface="Consolas" panose="020B0609020204030204" pitchFamily="49" charset="0"/>
              </a:rPr>
              <a:t> index == </a:t>
            </a:r>
            <a:r>
              <a:rPr lang="en-IN" sz="1200" b="0" dirty="0">
                <a:solidFill>
                  <a:srgbClr val="098658"/>
                </a:solidFill>
                <a:effectLst/>
                <a:latin typeface="Consolas" panose="020B0609020204030204" pitchFamily="49" charset="0"/>
              </a:rPr>
              <a:t>1</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with</a:t>
            </a:r>
            <a:r>
              <a:rPr lang="en-IN" sz="1200" b="0" dirty="0">
                <a:solidFill>
                  <a:srgbClr val="000000"/>
                </a:solidFill>
                <a:effectLst/>
                <a:latin typeface="Consolas" panose="020B0609020204030204" pitchFamily="49" charset="0"/>
              </a:rPr>
              <a:t> open(</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SecureBiometricApp</a:t>
            </a:r>
            <a:r>
              <a:rPr lang="en-IN" sz="1200" b="0" dirty="0">
                <a:solidFill>
                  <a:srgbClr val="A31515"/>
                </a:solidFill>
                <a:effectLst/>
                <a:latin typeface="Consolas" panose="020B0609020204030204" pitchFamily="49" charset="0"/>
              </a:rPr>
              <a:t>/static/finger/'</a:t>
            </a:r>
            <a:r>
              <a:rPr lang="en-IN" sz="1200" b="0" dirty="0">
                <a:solidFill>
                  <a:srgbClr val="000000"/>
                </a:solidFill>
                <a:effectLst/>
                <a:latin typeface="Consolas" panose="020B0609020204030204" pitchFamily="49" charset="0"/>
              </a:rPr>
              <a:t>+finger, </a:t>
            </a:r>
            <a:r>
              <a:rPr lang="en-IN" sz="1200" b="0" dirty="0">
                <a:solidFill>
                  <a:srgbClr val="A31515"/>
                </a:solidFill>
                <a:effectLst/>
                <a:latin typeface="Consolas" panose="020B0609020204030204" pitchFamily="49" charset="0"/>
              </a:rPr>
              <a:t>"</a:t>
            </a:r>
            <a:r>
              <a:rPr lang="en-IN" sz="1200" b="0" dirty="0" err="1">
                <a:solidFill>
                  <a:srgbClr val="A31515"/>
                </a:solidFill>
                <a:effectLst/>
                <a:latin typeface="Consolas" panose="020B0609020204030204" pitchFamily="49" charset="0"/>
              </a:rPr>
              <a:t>rb</a:t>
            </a: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as</a:t>
            </a:r>
            <a:r>
              <a:rPr lang="en-IN" sz="1200" b="0" dirty="0">
                <a:solidFill>
                  <a:srgbClr val="000000"/>
                </a:solidFill>
                <a:effectLst/>
                <a:latin typeface="Consolas" panose="020B0609020204030204" pitchFamily="49" charset="0"/>
              </a:rPr>
              <a:t> file:</a:t>
            </a:r>
          </a:p>
          <a:p>
            <a:r>
              <a:rPr lang="en-IN" sz="1200" b="0" dirty="0">
                <a:solidFill>
                  <a:srgbClr val="000000"/>
                </a:solidFill>
                <a:effectLst/>
                <a:latin typeface="Consolas" panose="020B0609020204030204" pitchFamily="49" charset="0"/>
              </a:rPr>
              <a:t>                content = </a:t>
            </a:r>
            <a:r>
              <a:rPr lang="en-IN" sz="1200" b="0" dirty="0" err="1">
                <a:solidFill>
                  <a:srgbClr val="000000"/>
                </a:solidFill>
                <a:effectLst/>
                <a:latin typeface="Consolas" panose="020B0609020204030204" pitchFamily="49" charset="0"/>
              </a:rPr>
              <a:t>file.read</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file.close</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if</a:t>
            </a:r>
            <a:r>
              <a:rPr lang="en-IN" sz="1200" b="0" dirty="0">
                <a:solidFill>
                  <a:srgbClr val="000000"/>
                </a:solidFill>
                <a:effectLst/>
                <a:latin typeface="Consolas" panose="020B0609020204030204" pitchFamily="49" charset="0"/>
              </a:rPr>
              <a:t> content == </a:t>
            </a:r>
            <a:r>
              <a:rPr lang="en-IN" sz="1200" b="0" dirty="0" err="1">
                <a:solidFill>
                  <a:srgbClr val="000000"/>
                </a:solidFill>
                <a:effectLst/>
                <a:latin typeface="Consolas" panose="020B0609020204030204" pitchFamily="49" charset="0"/>
              </a:rPr>
              <a:t>finger_image</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msg</a:t>
            </a:r>
            <a:r>
              <a:rPr lang="en-IN" sz="1200" b="0" dirty="0">
                <a:solidFill>
                  <a:srgbClr val="000000"/>
                </a:solidFill>
                <a:effectLst/>
                <a:latin typeface="Consolas" panose="020B0609020204030204" pitchFamily="49" charset="0"/>
              </a:rPr>
              <a:t> = </a:t>
            </a:r>
            <a:r>
              <a:rPr lang="en-IN" sz="1200" b="0" dirty="0">
                <a:solidFill>
                  <a:srgbClr val="A31515"/>
                </a:solidFill>
                <a:effectLst/>
                <a:latin typeface="Consolas" panose="020B0609020204030204" pitchFamily="49" charset="0"/>
              </a:rPr>
              <a:t>"Login &amp; Finger Matching Successful"</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page = </a:t>
            </a:r>
            <a:r>
              <a:rPr lang="en-IN" sz="1200" b="0" dirty="0">
                <a:solidFill>
                  <a:srgbClr val="A31515"/>
                </a:solidFill>
                <a:effectLst/>
                <a:latin typeface="Consolas" panose="020B0609020204030204" pitchFamily="49" charset="0"/>
              </a:rPr>
              <a:t>'ValidateFace.html'</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context= {</a:t>
            </a:r>
            <a:r>
              <a:rPr lang="en-IN" sz="1200" b="0" dirty="0">
                <a:solidFill>
                  <a:srgbClr val="A31515"/>
                </a:solidFill>
                <a:effectLst/>
                <a:latin typeface="Consolas" panose="020B0609020204030204" pitchFamily="49" charset="0"/>
              </a:rPr>
              <a:t>'data'</a:t>
            </a:r>
            <a:r>
              <a:rPr lang="en-IN" sz="1200" b="0" dirty="0">
                <a:solidFill>
                  <a:srgbClr val="000000"/>
                </a:solidFill>
                <a:effectLst/>
                <a:latin typeface="Consolas" panose="020B0609020204030204" pitchFamily="49" charset="0"/>
              </a:rPr>
              <a:t>:</a:t>
            </a:r>
            <a:r>
              <a:rPr lang="en-IN" sz="1200" b="0" dirty="0" err="1">
                <a:solidFill>
                  <a:srgbClr val="000000"/>
                </a:solidFill>
                <a:effectLst/>
                <a:latin typeface="Consolas" panose="020B0609020204030204" pitchFamily="49" charset="0"/>
              </a:rPr>
              <a:t>msg</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return</a:t>
            </a:r>
            <a:r>
              <a:rPr lang="en-IN" sz="1200" b="0" dirty="0">
                <a:solidFill>
                  <a:srgbClr val="000000"/>
                </a:solidFill>
                <a:effectLst/>
                <a:latin typeface="Consolas" panose="020B0609020204030204" pitchFamily="49" charset="0"/>
              </a:rPr>
              <a:t> render(request, page, context)</a:t>
            </a:r>
          </a:p>
          <a:p>
            <a:r>
              <a:rPr lang="en-IN" sz="1200" b="0" dirty="0">
                <a:solidFill>
                  <a:srgbClr val="0000FF"/>
                </a:solidFill>
                <a:effectLst/>
                <a:latin typeface="Consolas" panose="020B0609020204030204" pitchFamily="49" charset="0"/>
              </a:rPr>
              <a:t>def</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SignupAction</a:t>
            </a:r>
            <a:r>
              <a:rPr lang="en-IN" sz="1200" b="0" dirty="0">
                <a:solidFill>
                  <a:srgbClr val="000000"/>
                </a:solidFill>
                <a:effectLst/>
                <a:latin typeface="Consolas" panose="020B0609020204030204" pitchFamily="49" charset="0"/>
              </a:rPr>
              <a:t>(request):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if</a:t>
            </a:r>
            <a:r>
              <a:rPr lang="en-IN" sz="1200" b="0" dirty="0">
                <a:solidFill>
                  <a:srgbClr val="000000"/>
                </a:solidFill>
                <a:effectLst/>
                <a:latin typeface="Consolas" panose="020B0609020204030204" pitchFamily="49" charset="0"/>
              </a:rPr>
              <a:t> </a:t>
            </a:r>
            <a:r>
              <a:rPr lang="en-IN" sz="1200" b="0" dirty="0" err="1">
                <a:solidFill>
                  <a:srgbClr val="000000"/>
                </a:solidFill>
                <a:effectLst/>
                <a:latin typeface="Consolas" panose="020B0609020204030204" pitchFamily="49" charset="0"/>
              </a:rPr>
              <a:t>request.method</a:t>
            </a:r>
            <a:r>
              <a:rPr lang="en-IN" sz="1200" b="0" dirty="0">
                <a:solidFill>
                  <a:srgbClr val="000000"/>
                </a:solidFill>
                <a:effectLst/>
                <a:latin typeface="Consolas" panose="020B0609020204030204" pitchFamily="49" charset="0"/>
              </a:rPr>
              <a:t> == </a:t>
            </a:r>
            <a:r>
              <a:rPr lang="en-IN" sz="1200" b="0" dirty="0">
                <a:solidFill>
                  <a:srgbClr val="A31515"/>
                </a:solidFill>
                <a:effectLst/>
                <a:latin typeface="Consolas" panose="020B0609020204030204" pitchFamily="49" charset="0"/>
              </a:rPr>
              <a:t>'POST'</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global</a:t>
            </a:r>
            <a:r>
              <a:rPr lang="en-IN" sz="1200" b="0" dirty="0">
                <a:solidFill>
                  <a:srgbClr val="000000"/>
                </a:solidFill>
                <a:effectLst/>
                <a:latin typeface="Consolas" panose="020B0609020204030204" pitchFamily="49" charset="0"/>
              </a:rPr>
              <a:t> username, password, contact, gender, email, address, finger, </a:t>
            </a:r>
            <a:r>
              <a:rPr lang="en-IN" sz="1200" b="0" dirty="0" err="1">
                <a:solidFill>
                  <a:srgbClr val="000000"/>
                </a:solidFill>
                <a:effectLst/>
                <a:latin typeface="Consolas" panose="020B0609020204030204" pitchFamily="49" charset="0"/>
              </a:rPr>
              <a:t>finger_image</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username = </a:t>
            </a:r>
            <a:r>
              <a:rPr lang="en-IN" sz="1200" b="0" dirty="0" err="1">
                <a:solidFill>
                  <a:srgbClr val="000000"/>
                </a:solidFill>
                <a:effectLst/>
                <a:latin typeface="Consolas" panose="020B0609020204030204" pitchFamily="49" charset="0"/>
              </a:rPr>
              <a:t>request.POST.get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't1'</a:t>
            </a:r>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False</a:t>
            </a:r>
            <a:r>
              <a:rPr lang="en-IN" sz="1200" b="0" dirty="0">
                <a:solidFill>
                  <a:srgbClr val="000000"/>
                </a:solidFill>
                <a:effectLst/>
                <a:latin typeface="Consolas" panose="020B0609020204030204" pitchFamily="49" charset="0"/>
              </a:rPr>
              <a:t>)</a:t>
            </a:r>
          </a:p>
          <a:p>
            <a:r>
              <a:rPr lang="en-IN" sz="1200" b="0" dirty="0">
                <a:solidFill>
                  <a:srgbClr val="000000"/>
                </a:solidFill>
                <a:effectLst/>
                <a:latin typeface="Consolas" panose="020B0609020204030204" pitchFamily="49" charset="0"/>
              </a:rPr>
              <a:t>        password = </a:t>
            </a:r>
            <a:r>
              <a:rPr lang="en-IN" sz="1200" b="0" dirty="0" err="1">
                <a:solidFill>
                  <a:srgbClr val="000000"/>
                </a:solidFill>
                <a:effectLst/>
                <a:latin typeface="Consolas" panose="020B0609020204030204" pitchFamily="49" charset="0"/>
              </a:rPr>
              <a:t>request.POST.get</a:t>
            </a:r>
            <a:r>
              <a:rPr lang="en-IN" sz="1200" b="0" dirty="0">
                <a:solidFill>
                  <a:srgbClr val="000000"/>
                </a:solidFill>
                <a:effectLst/>
                <a:latin typeface="Consolas" panose="020B0609020204030204" pitchFamily="49" charset="0"/>
              </a:rPr>
              <a:t>(</a:t>
            </a:r>
            <a:r>
              <a:rPr lang="en-IN" sz="1200" b="0" dirty="0">
                <a:solidFill>
                  <a:srgbClr val="A31515"/>
                </a:solidFill>
                <a:effectLst/>
                <a:latin typeface="Consolas" panose="020B0609020204030204" pitchFamily="49" charset="0"/>
              </a:rPr>
              <a:t>'t2'</a:t>
            </a:r>
            <a:r>
              <a:rPr lang="en-IN" sz="1200" b="0" dirty="0">
                <a:solidFill>
                  <a:srgbClr val="000000"/>
                </a:solidFill>
                <a:effectLst/>
                <a:latin typeface="Consolas" panose="020B0609020204030204" pitchFamily="49" charset="0"/>
              </a:rPr>
              <a:t>, </a:t>
            </a:r>
            <a:r>
              <a:rPr lang="en-IN" sz="1200" b="0" dirty="0">
                <a:solidFill>
                  <a:srgbClr val="0000FF"/>
                </a:solidFill>
                <a:effectLst/>
                <a:latin typeface="Consolas" panose="020B0609020204030204" pitchFamily="49" charset="0"/>
              </a:rPr>
              <a:t>False</a:t>
            </a:r>
            <a:r>
              <a:rPr lang="en-IN" sz="1200" dirty="0">
                <a:solidFill>
                  <a:srgbClr val="000000"/>
                </a:solidFill>
                <a:latin typeface="Consolas" panose="020B0609020204030204" pitchFamily="49" charset="0"/>
              </a:rPr>
              <a:t>)</a:t>
            </a:r>
            <a:endParaRPr lang="en-IN" sz="12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309897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a:xfrm>
            <a:off x="434340" y="188640"/>
            <a:ext cx="8229600" cy="1368152"/>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CONTENTS:</a:t>
            </a:r>
          </a:p>
        </p:txBody>
      </p:sp>
      <p:sp>
        <p:nvSpPr>
          <p:cNvPr id="1048597" name="Content Placeholder 2"/>
          <p:cNvSpPr>
            <a:spLocks noGrp="1"/>
          </p:cNvSpPr>
          <p:nvPr>
            <p:ph idx="1"/>
          </p:nvPr>
        </p:nvSpPr>
        <p:spPr>
          <a:xfrm>
            <a:off x="251520" y="1052736"/>
            <a:ext cx="8435280" cy="5616624"/>
          </a:xfrm>
        </p:spPr>
        <p:txBody>
          <a:bodyPr>
            <a:normAutofit/>
          </a:bodyPr>
          <a:lstStyle/>
          <a:p>
            <a:pPr marL="12065" indent="0" algn="just">
              <a:spcBef>
                <a:spcPts val="650"/>
              </a:spcBef>
              <a:buClr>
                <a:srgbClr val="D24717"/>
              </a:buClr>
              <a:buSzPct val="83000"/>
              <a:buNone/>
              <a:tabLst>
                <a:tab pos="288925" algn="l"/>
                <a:tab pos="289560" algn="l"/>
              </a:tabLst>
            </a:pPr>
            <a:r>
              <a:rPr lang="en-GB" sz="1600" spc="-114" dirty="0" err="1">
                <a:latin typeface="Times New Roman" panose="02020603050405020304" pitchFamily="18" charset="0"/>
                <a:cs typeface="Times New Roman" panose="02020603050405020304" pitchFamily="18" charset="0"/>
                <a:sym typeface="+mn-ea"/>
              </a:rPr>
              <a:t>a.Abstract</a:t>
            </a:r>
            <a:endParaRPr lang="en-GB" sz="1600" spc="-114" dirty="0">
              <a:latin typeface="Times New Roman" panose="02020603050405020304" pitchFamily="18" charset="0"/>
              <a:cs typeface="Times New Roman" panose="02020603050405020304" pitchFamily="18" charset="0"/>
            </a:endParaRPr>
          </a:p>
          <a:p>
            <a:pPr marL="12065" indent="0" algn="just">
              <a:spcBef>
                <a:spcPts val="650"/>
              </a:spcBef>
              <a:buClr>
                <a:srgbClr val="D24717"/>
              </a:buClr>
              <a:buSzPct val="83000"/>
              <a:buNone/>
              <a:tabLst>
                <a:tab pos="288925" algn="l"/>
                <a:tab pos="289560" algn="l"/>
              </a:tabLst>
            </a:pPr>
            <a:r>
              <a:rPr lang="en-GB" sz="1600" spc="-85" dirty="0" err="1">
                <a:latin typeface="Times New Roman" panose="02020603050405020304" pitchFamily="18" charset="0"/>
                <a:cs typeface="Times New Roman" panose="02020603050405020304" pitchFamily="18" charset="0"/>
                <a:sym typeface="+mn-ea"/>
              </a:rPr>
              <a:t>b.Existing</a:t>
            </a:r>
            <a:r>
              <a:rPr lang="en-GB" sz="1600" spc="-85" dirty="0">
                <a:latin typeface="Times New Roman" panose="02020603050405020304" pitchFamily="18" charset="0"/>
                <a:cs typeface="Times New Roman" panose="02020603050405020304" pitchFamily="18" charset="0"/>
                <a:sym typeface="+mn-ea"/>
              </a:rPr>
              <a:t> Systems</a:t>
            </a:r>
            <a:endParaRPr lang="en-GB" sz="1600" spc="-85" dirty="0">
              <a:latin typeface="Times New Roman" panose="02020603050405020304" pitchFamily="18" charset="0"/>
              <a:cs typeface="Times New Roman" panose="02020603050405020304" pitchFamily="18" charset="0"/>
            </a:endParaRPr>
          </a:p>
          <a:p>
            <a:pPr marL="12065" indent="0" algn="just">
              <a:spcBef>
                <a:spcPts val="650"/>
              </a:spcBef>
              <a:buClr>
                <a:srgbClr val="D24717"/>
              </a:buClr>
              <a:buSzPct val="83000"/>
              <a:buNone/>
              <a:tabLst>
                <a:tab pos="288925" algn="l"/>
                <a:tab pos="289560" algn="l"/>
              </a:tabLst>
            </a:pPr>
            <a:r>
              <a:rPr lang="en-GB" sz="1600" spc="-85" dirty="0" err="1">
                <a:latin typeface="Times New Roman" panose="02020603050405020304" pitchFamily="18" charset="0"/>
                <a:cs typeface="Times New Roman" panose="02020603050405020304" pitchFamily="18" charset="0"/>
                <a:sym typeface="+mn-ea"/>
              </a:rPr>
              <a:t>c.Disadvantages</a:t>
            </a:r>
            <a:endParaRPr lang="en-GB" sz="1600" spc="-85" dirty="0">
              <a:latin typeface="Times New Roman" panose="02020603050405020304" pitchFamily="18" charset="0"/>
              <a:cs typeface="Times New Roman" panose="02020603050405020304" pitchFamily="18" charset="0"/>
              <a:sym typeface="+mn-ea"/>
            </a:endParaRPr>
          </a:p>
          <a:p>
            <a:pPr marL="12065" indent="0" algn="just">
              <a:spcBef>
                <a:spcPts val="650"/>
              </a:spcBef>
              <a:buClr>
                <a:srgbClr val="D24717"/>
              </a:buClr>
              <a:buSzPct val="83000"/>
              <a:buNone/>
              <a:tabLst>
                <a:tab pos="288925" algn="l"/>
                <a:tab pos="289560" algn="l"/>
              </a:tabLst>
            </a:pPr>
            <a:r>
              <a:rPr lang="en-GB" sz="1600" spc="-85" dirty="0" err="1">
                <a:latin typeface="Times New Roman" panose="02020603050405020304" pitchFamily="18" charset="0"/>
                <a:cs typeface="Times New Roman" panose="02020603050405020304" pitchFamily="18" charset="0"/>
                <a:sym typeface="+mn-ea"/>
              </a:rPr>
              <a:t>d.Proposed</a:t>
            </a:r>
            <a:r>
              <a:rPr lang="en-GB" sz="1600" spc="-85" dirty="0">
                <a:latin typeface="Times New Roman" panose="02020603050405020304" pitchFamily="18" charset="0"/>
                <a:cs typeface="Times New Roman" panose="02020603050405020304" pitchFamily="18" charset="0"/>
                <a:sym typeface="+mn-ea"/>
              </a:rPr>
              <a:t> Systems</a:t>
            </a:r>
            <a:endParaRPr lang="en-GB" sz="1600" spc="-85" dirty="0">
              <a:latin typeface="Times New Roman" panose="02020603050405020304" pitchFamily="18" charset="0"/>
              <a:cs typeface="Times New Roman" panose="02020603050405020304" pitchFamily="18" charset="0"/>
            </a:endParaRPr>
          </a:p>
          <a:p>
            <a:pPr marL="12065" indent="0" algn="just">
              <a:spcBef>
                <a:spcPts val="650"/>
              </a:spcBef>
              <a:buClr>
                <a:srgbClr val="D24717"/>
              </a:buClr>
              <a:buSzPct val="83000"/>
              <a:buNone/>
              <a:tabLst>
                <a:tab pos="288925" algn="l"/>
                <a:tab pos="289560" algn="l"/>
              </a:tabLst>
            </a:pPr>
            <a:r>
              <a:rPr lang="en-GB" sz="1600" spc="-85" dirty="0" err="1">
                <a:latin typeface="Times New Roman" panose="02020603050405020304" pitchFamily="18" charset="0"/>
                <a:cs typeface="Times New Roman" panose="02020603050405020304" pitchFamily="18" charset="0"/>
                <a:sym typeface="+mn-ea"/>
              </a:rPr>
              <a:t>e.Advantages</a:t>
            </a:r>
            <a:endParaRPr lang="en-GB" sz="1600" spc="-85" dirty="0">
              <a:latin typeface="Times New Roman" panose="02020603050405020304" pitchFamily="18" charset="0"/>
              <a:cs typeface="Times New Roman" panose="02020603050405020304" pitchFamily="18" charset="0"/>
            </a:endParaRPr>
          </a:p>
          <a:p>
            <a:pPr marL="12065" indent="0" algn="just">
              <a:spcBef>
                <a:spcPts val="650"/>
              </a:spcBef>
              <a:buClr>
                <a:srgbClr val="D24717"/>
              </a:buClr>
              <a:buSzPct val="83000"/>
              <a:buNone/>
              <a:tabLst>
                <a:tab pos="288925" algn="l"/>
                <a:tab pos="289560" algn="l"/>
              </a:tabLst>
            </a:pPr>
            <a:r>
              <a:rPr lang="en-GB" sz="1600" spc="-85" dirty="0">
                <a:latin typeface="Times New Roman" panose="02020603050405020304" pitchFamily="18" charset="0"/>
                <a:cs typeface="Times New Roman" panose="02020603050405020304" pitchFamily="18" charset="0"/>
                <a:sym typeface="+mn-ea"/>
              </a:rPr>
              <a:t>f. </a:t>
            </a:r>
            <a:r>
              <a:rPr lang="en-GB" sz="1600" spc="-85" dirty="0">
                <a:latin typeface="Times New Roman" panose="02020603050405020304" pitchFamily="18" charset="0"/>
                <a:cs typeface="Times New Roman" panose="02020603050405020304" pitchFamily="18" charset="0"/>
              </a:rPr>
              <a:t>Hardware and Software requirements</a:t>
            </a:r>
          </a:p>
          <a:p>
            <a:pPr marL="12065" indent="0" algn="just">
              <a:spcBef>
                <a:spcPts val="650"/>
              </a:spcBef>
              <a:buClr>
                <a:srgbClr val="D24717"/>
              </a:buClr>
              <a:buSzPct val="83000"/>
              <a:buNone/>
              <a:tabLst>
                <a:tab pos="288925" algn="l"/>
                <a:tab pos="289560" algn="l"/>
              </a:tabLst>
            </a:pPr>
            <a:r>
              <a:rPr lang="en-GB" sz="1600" spc="-85" dirty="0" err="1">
                <a:latin typeface="Times New Roman" panose="02020603050405020304" pitchFamily="18" charset="0"/>
                <a:cs typeface="Times New Roman" panose="02020603050405020304" pitchFamily="18" charset="0"/>
                <a:sym typeface="+mn-ea"/>
              </a:rPr>
              <a:t>g.Novelty</a:t>
            </a:r>
            <a:r>
              <a:rPr lang="en-GB" sz="1600" spc="-85" dirty="0">
                <a:latin typeface="Times New Roman" panose="02020603050405020304" pitchFamily="18" charset="0"/>
                <a:cs typeface="Times New Roman" panose="02020603050405020304" pitchFamily="18" charset="0"/>
                <a:sym typeface="+mn-ea"/>
              </a:rPr>
              <a:t> of Project</a:t>
            </a:r>
            <a:endParaRPr lang="en-GB" sz="1600" spc="-85" dirty="0">
              <a:latin typeface="Times New Roman" panose="02020603050405020304" pitchFamily="18" charset="0"/>
              <a:cs typeface="Times New Roman" panose="02020603050405020304" pitchFamily="18" charset="0"/>
            </a:endParaRPr>
          </a:p>
          <a:p>
            <a:pPr marL="12065" indent="0" algn="just">
              <a:spcBef>
                <a:spcPts val="650"/>
              </a:spcBef>
              <a:buClr>
                <a:srgbClr val="D24717"/>
              </a:buClr>
              <a:buSzPct val="83000"/>
              <a:buNone/>
              <a:tabLst>
                <a:tab pos="288925" algn="l"/>
                <a:tab pos="289560" algn="l"/>
              </a:tabLst>
            </a:pPr>
            <a:r>
              <a:rPr lang="en-GB" sz="1600" spc="-85" dirty="0">
                <a:latin typeface="Times New Roman" panose="02020603050405020304" pitchFamily="18" charset="0"/>
                <a:cs typeface="Times New Roman" panose="02020603050405020304" pitchFamily="18" charset="0"/>
                <a:sym typeface="+mn-ea"/>
              </a:rPr>
              <a:t>h.Architecture</a:t>
            </a:r>
            <a:endParaRPr lang="en-GB" sz="1600" spc="-85" dirty="0">
              <a:latin typeface="Times New Roman" panose="02020603050405020304" pitchFamily="18" charset="0"/>
              <a:cs typeface="Times New Roman" panose="02020603050405020304" pitchFamily="18" charset="0"/>
            </a:endParaRPr>
          </a:p>
          <a:p>
            <a:pPr marL="12065" indent="0" algn="just">
              <a:spcBef>
                <a:spcPts val="650"/>
              </a:spcBef>
              <a:buClr>
                <a:srgbClr val="D24717"/>
              </a:buClr>
              <a:buSzPct val="83000"/>
              <a:buNone/>
              <a:tabLst>
                <a:tab pos="288925" algn="l"/>
                <a:tab pos="289560" algn="l"/>
              </a:tabLst>
            </a:pPr>
            <a:r>
              <a:rPr lang="en-GB" sz="1600" spc="-85" dirty="0" err="1">
                <a:latin typeface="Times New Roman" panose="02020603050405020304" pitchFamily="18" charset="0"/>
                <a:cs typeface="Times New Roman" panose="02020603050405020304" pitchFamily="18" charset="0"/>
                <a:sym typeface="+mn-ea"/>
              </a:rPr>
              <a:t>i.Modules</a:t>
            </a:r>
            <a:endParaRPr lang="en-GB" sz="1600" spc="-85" dirty="0">
              <a:latin typeface="Times New Roman" panose="02020603050405020304" pitchFamily="18" charset="0"/>
              <a:cs typeface="Times New Roman" panose="02020603050405020304" pitchFamily="18" charset="0"/>
              <a:sym typeface="+mn-ea"/>
            </a:endParaRPr>
          </a:p>
          <a:p>
            <a:pPr marL="12065" indent="0" algn="just">
              <a:spcBef>
                <a:spcPts val="650"/>
              </a:spcBef>
              <a:buClr>
                <a:srgbClr val="D24717"/>
              </a:buClr>
              <a:buSzPct val="83000"/>
              <a:buNone/>
              <a:tabLst>
                <a:tab pos="288925" algn="l"/>
                <a:tab pos="289560" algn="l"/>
              </a:tabLst>
            </a:pPr>
            <a:r>
              <a:rPr lang="en-GB" sz="1600" spc="-85" dirty="0" err="1">
                <a:latin typeface="Times New Roman" panose="02020603050405020304" pitchFamily="18" charset="0"/>
                <a:cs typeface="Times New Roman" panose="02020603050405020304" pitchFamily="18" charset="0"/>
                <a:sym typeface="+mn-ea"/>
              </a:rPr>
              <a:t>j.UML</a:t>
            </a:r>
            <a:r>
              <a:rPr lang="en-GB" sz="1600" spc="-85" dirty="0">
                <a:latin typeface="Times New Roman" panose="02020603050405020304" pitchFamily="18" charset="0"/>
                <a:cs typeface="Times New Roman" panose="02020603050405020304" pitchFamily="18" charset="0"/>
                <a:sym typeface="+mn-ea"/>
              </a:rPr>
              <a:t> Diagrams</a:t>
            </a:r>
          </a:p>
          <a:p>
            <a:pPr marL="12065" indent="0" algn="just">
              <a:spcBef>
                <a:spcPts val="650"/>
              </a:spcBef>
              <a:buClr>
                <a:srgbClr val="D24717"/>
              </a:buClr>
              <a:buSzPct val="83000"/>
              <a:buNone/>
              <a:tabLst>
                <a:tab pos="288925" algn="l"/>
                <a:tab pos="289560" algn="l"/>
              </a:tabLst>
            </a:pPr>
            <a:r>
              <a:rPr lang="en-GB" sz="1600" spc="-85" dirty="0" err="1">
                <a:latin typeface="Times New Roman" panose="02020603050405020304" pitchFamily="18" charset="0"/>
                <a:cs typeface="Times New Roman" panose="02020603050405020304" pitchFamily="18" charset="0"/>
                <a:sym typeface="+mn-ea"/>
              </a:rPr>
              <a:t>k.Sample</a:t>
            </a:r>
            <a:r>
              <a:rPr lang="en-GB" sz="1600" spc="-85" dirty="0">
                <a:latin typeface="Times New Roman" panose="02020603050405020304" pitchFamily="18" charset="0"/>
                <a:cs typeface="Times New Roman" panose="02020603050405020304" pitchFamily="18" charset="0"/>
                <a:sym typeface="+mn-ea"/>
              </a:rPr>
              <a:t> Code</a:t>
            </a:r>
          </a:p>
          <a:p>
            <a:pPr marL="12065" indent="0" algn="just">
              <a:spcBef>
                <a:spcPts val="650"/>
              </a:spcBef>
              <a:buClr>
                <a:srgbClr val="D24717"/>
              </a:buClr>
              <a:buSzPct val="83000"/>
              <a:buNone/>
              <a:tabLst>
                <a:tab pos="288925" algn="l"/>
                <a:tab pos="289560" algn="l"/>
              </a:tabLst>
            </a:pPr>
            <a:r>
              <a:rPr lang="en-GB" sz="1600" spc="-85" dirty="0" err="1">
                <a:latin typeface="Times New Roman" panose="02020603050405020304" pitchFamily="18" charset="0"/>
                <a:cs typeface="Times New Roman" panose="02020603050405020304" pitchFamily="18" charset="0"/>
                <a:sym typeface="+mn-ea"/>
              </a:rPr>
              <a:t>i.Results</a:t>
            </a:r>
            <a:endParaRPr lang="en-GB" sz="1600" spc="-85" dirty="0">
              <a:latin typeface="Times New Roman" panose="02020603050405020304" pitchFamily="18" charset="0"/>
              <a:cs typeface="Times New Roman" panose="02020603050405020304" pitchFamily="18" charset="0"/>
              <a:sym typeface="+mn-ea"/>
            </a:endParaRPr>
          </a:p>
          <a:p>
            <a:pPr marL="12065" indent="0" algn="just">
              <a:spcBef>
                <a:spcPts val="650"/>
              </a:spcBef>
              <a:buClr>
                <a:srgbClr val="D24717"/>
              </a:buClr>
              <a:buSzPct val="83000"/>
              <a:buNone/>
              <a:tabLst>
                <a:tab pos="288925" algn="l"/>
                <a:tab pos="289560" algn="l"/>
              </a:tabLst>
            </a:pPr>
            <a:r>
              <a:rPr lang="en-GB" sz="1600" spc="-85" dirty="0" err="1">
                <a:latin typeface="Times New Roman" panose="02020603050405020304" pitchFamily="18" charset="0"/>
                <a:cs typeface="Times New Roman" panose="02020603050405020304" pitchFamily="18" charset="0"/>
                <a:sym typeface="+mn-ea"/>
              </a:rPr>
              <a:t>m.Conclusion</a:t>
            </a:r>
            <a:endParaRPr lang="en-GB" sz="1600" spc="-85" dirty="0">
              <a:latin typeface="Times New Roman" panose="02020603050405020304" pitchFamily="18" charset="0"/>
              <a:cs typeface="Times New Roman" panose="02020603050405020304" pitchFamily="18" charset="0"/>
              <a:sym typeface="+mn-ea"/>
            </a:endParaRPr>
          </a:p>
          <a:p>
            <a:pPr marL="12065" indent="0" algn="just">
              <a:spcBef>
                <a:spcPts val="650"/>
              </a:spcBef>
              <a:buClr>
                <a:srgbClr val="D24717"/>
              </a:buClr>
              <a:buSzPct val="83000"/>
              <a:buNone/>
              <a:tabLst>
                <a:tab pos="288925" algn="l"/>
                <a:tab pos="289560" algn="l"/>
              </a:tabLst>
            </a:pPr>
            <a:r>
              <a:rPr lang="en-GB" sz="1600" spc="-85" dirty="0" err="1">
                <a:latin typeface="Times New Roman" panose="02020603050405020304" pitchFamily="18" charset="0"/>
                <a:cs typeface="Times New Roman" panose="02020603050405020304" pitchFamily="18" charset="0"/>
                <a:sym typeface="+mn-ea"/>
              </a:rPr>
              <a:t>n.Future</a:t>
            </a:r>
            <a:r>
              <a:rPr lang="en-GB" sz="1600" spc="-85" dirty="0">
                <a:latin typeface="Times New Roman" panose="02020603050405020304" pitchFamily="18" charset="0"/>
                <a:cs typeface="Times New Roman" panose="02020603050405020304" pitchFamily="18" charset="0"/>
                <a:sym typeface="+mn-ea"/>
              </a:rPr>
              <a:t> Scope</a:t>
            </a:r>
          </a:p>
          <a:p>
            <a:pPr marL="12065" indent="0" algn="just">
              <a:spcBef>
                <a:spcPts val="650"/>
              </a:spcBef>
              <a:buClr>
                <a:srgbClr val="D24717"/>
              </a:buClr>
              <a:buSzPct val="83000"/>
              <a:buNone/>
              <a:tabLst>
                <a:tab pos="288925" algn="l"/>
                <a:tab pos="289560" algn="l"/>
              </a:tabLst>
            </a:pPr>
            <a:r>
              <a:rPr lang="en-GB" sz="1600" spc="-85" dirty="0" err="1">
                <a:latin typeface="Times New Roman" panose="02020603050405020304" pitchFamily="18" charset="0"/>
                <a:cs typeface="Times New Roman" panose="02020603050405020304" pitchFamily="18" charset="0"/>
                <a:sym typeface="+mn-ea"/>
              </a:rPr>
              <a:t>o.References</a:t>
            </a:r>
            <a:endParaRPr lang="en-GB" sz="1600" spc="-85" dirty="0">
              <a:latin typeface="Times New Roman" panose="02020603050405020304" pitchFamily="18" charset="0"/>
              <a:cs typeface="Times New Roman" panose="02020603050405020304" pitchFamily="18" charset="0"/>
              <a:sym typeface="+mn-ea"/>
            </a:endParaRPr>
          </a:p>
          <a:p>
            <a:pPr marL="12065" indent="0" algn="just">
              <a:spcBef>
                <a:spcPts val="650"/>
              </a:spcBef>
              <a:buClr>
                <a:srgbClr val="D24717"/>
              </a:buClr>
              <a:buSzPct val="83000"/>
              <a:buNone/>
              <a:tabLst>
                <a:tab pos="288925" algn="l"/>
                <a:tab pos="289560" algn="l"/>
              </a:tabLst>
            </a:pPr>
            <a:r>
              <a:rPr lang="en-GB" sz="1600" spc="-85" dirty="0" err="1">
                <a:latin typeface="Times New Roman" panose="02020603050405020304" pitchFamily="18" charset="0"/>
                <a:cs typeface="Times New Roman" panose="02020603050405020304" pitchFamily="18" charset="0"/>
                <a:sym typeface="+mn-ea"/>
              </a:rPr>
              <a:t>p.Github</a:t>
            </a:r>
            <a:r>
              <a:rPr lang="en-GB" sz="1600" spc="-85" dirty="0">
                <a:latin typeface="Times New Roman" panose="02020603050405020304" pitchFamily="18" charset="0"/>
                <a:cs typeface="Times New Roman" panose="02020603050405020304" pitchFamily="18" charset="0"/>
                <a:sym typeface="+mn-ea"/>
              </a:rPr>
              <a:t> Link</a:t>
            </a:r>
          </a:p>
          <a:p>
            <a:pPr marL="12065" indent="0" algn="just">
              <a:spcBef>
                <a:spcPts val="650"/>
              </a:spcBef>
              <a:buClr>
                <a:srgbClr val="D24717"/>
              </a:buClr>
              <a:buSzPct val="83000"/>
              <a:buNone/>
              <a:tabLst>
                <a:tab pos="288925" algn="l"/>
                <a:tab pos="289560" algn="l"/>
              </a:tabLst>
            </a:pPr>
            <a:endParaRPr lang="en-GB" sz="5500" spc="-85" dirty="0">
              <a:latin typeface="Times New Roman" panose="02020603050405020304" pitchFamily="18" charset="0"/>
              <a:cs typeface="Times New Roman" panose="02020603050405020304" pitchFamily="18" charset="0"/>
              <a:sym typeface="+mn-ea"/>
            </a:endParaRPr>
          </a:p>
          <a:p>
            <a:pPr marL="12065" indent="0" algn="just">
              <a:spcBef>
                <a:spcPts val="650"/>
              </a:spcBef>
              <a:buClr>
                <a:srgbClr val="D24717"/>
              </a:buClr>
              <a:buSzPct val="83000"/>
              <a:buNone/>
              <a:tabLst>
                <a:tab pos="288925" algn="l"/>
                <a:tab pos="289560" algn="l"/>
              </a:tabLst>
            </a:pPr>
            <a:endParaRPr lang="en-GB" sz="5500" spc="-85" dirty="0">
              <a:latin typeface="Times New Roman" panose="02020603050405020304" pitchFamily="18" charset="0"/>
              <a:cs typeface="Times New Roman" panose="02020603050405020304" pitchFamily="18" charset="0"/>
              <a:sym typeface="+mn-ea"/>
            </a:endParaRPr>
          </a:p>
          <a:p>
            <a:pPr marL="12065" indent="0">
              <a:spcBef>
                <a:spcPts val="650"/>
              </a:spcBef>
              <a:buClr>
                <a:srgbClr val="D24717"/>
              </a:buClr>
              <a:buSzPct val="83000"/>
              <a:buFont typeface="Arial" panose="020B0604020202020204"/>
              <a:buNone/>
              <a:tabLst>
                <a:tab pos="288925" algn="l"/>
                <a:tab pos="289560" algn="l"/>
              </a:tabLst>
            </a:pPr>
            <a:endParaRPr lang="en-GB" sz="2800" spc="-114" dirty="0">
              <a:latin typeface="Times New Roman" panose="02020603050405020304"/>
              <a:cs typeface="Times New Roman" panose="02020603050405020304"/>
            </a:endParaRPr>
          </a:p>
          <a:p>
            <a:pPr marL="288925" indent="-276860">
              <a:spcBef>
                <a:spcPts val="650"/>
              </a:spcBef>
              <a:buClr>
                <a:srgbClr val="D24717"/>
              </a:buClr>
              <a:buSzPct val="83000"/>
              <a:buFont typeface="Arial" panose="020B0604020202020204"/>
              <a:buChar char=""/>
              <a:tabLst>
                <a:tab pos="288925" algn="l"/>
                <a:tab pos="289560" algn="l"/>
              </a:tabLst>
            </a:pPr>
            <a:endParaRPr lang="zh-CN" altLang="en-US" dirty="0"/>
          </a:p>
          <a:p>
            <a:pPr marL="288925" indent="-276860">
              <a:spcBef>
                <a:spcPts val="650"/>
              </a:spcBef>
              <a:buClr>
                <a:srgbClr val="D24717"/>
              </a:buClr>
              <a:buSzPct val="83000"/>
              <a:buFont typeface="Arial" panose="020B0604020202020204"/>
              <a:buChar char=""/>
              <a:tabLst>
                <a:tab pos="288925" algn="l"/>
                <a:tab pos="289560" algn="l"/>
              </a:tabLst>
            </a:pPr>
            <a:endParaRPr lang="zh-CN" altLang="en-US" dirty="0"/>
          </a:p>
          <a:p>
            <a:pPr marL="288925" indent="-276860">
              <a:spcBef>
                <a:spcPts val="650"/>
              </a:spcBef>
              <a:buClr>
                <a:srgbClr val="D24717"/>
              </a:buClr>
              <a:buSzPct val="83000"/>
              <a:buFont typeface="Arial" panose="020B0604020202020204"/>
              <a:buChar char=""/>
              <a:tabLst>
                <a:tab pos="288925" algn="l"/>
                <a:tab pos="289560" algn="l"/>
              </a:tabLst>
            </a:pPr>
            <a:endParaRPr lang="zh-CN" altLang="en-US" dirty="0"/>
          </a:p>
          <a:p>
            <a:pPr marL="288925" indent="-276860">
              <a:spcBef>
                <a:spcPts val="650"/>
              </a:spcBef>
              <a:buClr>
                <a:srgbClr val="D24717"/>
              </a:buClr>
              <a:buSzPct val="83000"/>
              <a:buFont typeface="Arial" panose="020B0604020202020204"/>
              <a:buChar char=""/>
              <a:tabLst>
                <a:tab pos="288925" algn="l"/>
                <a:tab pos="289560" algn="l"/>
              </a:tabLst>
            </a:pPr>
            <a:endParaRPr lang="en-GB" sz="2800" spc="-114" dirty="0">
              <a:latin typeface="Times New Roman" panose="02020603050405020304"/>
              <a:cs typeface="Times New Roman" panose="02020603050405020304"/>
            </a:endParaRPr>
          </a:p>
          <a:p>
            <a:pPr marL="288925" indent="-276860">
              <a:spcBef>
                <a:spcPts val="575"/>
              </a:spcBef>
              <a:buClr>
                <a:srgbClr val="D24717"/>
              </a:buClr>
              <a:buSzPct val="83000"/>
              <a:buFont typeface="Arial" panose="020B0604020202020204"/>
              <a:buChar char=""/>
              <a:tabLst>
                <a:tab pos="288925" algn="l"/>
                <a:tab pos="289560" algn="l"/>
              </a:tabLst>
            </a:pPr>
            <a:endParaRPr lang="en-GB" sz="2800" spc="-114" dirty="0">
              <a:latin typeface="Times New Roman" panose="02020603050405020304"/>
              <a:cs typeface="Times New Roman" panose="02020603050405020304"/>
            </a:endParaRPr>
          </a:p>
          <a:p>
            <a:pPr marL="288925" indent="-276860">
              <a:spcBef>
                <a:spcPts val="575"/>
              </a:spcBef>
              <a:buClr>
                <a:srgbClr val="D24717"/>
              </a:buClr>
              <a:buSzPct val="83000"/>
              <a:buFont typeface="Arial" panose="020B0604020202020204"/>
              <a:buChar char=""/>
              <a:tabLst>
                <a:tab pos="288925" algn="l"/>
                <a:tab pos="289560" algn="l"/>
              </a:tabLst>
            </a:pPr>
            <a:endParaRPr lang="en-GB" sz="2800" spc="-114" dirty="0">
              <a:latin typeface="Times New Roman" panose="02020603050405020304"/>
              <a:cs typeface="Times New Roman" panose="02020603050405020304"/>
            </a:endParaRPr>
          </a:p>
          <a:p>
            <a:pPr marL="288925" indent="-276860">
              <a:spcBef>
                <a:spcPts val="575"/>
              </a:spcBef>
              <a:buClr>
                <a:srgbClr val="D24717"/>
              </a:buClr>
              <a:buSzPct val="83000"/>
              <a:buFont typeface="Arial" panose="020B0604020202020204"/>
              <a:buChar char=""/>
              <a:tabLst>
                <a:tab pos="288925" algn="l"/>
                <a:tab pos="289560" algn="l"/>
              </a:tabLst>
            </a:pPr>
            <a:endParaRPr lang="en-GB" sz="2800" spc="-114" dirty="0">
              <a:latin typeface="Times New Roman" panose="02020603050405020304"/>
              <a:cs typeface="Times New Roman" panose="02020603050405020304"/>
            </a:endParaRPr>
          </a:p>
          <a:p>
            <a:pPr marL="288925" indent="-276860">
              <a:spcBef>
                <a:spcPts val="575"/>
              </a:spcBef>
              <a:buClr>
                <a:srgbClr val="D24717"/>
              </a:buClr>
              <a:buSzPct val="83000"/>
              <a:buFont typeface="Arial" panose="020B0604020202020204"/>
              <a:buChar char=""/>
              <a:tabLst>
                <a:tab pos="288925" algn="l"/>
                <a:tab pos="289560" algn="l"/>
              </a:tabLst>
            </a:pPr>
            <a:endParaRPr lang="en-GB" sz="2800" dirty="0">
              <a:latin typeface="Times New Roman" panose="02020603050405020304"/>
              <a:cs typeface="Times New Roman" panose="02020603050405020304"/>
            </a:endParaRPr>
          </a:p>
          <a:p>
            <a:pPr>
              <a:buNone/>
            </a:pPr>
            <a:endParaRPr lang="en-IN" dirty="0"/>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49050C-2273-5E9D-1D3F-C2FC5D12DA0F}"/>
              </a:ext>
            </a:extLst>
          </p:cNvPr>
          <p:cNvSpPr txBox="1"/>
          <p:nvPr/>
        </p:nvSpPr>
        <p:spPr>
          <a:xfrm>
            <a:off x="107505" y="0"/>
            <a:ext cx="8496943" cy="6340197"/>
          </a:xfrm>
          <a:prstGeom prst="rect">
            <a:avLst/>
          </a:prstGeom>
          <a:noFill/>
        </p:spPr>
        <p:txBody>
          <a:bodyPr wrap="square" rtlCol="0">
            <a:spAutoFit/>
          </a:bodyPr>
          <a:lstStyle/>
          <a:p>
            <a:r>
              <a:rPr lang="en-IN" sz="1400" b="0" dirty="0">
                <a:solidFill>
                  <a:srgbClr val="0000FF"/>
                </a:solidFill>
                <a:effectLst/>
                <a:latin typeface="Consolas" panose="020B0609020204030204" pitchFamily="49" charset="0"/>
              </a:rPr>
              <a:t>def</a:t>
            </a:r>
            <a:r>
              <a:rPr lang="en-IN" sz="1400" b="0" dirty="0">
                <a:solidFill>
                  <a:srgbClr val="000000"/>
                </a:solidFill>
                <a:effectLst/>
                <a:latin typeface="Consolas" panose="020B0609020204030204" pitchFamily="49" charset="0"/>
              </a:rPr>
              <a:t> </a:t>
            </a:r>
            <a:r>
              <a:rPr lang="en-IN" sz="1400" b="0" dirty="0" err="1">
                <a:solidFill>
                  <a:srgbClr val="000000"/>
                </a:solidFill>
                <a:effectLst/>
                <a:latin typeface="Consolas" panose="020B0609020204030204" pitchFamily="49" charset="0"/>
              </a:rPr>
              <a:t>CaptureFaceAction</a:t>
            </a:r>
            <a:r>
              <a:rPr lang="en-IN" sz="1400" b="0" dirty="0">
                <a:solidFill>
                  <a:srgbClr val="000000"/>
                </a:solidFill>
                <a:effectLst/>
                <a:latin typeface="Consolas" panose="020B0609020204030204" pitchFamily="49" charset="0"/>
              </a:rPr>
              <a:t>(request):</a:t>
            </a:r>
          </a:p>
          <a:p>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if</a:t>
            </a:r>
            <a:r>
              <a:rPr lang="en-IN" sz="1400" b="0" dirty="0">
                <a:solidFill>
                  <a:srgbClr val="000000"/>
                </a:solidFill>
                <a:effectLst/>
                <a:latin typeface="Consolas" panose="020B0609020204030204" pitchFamily="49" charset="0"/>
              </a:rPr>
              <a:t> </a:t>
            </a:r>
            <a:r>
              <a:rPr lang="en-IN" sz="1400" b="0" dirty="0" err="1">
                <a:solidFill>
                  <a:srgbClr val="000000"/>
                </a:solidFill>
                <a:effectLst/>
                <a:latin typeface="Consolas" panose="020B0609020204030204" pitchFamily="49" charset="0"/>
              </a:rPr>
              <a:t>request.method</a:t>
            </a:r>
            <a:r>
              <a:rPr lang="en-IN" sz="1400" b="0" dirty="0">
                <a:solidFill>
                  <a:srgbClr val="000000"/>
                </a:solidFill>
                <a:effectLst/>
                <a:latin typeface="Consolas" panose="020B0609020204030204" pitchFamily="49" charset="0"/>
              </a:rPr>
              <a:t> == </a:t>
            </a:r>
            <a:r>
              <a:rPr lang="en-IN" sz="1400" b="0" dirty="0">
                <a:solidFill>
                  <a:srgbClr val="A31515"/>
                </a:solidFill>
                <a:effectLst/>
                <a:latin typeface="Consolas" panose="020B0609020204030204" pitchFamily="49" charset="0"/>
              </a:rPr>
              <a:t>'POST'</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global</a:t>
            </a:r>
            <a:r>
              <a:rPr lang="en-IN" sz="1400" b="0" dirty="0">
                <a:solidFill>
                  <a:srgbClr val="000000"/>
                </a:solidFill>
                <a:effectLst/>
                <a:latin typeface="Consolas" panose="020B0609020204030204" pitchFamily="49" charset="0"/>
              </a:rPr>
              <a:t> username, password, contact, gender, email, address, finger</a:t>
            </a:r>
          </a:p>
          <a:p>
            <a:r>
              <a:rPr lang="en-IN" sz="1400" b="0" dirty="0">
                <a:solidFill>
                  <a:srgbClr val="000000"/>
                </a:solidFill>
                <a:effectLst/>
                <a:latin typeface="Consolas" panose="020B0609020204030204" pitchFamily="49" charset="0"/>
              </a:rPr>
              <a:t>        </a:t>
            </a:r>
            <a:r>
              <a:rPr lang="en-IN" sz="1400" b="0" dirty="0" err="1">
                <a:solidFill>
                  <a:srgbClr val="000000"/>
                </a:solidFill>
                <a:effectLst/>
                <a:latin typeface="Consolas" panose="020B0609020204030204" pitchFamily="49" charset="0"/>
              </a:rPr>
              <a:t>img</a:t>
            </a:r>
            <a:r>
              <a:rPr lang="en-IN" sz="1400" b="0" dirty="0">
                <a:solidFill>
                  <a:srgbClr val="000000"/>
                </a:solidFill>
                <a:effectLst/>
                <a:latin typeface="Consolas" panose="020B0609020204030204" pitchFamily="49" charset="0"/>
              </a:rPr>
              <a:t> = cv2.imread(</a:t>
            </a:r>
            <a:r>
              <a:rPr lang="en-IN" sz="1400" b="0" dirty="0">
                <a:solidFill>
                  <a:srgbClr val="A31515"/>
                </a:solidFill>
                <a:effectLst/>
                <a:latin typeface="Consolas" panose="020B0609020204030204" pitchFamily="49" charset="0"/>
              </a:rPr>
              <a:t>'</a:t>
            </a:r>
            <a:r>
              <a:rPr lang="en-IN" sz="1400" b="0" dirty="0" err="1">
                <a:solidFill>
                  <a:srgbClr val="A31515"/>
                </a:solidFill>
                <a:effectLst/>
                <a:latin typeface="Consolas" panose="020B0609020204030204" pitchFamily="49" charset="0"/>
              </a:rPr>
              <a:t>SecureBiometricApp</a:t>
            </a:r>
            <a:r>
              <a:rPr lang="en-IN" sz="1400" b="0" dirty="0">
                <a:solidFill>
                  <a:srgbClr val="A31515"/>
                </a:solidFill>
                <a:effectLst/>
                <a:latin typeface="Consolas" panose="020B0609020204030204" pitchFamily="49" charset="0"/>
              </a:rPr>
              <a:t>/static/photo/test.png'</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err="1">
                <a:solidFill>
                  <a:srgbClr val="000000"/>
                </a:solidFill>
                <a:effectLst/>
                <a:latin typeface="Consolas" panose="020B0609020204030204" pitchFamily="49" charset="0"/>
              </a:rPr>
              <a:t>gray</a:t>
            </a:r>
            <a:r>
              <a:rPr lang="en-IN" sz="1400" b="0" dirty="0">
                <a:solidFill>
                  <a:srgbClr val="000000"/>
                </a:solidFill>
                <a:effectLst/>
                <a:latin typeface="Consolas" panose="020B0609020204030204" pitchFamily="49" charset="0"/>
              </a:rPr>
              <a:t> = cv2.cvtColor(</a:t>
            </a:r>
            <a:r>
              <a:rPr lang="en-IN" sz="1400" b="0" dirty="0" err="1">
                <a:solidFill>
                  <a:srgbClr val="000000"/>
                </a:solidFill>
                <a:effectLst/>
                <a:latin typeface="Consolas" panose="020B0609020204030204" pitchFamily="49" charset="0"/>
              </a:rPr>
              <a:t>img</a:t>
            </a:r>
            <a:r>
              <a:rPr lang="en-IN" sz="1400" b="0" dirty="0">
                <a:solidFill>
                  <a:srgbClr val="000000"/>
                </a:solidFill>
                <a:effectLst/>
                <a:latin typeface="Consolas" panose="020B0609020204030204" pitchFamily="49" charset="0"/>
              </a:rPr>
              <a:t>, cv2.COLOR_BGR2GRAY)</a:t>
            </a:r>
          </a:p>
          <a:p>
            <a:r>
              <a:rPr lang="en-IN" sz="1400" b="0" dirty="0">
                <a:solidFill>
                  <a:srgbClr val="000000"/>
                </a:solidFill>
                <a:effectLst/>
                <a:latin typeface="Consolas" panose="020B0609020204030204" pitchFamily="49" charset="0"/>
              </a:rPr>
              <a:t>        </a:t>
            </a:r>
            <a:r>
              <a:rPr lang="en-IN" sz="1400" b="0" dirty="0" err="1">
                <a:solidFill>
                  <a:srgbClr val="000000"/>
                </a:solidFill>
                <a:effectLst/>
                <a:latin typeface="Consolas" panose="020B0609020204030204" pitchFamily="49" charset="0"/>
              </a:rPr>
              <a:t>face_component</a:t>
            </a:r>
            <a:r>
              <a:rPr lang="en-IN" sz="1400" b="0" dirty="0">
                <a:solidFill>
                  <a:srgbClr val="000000"/>
                </a:solidFill>
                <a:effectLst/>
                <a:latin typeface="Consolas" panose="020B0609020204030204" pitchFamily="49" charset="0"/>
              </a:rPr>
              <a:t> = </a:t>
            </a:r>
            <a:r>
              <a:rPr lang="en-IN" sz="1400" b="0" dirty="0">
                <a:solidFill>
                  <a:srgbClr val="0000FF"/>
                </a:solidFill>
                <a:effectLst/>
                <a:latin typeface="Consolas" panose="020B0609020204030204" pitchFamily="49" charset="0"/>
              </a:rPr>
              <a:t>None</a:t>
            </a:r>
            <a:endParaRPr lang="en-IN" sz="1400" b="0" dirty="0">
              <a:solidFill>
                <a:srgbClr val="000000"/>
              </a:solidFill>
              <a:effectLst/>
              <a:latin typeface="Consolas" panose="020B0609020204030204" pitchFamily="49" charset="0"/>
            </a:endParaRPr>
          </a:p>
          <a:p>
            <a:r>
              <a:rPr lang="en-IN" sz="1400" b="0" dirty="0">
                <a:solidFill>
                  <a:srgbClr val="000000"/>
                </a:solidFill>
                <a:effectLst/>
                <a:latin typeface="Consolas" panose="020B0609020204030204" pitchFamily="49" charset="0"/>
              </a:rPr>
              <a:t>        faces = </a:t>
            </a:r>
            <a:r>
              <a:rPr lang="en-IN" sz="1400" b="0" dirty="0" err="1">
                <a:solidFill>
                  <a:srgbClr val="000000"/>
                </a:solidFill>
                <a:effectLst/>
                <a:latin typeface="Consolas" panose="020B0609020204030204" pitchFamily="49" charset="0"/>
              </a:rPr>
              <a:t>face_detection.detectMultiScale</a:t>
            </a:r>
            <a:r>
              <a:rPr lang="en-IN" sz="1400" b="0" dirty="0">
                <a:solidFill>
                  <a:srgbClr val="000000"/>
                </a:solidFill>
                <a:effectLst/>
                <a:latin typeface="Consolas" panose="020B0609020204030204" pitchFamily="49" charset="0"/>
              </a:rPr>
              <a:t>(</a:t>
            </a:r>
            <a:r>
              <a:rPr lang="en-IN" sz="1400" b="0" dirty="0" err="1">
                <a:solidFill>
                  <a:srgbClr val="000000"/>
                </a:solidFill>
                <a:effectLst/>
                <a:latin typeface="Consolas" panose="020B0609020204030204" pitchFamily="49" charset="0"/>
              </a:rPr>
              <a:t>gray</a:t>
            </a:r>
            <a:r>
              <a:rPr lang="en-IN" sz="1400" b="0" dirty="0">
                <a:solidFill>
                  <a:srgbClr val="000000"/>
                </a:solidFill>
                <a:effectLst/>
                <a:latin typeface="Consolas" panose="020B0609020204030204" pitchFamily="49" charset="0"/>
              </a:rPr>
              <a:t>, </a:t>
            </a:r>
            <a:r>
              <a:rPr lang="en-IN" sz="1400" b="0" dirty="0">
                <a:solidFill>
                  <a:srgbClr val="098658"/>
                </a:solidFill>
                <a:effectLst/>
                <a:latin typeface="Consolas" panose="020B0609020204030204" pitchFamily="49" charset="0"/>
              </a:rPr>
              <a:t>1.3</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5</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for</a:t>
            </a:r>
            <a:r>
              <a:rPr lang="en-IN" sz="1400" b="0" dirty="0">
                <a:solidFill>
                  <a:srgbClr val="000000"/>
                </a:solidFill>
                <a:effectLst/>
                <a:latin typeface="Consolas" panose="020B0609020204030204" pitchFamily="49" charset="0"/>
              </a:rPr>
              <a:t> (x, y, w, h) </a:t>
            </a:r>
            <a:r>
              <a:rPr lang="en-IN" sz="1400" b="0" dirty="0">
                <a:solidFill>
                  <a:srgbClr val="0000FF"/>
                </a:solidFill>
                <a:effectLst/>
                <a:latin typeface="Consolas" panose="020B0609020204030204" pitchFamily="49" charset="0"/>
              </a:rPr>
              <a:t>in</a:t>
            </a:r>
            <a:r>
              <a:rPr lang="en-IN" sz="1400" b="0" dirty="0">
                <a:solidFill>
                  <a:srgbClr val="000000"/>
                </a:solidFill>
                <a:effectLst/>
                <a:latin typeface="Consolas" panose="020B0609020204030204" pitchFamily="49" charset="0"/>
              </a:rPr>
              <a:t> faces:</a:t>
            </a:r>
          </a:p>
          <a:p>
            <a:r>
              <a:rPr lang="en-IN" sz="1400" b="0" dirty="0">
                <a:solidFill>
                  <a:srgbClr val="000000"/>
                </a:solidFill>
                <a:effectLst/>
                <a:latin typeface="Consolas" panose="020B0609020204030204" pitchFamily="49" charset="0"/>
              </a:rPr>
              <a:t>            </a:t>
            </a:r>
            <a:r>
              <a:rPr lang="en-IN" sz="1400" b="0" dirty="0" err="1">
                <a:solidFill>
                  <a:srgbClr val="000000"/>
                </a:solidFill>
                <a:effectLst/>
                <a:latin typeface="Consolas" panose="020B0609020204030204" pitchFamily="49" charset="0"/>
              </a:rPr>
              <a:t>face_component</a:t>
            </a:r>
            <a:r>
              <a:rPr lang="en-IN" sz="1400" b="0" dirty="0">
                <a:solidFill>
                  <a:srgbClr val="000000"/>
                </a:solidFill>
                <a:effectLst/>
                <a:latin typeface="Consolas" panose="020B0609020204030204" pitchFamily="49" charset="0"/>
              </a:rPr>
              <a:t> = </a:t>
            </a:r>
            <a:r>
              <a:rPr lang="en-IN" sz="1400" b="0" dirty="0" err="1">
                <a:solidFill>
                  <a:srgbClr val="000000"/>
                </a:solidFill>
                <a:effectLst/>
                <a:latin typeface="Consolas" panose="020B0609020204030204" pitchFamily="49" charset="0"/>
              </a:rPr>
              <a:t>img</a:t>
            </a:r>
            <a:r>
              <a:rPr lang="en-IN" sz="1400" b="0" dirty="0">
                <a:solidFill>
                  <a:srgbClr val="000000"/>
                </a:solidFill>
                <a:effectLst/>
                <a:latin typeface="Consolas" panose="020B0609020204030204" pitchFamily="49" charset="0"/>
              </a:rPr>
              <a:t>[</a:t>
            </a:r>
            <a:r>
              <a:rPr lang="en-IN" sz="1400" b="0" dirty="0" err="1">
                <a:solidFill>
                  <a:srgbClr val="000000"/>
                </a:solidFill>
                <a:effectLst/>
                <a:latin typeface="Consolas" panose="020B0609020204030204" pitchFamily="49" charset="0"/>
              </a:rPr>
              <a:t>y:y+h</a:t>
            </a:r>
            <a:r>
              <a:rPr lang="en-IN" sz="1400" b="0" dirty="0">
                <a:solidFill>
                  <a:srgbClr val="000000"/>
                </a:solidFill>
                <a:effectLst/>
                <a:latin typeface="Consolas" panose="020B0609020204030204" pitchFamily="49" charset="0"/>
              </a:rPr>
              <a:t>, x:x+w]</a:t>
            </a:r>
          </a:p>
          <a:p>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if</a:t>
            </a:r>
            <a:r>
              <a:rPr lang="en-IN" sz="1400" b="0" dirty="0">
                <a:solidFill>
                  <a:srgbClr val="000000"/>
                </a:solidFill>
                <a:effectLst/>
                <a:latin typeface="Consolas" panose="020B0609020204030204" pitchFamily="49" charset="0"/>
              </a:rPr>
              <a:t> </a:t>
            </a:r>
            <a:r>
              <a:rPr lang="en-IN" sz="1400" b="0" dirty="0" err="1">
                <a:solidFill>
                  <a:srgbClr val="000000"/>
                </a:solidFill>
                <a:effectLst/>
                <a:latin typeface="Consolas" panose="020B0609020204030204" pitchFamily="49" charset="0"/>
              </a:rPr>
              <a:t>face_component</a:t>
            </a: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is</a:t>
            </a: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not</a:t>
            </a: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None</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cv2.imwrite(</a:t>
            </a:r>
            <a:r>
              <a:rPr lang="en-IN" sz="1400" b="0" dirty="0">
                <a:solidFill>
                  <a:srgbClr val="A31515"/>
                </a:solidFill>
                <a:effectLst/>
                <a:latin typeface="Consolas" panose="020B0609020204030204" pitchFamily="49" charset="0"/>
              </a:rPr>
              <a:t>'</a:t>
            </a:r>
            <a:r>
              <a:rPr lang="en-IN" sz="1400" b="0" dirty="0" err="1">
                <a:solidFill>
                  <a:srgbClr val="A31515"/>
                </a:solidFill>
                <a:effectLst/>
                <a:latin typeface="Consolas" panose="020B0609020204030204" pitchFamily="49" charset="0"/>
              </a:rPr>
              <a:t>SecureBiometricApp</a:t>
            </a:r>
            <a:r>
              <a:rPr lang="en-IN" sz="1400" b="0" dirty="0">
                <a:solidFill>
                  <a:srgbClr val="A31515"/>
                </a:solidFill>
                <a:effectLst/>
                <a:latin typeface="Consolas" panose="020B0609020204030204" pitchFamily="49" charset="0"/>
              </a:rPr>
              <a:t>/static/profile/'</a:t>
            </a:r>
            <a:r>
              <a:rPr lang="en-IN" sz="1400" b="0" dirty="0">
                <a:solidFill>
                  <a:srgbClr val="000000"/>
                </a:solidFill>
                <a:effectLst/>
                <a:latin typeface="Consolas" panose="020B0609020204030204" pitchFamily="49" charset="0"/>
              </a:rPr>
              <a:t>+username+</a:t>
            </a:r>
            <a:r>
              <a:rPr lang="en-IN" sz="1400" b="0" dirty="0">
                <a:solidFill>
                  <a:srgbClr val="A31515"/>
                </a:solidFill>
                <a:effectLst/>
                <a:latin typeface="Consolas" panose="020B0609020204030204" pitchFamily="49" charset="0"/>
              </a:rPr>
              <a:t>'.</a:t>
            </a:r>
            <a:r>
              <a:rPr lang="en-IN" sz="1400" b="0" dirty="0" err="1">
                <a:solidFill>
                  <a:srgbClr val="A31515"/>
                </a:solidFill>
                <a:effectLst/>
                <a:latin typeface="Consolas" panose="020B0609020204030204" pitchFamily="49" charset="0"/>
              </a:rPr>
              <a:t>png</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r>
              <a:rPr lang="en-IN" sz="1400" b="0" dirty="0" err="1">
                <a:solidFill>
                  <a:srgbClr val="000000"/>
                </a:solidFill>
                <a:effectLst/>
                <a:latin typeface="Consolas" panose="020B0609020204030204" pitchFamily="49" charset="0"/>
              </a:rPr>
              <a:t>face_component</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err="1">
                <a:solidFill>
                  <a:srgbClr val="000000"/>
                </a:solidFill>
                <a:effectLst/>
                <a:latin typeface="Consolas" panose="020B0609020204030204" pitchFamily="49" charset="0"/>
              </a:rPr>
              <a:t>db_connection</a:t>
            </a:r>
            <a:r>
              <a:rPr lang="en-IN" sz="1400" b="0" dirty="0">
                <a:solidFill>
                  <a:srgbClr val="000000"/>
                </a:solidFill>
                <a:effectLst/>
                <a:latin typeface="Consolas" panose="020B0609020204030204" pitchFamily="49" charset="0"/>
              </a:rPr>
              <a:t> = </a:t>
            </a:r>
            <a:r>
              <a:rPr lang="en-IN" sz="1400" b="0" dirty="0" err="1">
                <a:solidFill>
                  <a:srgbClr val="000000"/>
                </a:solidFill>
                <a:effectLst/>
                <a:latin typeface="Consolas" panose="020B0609020204030204" pitchFamily="49" charset="0"/>
              </a:rPr>
              <a:t>pymysql.connect</a:t>
            </a:r>
            <a:r>
              <a:rPr lang="en-IN" sz="1400" b="0" dirty="0">
                <a:solidFill>
                  <a:srgbClr val="000000"/>
                </a:solidFill>
                <a:effectLst/>
                <a:latin typeface="Consolas" panose="020B0609020204030204" pitchFamily="49" charset="0"/>
              </a:rPr>
              <a:t>(host=</a:t>
            </a:r>
            <a:r>
              <a:rPr lang="en-IN" sz="1400" b="0" dirty="0">
                <a:solidFill>
                  <a:srgbClr val="A31515"/>
                </a:solidFill>
                <a:effectLst/>
                <a:latin typeface="Consolas" panose="020B0609020204030204" pitchFamily="49" charset="0"/>
              </a:rPr>
              <a:t>'127.0.0.1'</a:t>
            </a:r>
            <a:r>
              <a:rPr lang="en-IN" sz="1400" b="0" dirty="0">
                <a:solidFill>
                  <a:srgbClr val="000000"/>
                </a:solidFill>
                <a:effectLst/>
                <a:latin typeface="Consolas" panose="020B0609020204030204" pitchFamily="49" charset="0"/>
              </a:rPr>
              <a:t>,port = </a:t>
            </a:r>
            <a:r>
              <a:rPr lang="en-IN" sz="1400" b="0" dirty="0">
                <a:solidFill>
                  <a:srgbClr val="098658"/>
                </a:solidFill>
                <a:effectLst/>
                <a:latin typeface="Consolas" panose="020B0609020204030204" pitchFamily="49" charset="0"/>
              </a:rPr>
              <a:t>3306</a:t>
            </a:r>
            <a:r>
              <a:rPr lang="en-IN" sz="1400" b="0" dirty="0">
                <a:solidFill>
                  <a:srgbClr val="000000"/>
                </a:solidFill>
                <a:effectLst/>
                <a:latin typeface="Consolas" panose="020B0609020204030204" pitchFamily="49" charset="0"/>
              </a:rPr>
              <a:t>,user = </a:t>
            </a:r>
            <a:r>
              <a:rPr lang="en-IN" sz="1400" b="0" dirty="0">
                <a:solidFill>
                  <a:srgbClr val="A31515"/>
                </a:solidFill>
                <a:effectLst/>
                <a:latin typeface="Consolas" panose="020B0609020204030204" pitchFamily="49" charset="0"/>
              </a:rPr>
              <a:t>'root'</a:t>
            </a:r>
            <a:r>
              <a:rPr lang="en-IN" sz="1400" b="0" dirty="0">
                <a:solidFill>
                  <a:srgbClr val="000000"/>
                </a:solidFill>
                <a:effectLst/>
                <a:latin typeface="Consolas" panose="020B0609020204030204" pitchFamily="49" charset="0"/>
              </a:rPr>
              <a:t>, password = </a:t>
            </a:r>
            <a:r>
              <a:rPr lang="en-IN" sz="1400" b="0" dirty="0">
                <a:solidFill>
                  <a:srgbClr val="A31515"/>
                </a:solidFill>
                <a:effectLst/>
                <a:latin typeface="Consolas" panose="020B0609020204030204" pitchFamily="49" charset="0"/>
              </a:rPr>
              <a:t>'root'</a:t>
            </a:r>
            <a:r>
              <a:rPr lang="en-IN" sz="1400" b="0" dirty="0">
                <a:solidFill>
                  <a:srgbClr val="000000"/>
                </a:solidFill>
                <a:effectLst/>
                <a:latin typeface="Consolas" panose="020B0609020204030204" pitchFamily="49" charset="0"/>
              </a:rPr>
              <a:t>, database = </a:t>
            </a:r>
            <a:r>
              <a:rPr lang="en-IN" sz="1400" b="0" dirty="0">
                <a:solidFill>
                  <a:srgbClr val="A31515"/>
                </a:solidFill>
                <a:effectLst/>
                <a:latin typeface="Consolas" panose="020B0609020204030204" pitchFamily="49" charset="0"/>
              </a:rPr>
              <a:t>'</a:t>
            </a:r>
            <a:r>
              <a:rPr lang="en-IN" sz="1400" b="0" dirty="0" err="1">
                <a:solidFill>
                  <a:srgbClr val="A31515"/>
                </a:solidFill>
                <a:effectLst/>
                <a:latin typeface="Consolas" panose="020B0609020204030204" pitchFamily="49" charset="0"/>
              </a:rPr>
              <a:t>securebiometric</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,charset=</a:t>
            </a:r>
            <a:r>
              <a:rPr lang="en-IN" sz="1400" b="0" dirty="0">
                <a:solidFill>
                  <a:srgbClr val="A31515"/>
                </a:solidFill>
                <a:effectLst/>
                <a:latin typeface="Consolas" panose="020B0609020204030204" pitchFamily="49" charset="0"/>
              </a:rPr>
              <a:t>'utf8'</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err="1">
                <a:solidFill>
                  <a:srgbClr val="000000"/>
                </a:solidFill>
                <a:effectLst/>
                <a:latin typeface="Consolas" panose="020B0609020204030204" pitchFamily="49" charset="0"/>
              </a:rPr>
              <a:t>db_cursor</a:t>
            </a:r>
            <a:r>
              <a:rPr lang="en-IN" sz="1400" b="0" dirty="0">
                <a:solidFill>
                  <a:srgbClr val="000000"/>
                </a:solidFill>
                <a:effectLst/>
                <a:latin typeface="Consolas" panose="020B0609020204030204" pitchFamily="49" charset="0"/>
              </a:rPr>
              <a:t> = </a:t>
            </a:r>
            <a:r>
              <a:rPr lang="en-IN" sz="1400" b="0" dirty="0" err="1">
                <a:solidFill>
                  <a:srgbClr val="000000"/>
                </a:solidFill>
                <a:effectLst/>
                <a:latin typeface="Consolas" panose="020B0609020204030204" pitchFamily="49" charset="0"/>
              </a:rPr>
              <a:t>db_connection.cursor</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err="1">
                <a:solidFill>
                  <a:srgbClr val="000000"/>
                </a:solidFill>
                <a:effectLst/>
                <a:latin typeface="Consolas" panose="020B0609020204030204" pitchFamily="49" charset="0"/>
              </a:rPr>
              <a:t>student_sql_query</a:t>
            </a:r>
            <a:r>
              <a:rPr lang="en-IN" sz="1400" b="0" dirty="0">
                <a:solidFill>
                  <a:srgbClr val="000000"/>
                </a:solidFill>
                <a:effectLst/>
                <a:latin typeface="Consolas" panose="020B0609020204030204" pitchFamily="49" charset="0"/>
              </a:rPr>
              <a:t> = </a:t>
            </a:r>
            <a:r>
              <a:rPr lang="en-IN" sz="1400" b="0" dirty="0">
                <a:solidFill>
                  <a:srgbClr val="A31515"/>
                </a:solidFill>
                <a:effectLst/>
                <a:latin typeface="Consolas" panose="020B0609020204030204" pitchFamily="49" charset="0"/>
              </a:rPr>
              <a:t>"INSERT INTO signup(</a:t>
            </a:r>
            <a:r>
              <a:rPr lang="en-IN" sz="1400" b="0" dirty="0" err="1">
                <a:solidFill>
                  <a:srgbClr val="A31515"/>
                </a:solidFill>
                <a:effectLst/>
                <a:latin typeface="Consolas" panose="020B0609020204030204" pitchFamily="49" charset="0"/>
              </a:rPr>
              <a:t>username,password,contact_no,gender,email,address,finger</a:t>
            </a:r>
            <a:r>
              <a:rPr lang="en-IN" sz="1400" b="0" dirty="0">
                <a:solidFill>
                  <a:srgbClr val="A31515"/>
                </a:solidFill>
                <a:effectLst/>
                <a:latin typeface="Consolas" panose="020B0609020204030204" pitchFamily="49" charset="0"/>
              </a:rPr>
              <a:t>) VALUES('"</a:t>
            </a:r>
            <a:r>
              <a:rPr lang="en-IN" sz="1400" b="0" dirty="0">
                <a:solidFill>
                  <a:srgbClr val="000000"/>
                </a:solidFill>
                <a:effectLst/>
                <a:latin typeface="Consolas" panose="020B0609020204030204" pitchFamily="49" charset="0"/>
              </a:rPr>
              <a:t>+username+</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+password+</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+contact+</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+gender+</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+email+</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+address+</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+finger+</a:t>
            </a:r>
            <a:r>
              <a:rPr lang="en-IN" sz="1400" b="0" dirty="0">
                <a:solidFill>
                  <a:srgbClr val="A31515"/>
                </a:solidFill>
                <a:effectLst/>
                <a:latin typeface="Consolas" panose="020B0609020204030204" pitchFamily="49" charset="0"/>
              </a:rPr>
              <a:t>"')"</a:t>
            </a:r>
            <a:endParaRPr lang="en-IN" sz="1400" b="0" dirty="0">
              <a:solidFill>
                <a:srgbClr val="000000"/>
              </a:solidFill>
              <a:effectLst/>
              <a:latin typeface="Consolas" panose="020B0609020204030204" pitchFamily="49" charset="0"/>
            </a:endParaRPr>
          </a:p>
          <a:p>
            <a:r>
              <a:rPr lang="en-IN" sz="1400" b="0" dirty="0">
                <a:solidFill>
                  <a:srgbClr val="000000"/>
                </a:solidFill>
                <a:effectLst/>
                <a:latin typeface="Consolas" panose="020B0609020204030204" pitchFamily="49" charset="0"/>
              </a:rPr>
              <a:t>            </a:t>
            </a:r>
            <a:r>
              <a:rPr lang="en-IN" sz="1400" b="0" dirty="0" err="1">
                <a:solidFill>
                  <a:srgbClr val="000000"/>
                </a:solidFill>
                <a:effectLst/>
                <a:latin typeface="Consolas" panose="020B0609020204030204" pitchFamily="49" charset="0"/>
              </a:rPr>
              <a:t>db_cursor.execute</a:t>
            </a:r>
            <a:r>
              <a:rPr lang="en-IN" sz="1400" b="0" dirty="0">
                <a:solidFill>
                  <a:srgbClr val="000000"/>
                </a:solidFill>
                <a:effectLst/>
                <a:latin typeface="Consolas" panose="020B0609020204030204" pitchFamily="49" charset="0"/>
              </a:rPr>
              <a:t>(</a:t>
            </a:r>
            <a:r>
              <a:rPr lang="en-IN" sz="1400" b="0" dirty="0" err="1">
                <a:solidFill>
                  <a:srgbClr val="000000"/>
                </a:solidFill>
                <a:effectLst/>
                <a:latin typeface="Consolas" panose="020B0609020204030204" pitchFamily="49" charset="0"/>
              </a:rPr>
              <a:t>student_sql_query</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err="1">
                <a:solidFill>
                  <a:srgbClr val="000000"/>
                </a:solidFill>
                <a:effectLst/>
                <a:latin typeface="Consolas" panose="020B0609020204030204" pitchFamily="49" charset="0"/>
              </a:rPr>
              <a:t>db_connection.commit</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print(</a:t>
            </a:r>
            <a:r>
              <a:rPr lang="en-IN" sz="1400" b="0" dirty="0" err="1">
                <a:solidFill>
                  <a:srgbClr val="000000"/>
                </a:solidFill>
                <a:effectLst/>
                <a:latin typeface="Consolas" panose="020B0609020204030204" pitchFamily="49" charset="0"/>
              </a:rPr>
              <a:t>db_cursor.rowcount</a:t>
            </a:r>
            <a:r>
              <a:rPr lang="en-IN" sz="1400" b="0" dirty="0">
                <a:solidFill>
                  <a:srgbClr val="000000"/>
                </a:solidFill>
                <a:effectLst/>
                <a:latin typeface="Consolas" panose="020B0609020204030204" pitchFamily="49" charset="0"/>
              </a:rPr>
              <a:t>, </a:t>
            </a:r>
            <a:r>
              <a:rPr lang="en-IN" sz="1400" b="0" dirty="0">
                <a:solidFill>
                  <a:srgbClr val="A31515"/>
                </a:solidFill>
                <a:effectLst/>
                <a:latin typeface="Consolas" panose="020B0609020204030204" pitchFamily="49" charset="0"/>
              </a:rPr>
              <a:t>"Record Inserted"</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if</a:t>
            </a:r>
            <a:r>
              <a:rPr lang="en-IN" sz="1400" b="0" dirty="0">
                <a:solidFill>
                  <a:srgbClr val="000000"/>
                </a:solidFill>
                <a:effectLst/>
                <a:latin typeface="Consolas" panose="020B0609020204030204" pitchFamily="49" charset="0"/>
              </a:rPr>
              <a:t> </a:t>
            </a:r>
            <a:r>
              <a:rPr lang="en-IN" sz="1400" b="0" dirty="0" err="1">
                <a:solidFill>
                  <a:srgbClr val="000000"/>
                </a:solidFill>
                <a:effectLst/>
                <a:latin typeface="Consolas" panose="020B0609020204030204" pitchFamily="49" charset="0"/>
              </a:rPr>
              <a:t>db_cursor.rowcount</a:t>
            </a:r>
            <a:r>
              <a:rPr lang="en-IN" sz="1400" b="0" dirty="0">
                <a:solidFill>
                  <a:srgbClr val="000000"/>
                </a:solidFill>
                <a:effectLst/>
                <a:latin typeface="Consolas" panose="020B0609020204030204" pitchFamily="49" charset="0"/>
              </a:rPr>
              <a:t> == </a:t>
            </a:r>
            <a:r>
              <a:rPr lang="en-IN" sz="1400" b="0" dirty="0">
                <a:solidFill>
                  <a:srgbClr val="098658"/>
                </a:solidFill>
                <a:effectLst/>
                <a:latin typeface="Consolas" panose="020B0609020204030204" pitchFamily="49" charset="0"/>
              </a:rPr>
              <a:t>1</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context= {</a:t>
            </a:r>
            <a:r>
              <a:rPr lang="en-IN" sz="1400" b="0" dirty="0">
                <a:solidFill>
                  <a:srgbClr val="A31515"/>
                </a:solidFill>
                <a:effectLst/>
                <a:latin typeface="Consolas" panose="020B0609020204030204" pitchFamily="49" charset="0"/>
              </a:rPr>
              <a:t>'</a:t>
            </a:r>
            <a:r>
              <a:rPr lang="en-IN" sz="1400" b="0" dirty="0" err="1">
                <a:solidFill>
                  <a:srgbClr val="A31515"/>
                </a:solidFill>
                <a:effectLst/>
                <a:latin typeface="Consolas" panose="020B0609020204030204" pitchFamily="49" charset="0"/>
              </a:rPr>
              <a:t>data'</a:t>
            </a:r>
            <a:r>
              <a:rPr lang="en-IN" sz="1400" b="0" dirty="0" err="1">
                <a:solidFill>
                  <a:srgbClr val="000000"/>
                </a:solidFill>
                <a:effectLst/>
                <a:latin typeface="Consolas" panose="020B0609020204030204" pitchFamily="49" charset="0"/>
              </a:rPr>
              <a:t>:</a:t>
            </a:r>
            <a:r>
              <a:rPr lang="en-IN" sz="1400" b="0" dirty="0" err="1">
                <a:solidFill>
                  <a:srgbClr val="A31515"/>
                </a:solidFill>
                <a:effectLst/>
                <a:latin typeface="Consolas" panose="020B0609020204030204" pitchFamily="49" charset="0"/>
              </a:rPr>
              <a:t>'Signup</a:t>
            </a:r>
            <a:r>
              <a:rPr lang="en-IN" sz="1400" b="0" dirty="0">
                <a:solidFill>
                  <a:srgbClr val="A31515"/>
                </a:solidFill>
                <a:effectLst/>
                <a:latin typeface="Consolas" panose="020B0609020204030204" pitchFamily="49" charset="0"/>
              </a:rPr>
              <a:t> Process Completed'</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return</a:t>
            </a:r>
            <a:r>
              <a:rPr lang="en-IN" sz="1400" b="0" dirty="0">
                <a:solidFill>
                  <a:srgbClr val="000000"/>
                </a:solidFill>
                <a:effectLst/>
                <a:latin typeface="Consolas" panose="020B0609020204030204" pitchFamily="49" charset="0"/>
              </a:rPr>
              <a:t> render(request, </a:t>
            </a:r>
            <a:r>
              <a:rPr lang="en-IN" sz="1400" b="0" dirty="0">
                <a:solidFill>
                  <a:srgbClr val="A31515"/>
                </a:solidFill>
                <a:effectLst/>
                <a:latin typeface="Consolas" panose="020B0609020204030204" pitchFamily="49" charset="0"/>
              </a:rPr>
              <a:t>'Signup.html'</a:t>
            </a:r>
            <a:r>
              <a:rPr lang="en-IN" sz="1400" b="0" dirty="0">
                <a:solidFill>
                  <a:srgbClr val="000000"/>
                </a:solidFill>
                <a:effectLst/>
                <a:latin typeface="Consolas" panose="020B0609020204030204" pitchFamily="49" charset="0"/>
              </a:rPr>
              <a:t>, context)</a:t>
            </a:r>
          </a:p>
          <a:p>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else</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context= {</a:t>
            </a:r>
            <a:r>
              <a:rPr lang="en-IN" sz="1400" b="0" dirty="0">
                <a:solidFill>
                  <a:srgbClr val="A31515"/>
                </a:solidFill>
                <a:effectLst/>
                <a:latin typeface="Consolas" panose="020B0609020204030204" pitchFamily="49" charset="0"/>
              </a:rPr>
              <a:t>'</a:t>
            </a:r>
            <a:r>
              <a:rPr lang="en-IN" sz="1400" b="0" dirty="0" err="1">
                <a:solidFill>
                  <a:srgbClr val="A31515"/>
                </a:solidFill>
                <a:effectLst/>
                <a:latin typeface="Consolas" panose="020B0609020204030204" pitchFamily="49" charset="0"/>
              </a:rPr>
              <a:t>data'</a:t>
            </a:r>
            <a:r>
              <a:rPr lang="en-IN" sz="1400" b="0" dirty="0" err="1">
                <a:solidFill>
                  <a:srgbClr val="000000"/>
                </a:solidFill>
                <a:effectLst/>
                <a:latin typeface="Consolas" panose="020B0609020204030204" pitchFamily="49" charset="0"/>
              </a:rPr>
              <a:t>:</a:t>
            </a:r>
            <a:r>
              <a:rPr lang="en-IN" sz="1400" b="0" dirty="0" err="1">
                <a:solidFill>
                  <a:srgbClr val="A31515"/>
                </a:solidFill>
                <a:effectLst/>
                <a:latin typeface="Consolas" panose="020B0609020204030204" pitchFamily="49" charset="0"/>
              </a:rPr>
              <a:t>'Unable</a:t>
            </a:r>
            <a:r>
              <a:rPr lang="en-IN" sz="1400" b="0" dirty="0">
                <a:solidFill>
                  <a:srgbClr val="A31515"/>
                </a:solidFill>
                <a:effectLst/>
                <a:latin typeface="Consolas" panose="020B0609020204030204" pitchFamily="49" charset="0"/>
              </a:rPr>
              <a:t> to detect face. Please retry'</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return</a:t>
            </a:r>
            <a:r>
              <a:rPr lang="en-IN" sz="1400" b="0" dirty="0">
                <a:solidFill>
                  <a:srgbClr val="000000"/>
                </a:solidFill>
                <a:effectLst/>
                <a:latin typeface="Consolas" panose="020B0609020204030204" pitchFamily="49" charset="0"/>
              </a:rPr>
              <a:t> render(request, </a:t>
            </a:r>
            <a:r>
              <a:rPr lang="en-IN" sz="1400" b="0" dirty="0">
                <a:solidFill>
                  <a:srgbClr val="A31515"/>
                </a:solidFill>
                <a:effectLst/>
                <a:latin typeface="Consolas" panose="020B0609020204030204" pitchFamily="49" charset="0"/>
              </a:rPr>
              <a:t>'CaptureFace.html'</a:t>
            </a:r>
            <a:r>
              <a:rPr lang="en-IN" sz="1400" b="0" dirty="0">
                <a:solidFill>
                  <a:srgbClr val="000000"/>
                </a:solidFill>
                <a:effectLst/>
                <a:latin typeface="Consolas" panose="020B0609020204030204" pitchFamily="49" charset="0"/>
              </a:rPr>
              <a:t>, context)    </a:t>
            </a:r>
          </a:p>
          <a:p>
            <a:endParaRPr lang="en-IN" sz="1400" dirty="0"/>
          </a:p>
        </p:txBody>
      </p:sp>
    </p:spTree>
    <p:extLst>
      <p:ext uri="{BB962C8B-B14F-4D97-AF65-F5344CB8AC3E}">
        <p14:creationId xmlns:p14="http://schemas.microsoft.com/office/powerpoint/2010/main" val="456754"/>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282B41-3E77-6A83-150D-3A4BC39F4FCB}"/>
              </a:ext>
            </a:extLst>
          </p:cNvPr>
          <p:cNvSpPr txBox="1"/>
          <p:nvPr/>
        </p:nvSpPr>
        <p:spPr>
          <a:xfrm>
            <a:off x="179512" y="260648"/>
            <a:ext cx="2016224" cy="523220"/>
          </a:xfrm>
          <a:prstGeom prst="rect">
            <a:avLst/>
          </a:prstGeom>
          <a:noFill/>
        </p:spPr>
        <p:txBody>
          <a:bodyPr wrap="square" rtlCol="0">
            <a:spAutoFit/>
          </a:bodyPr>
          <a:lstStyle/>
          <a:p>
            <a:r>
              <a:rPr lang="en-IN" sz="2800" b="1" dirty="0"/>
              <a:t>Results</a:t>
            </a:r>
            <a:r>
              <a:rPr lang="en-IN" sz="2800" dirty="0"/>
              <a:t>:</a:t>
            </a:r>
          </a:p>
        </p:txBody>
      </p:sp>
      <p:pic>
        <p:nvPicPr>
          <p:cNvPr id="4" name="Picture 3">
            <a:extLst>
              <a:ext uri="{FF2B5EF4-FFF2-40B4-BE49-F238E27FC236}">
                <a16:creationId xmlns:a16="http://schemas.microsoft.com/office/drawing/2014/main" id="{44D90ECA-9C96-0384-5A89-896F1B83DF62}"/>
              </a:ext>
            </a:extLst>
          </p:cNvPr>
          <p:cNvPicPr>
            <a:picLocks noChangeAspect="1"/>
          </p:cNvPicPr>
          <p:nvPr/>
        </p:nvPicPr>
        <p:blipFill>
          <a:blip r:embed="rId2"/>
          <a:stretch>
            <a:fillRect/>
          </a:stretch>
        </p:blipFill>
        <p:spPr>
          <a:xfrm>
            <a:off x="986102" y="1412776"/>
            <a:ext cx="7427932" cy="4176463"/>
          </a:xfrm>
          <a:prstGeom prst="rect">
            <a:avLst/>
          </a:prstGeom>
        </p:spPr>
      </p:pic>
    </p:spTree>
    <p:extLst>
      <p:ext uri="{BB962C8B-B14F-4D97-AF65-F5344CB8AC3E}">
        <p14:creationId xmlns:p14="http://schemas.microsoft.com/office/powerpoint/2010/main" val="3381111435"/>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CA8E0D-05CB-E907-4A91-6E7D8A432440}"/>
              </a:ext>
            </a:extLst>
          </p:cNvPr>
          <p:cNvPicPr>
            <a:picLocks noChangeAspect="1"/>
          </p:cNvPicPr>
          <p:nvPr/>
        </p:nvPicPr>
        <p:blipFill>
          <a:blip r:embed="rId2"/>
          <a:stretch>
            <a:fillRect/>
          </a:stretch>
        </p:blipFill>
        <p:spPr>
          <a:xfrm>
            <a:off x="601898" y="1196752"/>
            <a:ext cx="7556000" cy="4248471"/>
          </a:xfrm>
          <a:prstGeom prst="rect">
            <a:avLst/>
          </a:prstGeom>
        </p:spPr>
      </p:pic>
    </p:spTree>
    <p:extLst>
      <p:ext uri="{BB962C8B-B14F-4D97-AF65-F5344CB8AC3E}">
        <p14:creationId xmlns:p14="http://schemas.microsoft.com/office/powerpoint/2010/main" val="451449624"/>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F78D6A-73F0-25EF-808C-BD0C8CB82E81}"/>
              </a:ext>
            </a:extLst>
          </p:cNvPr>
          <p:cNvPicPr>
            <a:picLocks noChangeAspect="1"/>
          </p:cNvPicPr>
          <p:nvPr/>
        </p:nvPicPr>
        <p:blipFill>
          <a:blip r:embed="rId2"/>
          <a:stretch>
            <a:fillRect/>
          </a:stretch>
        </p:blipFill>
        <p:spPr>
          <a:xfrm>
            <a:off x="539552" y="1289411"/>
            <a:ext cx="7610613" cy="4279178"/>
          </a:xfrm>
          <a:prstGeom prst="rect">
            <a:avLst/>
          </a:prstGeom>
        </p:spPr>
      </p:pic>
    </p:spTree>
    <p:extLst>
      <p:ext uri="{BB962C8B-B14F-4D97-AF65-F5344CB8AC3E}">
        <p14:creationId xmlns:p14="http://schemas.microsoft.com/office/powerpoint/2010/main" val="2796462800"/>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44BC55-2C2E-8EC6-4AE2-386C84998DB9}"/>
              </a:ext>
            </a:extLst>
          </p:cNvPr>
          <p:cNvPicPr>
            <a:picLocks noChangeAspect="1"/>
          </p:cNvPicPr>
          <p:nvPr/>
        </p:nvPicPr>
        <p:blipFill>
          <a:blip r:embed="rId2"/>
          <a:stretch>
            <a:fillRect/>
          </a:stretch>
        </p:blipFill>
        <p:spPr>
          <a:xfrm>
            <a:off x="1090038" y="1340768"/>
            <a:ext cx="6963924" cy="3915568"/>
          </a:xfrm>
          <a:prstGeom prst="rect">
            <a:avLst/>
          </a:prstGeom>
        </p:spPr>
      </p:pic>
    </p:spTree>
    <p:extLst>
      <p:ext uri="{BB962C8B-B14F-4D97-AF65-F5344CB8AC3E}">
        <p14:creationId xmlns:p14="http://schemas.microsoft.com/office/powerpoint/2010/main" val="4220296739"/>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35F272-76FC-A0D1-3DCC-BC1CD0102CD0}"/>
              </a:ext>
            </a:extLst>
          </p:cNvPr>
          <p:cNvPicPr>
            <a:picLocks noChangeAspect="1"/>
          </p:cNvPicPr>
          <p:nvPr/>
        </p:nvPicPr>
        <p:blipFill>
          <a:blip r:embed="rId2"/>
          <a:stretch>
            <a:fillRect/>
          </a:stretch>
        </p:blipFill>
        <p:spPr>
          <a:xfrm>
            <a:off x="1282139" y="1340768"/>
            <a:ext cx="6579721" cy="3699544"/>
          </a:xfrm>
          <a:prstGeom prst="rect">
            <a:avLst/>
          </a:prstGeom>
        </p:spPr>
      </p:pic>
    </p:spTree>
    <p:extLst>
      <p:ext uri="{BB962C8B-B14F-4D97-AF65-F5344CB8AC3E}">
        <p14:creationId xmlns:p14="http://schemas.microsoft.com/office/powerpoint/2010/main" val="1984549158"/>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C06666-E6B5-8969-0DFD-558C150BD594}"/>
              </a:ext>
            </a:extLst>
          </p:cNvPr>
          <p:cNvPicPr>
            <a:picLocks noChangeAspect="1"/>
          </p:cNvPicPr>
          <p:nvPr/>
        </p:nvPicPr>
        <p:blipFill>
          <a:blip r:embed="rId2"/>
          <a:stretch>
            <a:fillRect/>
          </a:stretch>
        </p:blipFill>
        <p:spPr>
          <a:xfrm>
            <a:off x="1058833" y="1453670"/>
            <a:ext cx="7026334" cy="3950659"/>
          </a:xfrm>
          <a:prstGeom prst="rect">
            <a:avLst/>
          </a:prstGeom>
        </p:spPr>
      </p:pic>
    </p:spTree>
    <p:extLst>
      <p:ext uri="{BB962C8B-B14F-4D97-AF65-F5344CB8AC3E}">
        <p14:creationId xmlns:p14="http://schemas.microsoft.com/office/powerpoint/2010/main" val="2781932174"/>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4B7B6-A4C1-44ED-292D-CF8A7897DEB7}"/>
              </a:ext>
            </a:extLst>
          </p:cNvPr>
          <p:cNvSpPr>
            <a:spLocks noGrp="1"/>
          </p:cNvSpPr>
          <p:nvPr>
            <p:ph type="title"/>
          </p:nvPr>
        </p:nvSpPr>
        <p:spPr>
          <a:xfrm>
            <a:off x="0" y="332656"/>
            <a:ext cx="3275856" cy="792088"/>
          </a:xfrm>
        </p:spPr>
        <p:txBody>
          <a:bodyPr>
            <a:normAutofit/>
          </a:bodyPr>
          <a:lstStyle/>
          <a:p>
            <a:pPr algn="ctr"/>
            <a:r>
              <a:rPr lang="en-US" b="1" dirty="0">
                <a:solidFill>
                  <a:schemeClr val="tx1"/>
                </a:solidFill>
              </a:rPr>
              <a:t>	Conclusion:</a:t>
            </a:r>
            <a:endParaRPr lang="en-IN" b="1" dirty="0">
              <a:solidFill>
                <a:schemeClr val="tx1"/>
              </a:solidFill>
            </a:endParaRPr>
          </a:p>
        </p:txBody>
      </p:sp>
      <p:sp>
        <p:nvSpPr>
          <p:cNvPr id="3" name="Content Placeholder 2">
            <a:extLst>
              <a:ext uri="{FF2B5EF4-FFF2-40B4-BE49-F238E27FC236}">
                <a16:creationId xmlns:a16="http://schemas.microsoft.com/office/drawing/2014/main" id="{9BB9DDC6-433C-F5A8-229E-295ED65D6013}"/>
              </a:ext>
            </a:extLst>
          </p:cNvPr>
          <p:cNvSpPr>
            <a:spLocks noGrp="1"/>
          </p:cNvSpPr>
          <p:nvPr>
            <p:ph idx="1"/>
          </p:nvPr>
        </p:nvSpPr>
        <p:spPr>
          <a:xfrm>
            <a:off x="179512" y="1340768"/>
            <a:ext cx="8352928" cy="4916619"/>
          </a:xfrm>
        </p:spPr>
        <p:txBody>
          <a:bodyPr>
            <a:normAutofit lnSpcReduction="10000"/>
          </a:bodyPr>
          <a:lstStyle/>
          <a:p>
            <a:r>
              <a:rPr lang="en-US" sz="2000" dirty="0"/>
              <a:t>In this project, we introduced a biometric-based security system for cloud services, focusing on fingerprint data and face recognition data.</a:t>
            </a:r>
          </a:p>
          <a:p>
            <a:r>
              <a:rPr lang="en-US" sz="2000" dirty="0"/>
              <a:t>Our approach provides a secure way for users to access cloud resources remotely without needing traditional passwords or tokens. </a:t>
            </a:r>
          </a:p>
          <a:p>
            <a:r>
              <a:rPr lang="en-US" sz="2000" dirty="0"/>
              <a:t>Compared to other security methods, our system is better at resisting common attacks, and with a 95.12% accuracy rate, it ensures reliable authentication.</a:t>
            </a:r>
          </a:p>
          <a:p>
            <a:r>
              <a:rPr lang="en-US" sz="2000" dirty="0"/>
              <a:t>We used DRIVEHQ for secure data storage. This allowed for scalable and efficient management of biometric data in the cloud environment</a:t>
            </a:r>
          </a:p>
          <a:p>
            <a:r>
              <a:rPr lang="en-US" sz="2000" dirty="0"/>
              <a:t>In the future, we aim to explore other biometric traits and combine multiple biometric methods for even stronger security, especially for critical areas like national security.</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1959557796"/>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7F29F8-F6A6-7698-2BAA-A5256F2883DB}"/>
              </a:ext>
            </a:extLst>
          </p:cNvPr>
          <p:cNvSpPr txBox="1"/>
          <p:nvPr/>
        </p:nvSpPr>
        <p:spPr>
          <a:xfrm>
            <a:off x="323528" y="404664"/>
            <a:ext cx="4536504" cy="584775"/>
          </a:xfrm>
          <a:prstGeom prst="rect">
            <a:avLst/>
          </a:prstGeom>
          <a:noFill/>
        </p:spPr>
        <p:txBody>
          <a:bodyPr wrap="square" rtlCol="0">
            <a:spAutoFit/>
          </a:bodyPr>
          <a:lstStyle/>
          <a:p>
            <a:r>
              <a:rPr lang="en-US" sz="3200" b="1" dirty="0">
                <a:effectLst/>
                <a:latin typeface="Times New Roman" panose="02020603050405020304" pitchFamily="18" charset="0"/>
                <a:ea typeface="Calibri" panose="020F0502020204030204" pitchFamily="34" charset="0"/>
              </a:rPr>
              <a:t>Future Scope</a:t>
            </a:r>
            <a:r>
              <a:rPr lang="en-US" sz="1800" b="1" dirty="0">
                <a:effectLst/>
                <a:latin typeface="Times New Roman" panose="02020603050405020304" pitchFamily="18" charset="0"/>
                <a:ea typeface="Calibri" panose="020F0502020204030204" pitchFamily="34" charset="0"/>
              </a:rPr>
              <a:t>:</a:t>
            </a:r>
            <a:endParaRPr lang="en-IN" dirty="0"/>
          </a:p>
        </p:txBody>
      </p:sp>
      <p:sp>
        <p:nvSpPr>
          <p:cNvPr id="4" name="TextBox 3">
            <a:extLst>
              <a:ext uri="{FF2B5EF4-FFF2-40B4-BE49-F238E27FC236}">
                <a16:creationId xmlns:a16="http://schemas.microsoft.com/office/drawing/2014/main" id="{DB431FD9-FEC5-9768-7225-604959330A5A}"/>
              </a:ext>
            </a:extLst>
          </p:cNvPr>
          <p:cNvSpPr txBox="1"/>
          <p:nvPr/>
        </p:nvSpPr>
        <p:spPr>
          <a:xfrm>
            <a:off x="0" y="1052736"/>
            <a:ext cx="8532440" cy="4621778"/>
          </a:xfrm>
          <a:prstGeom prst="rect">
            <a:avLst/>
          </a:prstGeom>
          <a:noFill/>
        </p:spPr>
        <p:txBody>
          <a:bodyPr wrap="square" rtlCol="0">
            <a:spAutoFit/>
          </a:bodyPr>
          <a:lstStyle/>
          <a:p>
            <a:pPr marL="285750" indent="-285750" algn="just">
              <a:lnSpc>
                <a:spcPct val="150000"/>
              </a:lnSpc>
              <a:spcAft>
                <a:spcPts val="1000"/>
              </a:spcAft>
              <a:buFont typeface="Wingdings" panose="05000000000000000000" pitchFamily="2" charset="2"/>
              <a:buChar char="§"/>
            </a:pPr>
            <a:r>
              <a:rPr lang="en-US" sz="1800" dirty="0">
                <a:effectLst/>
                <a:latin typeface="+mj-lt"/>
                <a:ea typeface="Calibri" panose="020F0502020204030204" pitchFamily="34" charset="0"/>
                <a:cs typeface="Times New Roman" panose="02020603050405020304" pitchFamily="18" charset="0"/>
              </a:rPr>
              <a:t>Now-a-days its very important to store the data in the cloud which will be very secure and also easy data sharing and large amount of the data storage capacity.</a:t>
            </a:r>
            <a:endParaRPr lang="en-IN" dirty="0">
              <a:latin typeface="+mj-lt"/>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
            </a:pPr>
            <a:r>
              <a:rPr lang="en-US" sz="1800" dirty="0">
                <a:effectLst/>
                <a:latin typeface="+mj-lt"/>
                <a:ea typeface="Calibri" panose="020F0502020204030204" pitchFamily="34" charset="0"/>
                <a:cs typeface="Times New Roman" panose="02020603050405020304" pitchFamily="18" charset="0"/>
              </a:rPr>
              <a:t>It can be expanded to integrate multi-modal biometric systems, such as combining fingerprint, face, and recognition for more robust authentication.</a:t>
            </a:r>
            <a:endParaRPr lang="en-IN" dirty="0">
              <a:latin typeface="+mj-lt"/>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
            </a:pPr>
            <a:r>
              <a:rPr lang="en-US" sz="1800" dirty="0">
                <a:effectLst/>
                <a:latin typeface="+mj-lt"/>
                <a:ea typeface="Calibri" panose="020F0502020204030204" pitchFamily="34" charset="0"/>
                <a:cs typeface="Times New Roman" panose="02020603050405020304" pitchFamily="18" charset="0"/>
              </a:rPr>
              <a:t>The project could also explore the use of machine learning to enhance the accuracy and adaptability of biometric feature matching.</a:t>
            </a:r>
          </a:p>
          <a:p>
            <a:pPr marL="285750" indent="-285750" algn="just">
              <a:lnSpc>
                <a:spcPct val="150000"/>
              </a:lnSpc>
              <a:spcAft>
                <a:spcPts val="1000"/>
              </a:spcAft>
              <a:buFont typeface="Wingdings" panose="05000000000000000000" pitchFamily="2" charset="2"/>
              <a:buChar char="§"/>
            </a:pPr>
            <a:r>
              <a:rPr lang="en-US" sz="1800" dirty="0">
                <a:effectLst/>
                <a:latin typeface="+mj-lt"/>
                <a:ea typeface="Calibri" panose="020F0502020204030204" pitchFamily="34" charset="0"/>
                <a:cs typeface="Times New Roman" panose="02020603050405020304" pitchFamily="18" charset="0"/>
              </a:rPr>
              <a:t> Scalability is a key area, enabling the system to support large-scale cloud deployments for industries like healthcare, finance, and e-governance. </a:t>
            </a:r>
            <a:endParaRPr lang="en-IN" sz="1800" dirty="0">
              <a:effectLst/>
              <a:latin typeface="+mj-lt"/>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828149166"/>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67C3C3-0B40-CBF4-C5E2-D928D59E84C9}"/>
              </a:ext>
            </a:extLst>
          </p:cNvPr>
          <p:cNvSpPr txBox="1"/>
          <p:nvPr/>
        </p:nvSpPr>
        <p:spPr>
          <a:xfrm>
            <a:off x="395536" y="404665"/>
            <a:ext cx="2592288" cy="523220"/>
          </a:xfrm>
          <a:prstGeom prst="rect">
            <a:avLst/>
          </a:prstGeom>
          <a:noFill/>
        </p:spPr>
        <p:txBody>
          <a:bodyPr wrap="square" rtlCol="0">
            <a:spAutoFit/>
          </a:bodyPr>
          <a:lstStyle/>
          <a:p>
            <a:r>
              <a:rPr lang="en-US" sz="2800" b="1" dirty="0"/>
              <a:t>References:</a:t>
            </a:r>
            <a:endParaRPr lang="en-IN" sz="2800" b="1" dirty="0"/>
          </a:p>
        </p:txBody>
      </p:sp>
      <p:sp>
        <p:nvSpPr>
          <p:cNvPr id="3" name="TextBox 2">
            <a:extLst>
              <a:ext uri="{FF2B5EF4-FFF2-40B4-BE49-F238E27FC236}">
                <a16:creationId xmlns:a16="http://schemas.microsoft.com/office/drawing/2014/main" id="{638AF489-B368-4138-1817-977E611A1CB8}"/>
              </a:ext>
            </a:extLst>
          </p:cNvPr>
          <p:cNvSpPr txBox="1"/>
          <p:nvPr/>
        </p:nvSpPr>
        <p:spPr>
          <a:xfrm>
            <a:off x="539552" y="1261740"/>
            <a:ext cx="8064896" cy="4334520"/>
          </a:xfrm>
          <a:prstGeom prst="rect">
            <a:avLst/>
          </a:prstGeom>
          <a:noFill/>
        </p:spPr>
        <p:txBody>
          <a:bodyPr wrap="square" rtlCol="0">
            <a:spAutoFit/>
          </a:bodyPr>
          <a:lstStyle/>
          <a:p>
            <a:pPr algn="just">
              <a:lnSpc>
                <a:spcPct val="15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 G.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Wettstein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J.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Grosen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and E. Rodriguez,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IDFusion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 open architecture for Kerberos based authorization,” Proc. AFS and Kerberos Best Practices Workshop, June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S.Zhu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S.Setia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S.Jajodia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“LEAP: efficient security mechanisms for large-scale distributed sensor networks,” Washington D.C., USA, October 2003, pp. 62–72. .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[3] Q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Jiang,J</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Ma, X. Lu, and Y. Tian, “An efficient two-factor user authentication scheme with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unlinkability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for wireless sensor networks,” Peer-to-Peer Networking and Applications, vol. 8, no. 6, pp. 1070–1081, 2015.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O.Althobaiti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M. Al-</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Rodhaan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and A. Al-</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Dhelaan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 efficient biometric authentication protocol for wireless sensor networks,” International Journal of Distributed Sensor Networks, vol. 2013, pp. 1–13, 2013, Article ID 407971, http://dx.doi.org/ 10.1155/2013/407971. </a:t>
            </a:r>
          </a:p>
          <a:p>
            <a:pPr algn="just">
              <a:lnSpc>
                <a:spcPct val="150000"/>
              </a:lnSpc>
              <a:spcAft>
                <a:spcPts val="100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[5] W. Yang, S. Wang, J. Hu, G. Zheng, and C. Valli, “Security and Accuracy of </a:t>
            </a:r>
            <a:r>
              <a:rPr lang="en-US" sz="1200" dirty="0" err="1">
                <a:latin typeface="Times New Roman" panose="02020603050405020304" pitchFamily="18" charset="0"/>
                <a:ea typeface="Calibri" panose="020F0502020204030204" pitchFamily="34" charset="0"/>
                <a:cs typeface="Times New Roman" panose="02020603050405020304" pitchFamily="18" charset="0"/>
              </a:rPr>
              <a:t>FingerprintBased</a:t>
            </a:r>
            <a:r>
              <a:rPr lang="en-US" sz="1200" dirty="0">
                <a:latin typeface="Times New Roman" panose="02020603050405020304" pitchFamily="18" charset="0"/>
                <a:ea typeface="Calibri" panose="020F0502020204030204" pitchFamily="34" charset="0"/>
                <a:cs typeface="Times New Roman" panose="02020603050405020304" pitchFamily="18" charset="0"/>
              </a:rPr>
              <a:t> Biometrics: A Review,” Symmetry, vol. 11, no. 2, 2019. [Online]. Available:</a:t>
            </a:r>
            <a:r>
              <a:rPr lang="en-IN" sz="1200" dirty="0">
                <a:solidFill>
                  <a:srgbClr val="000000"/>
                </a:solidFill>
                <a:effectLst/>
                <a:latin typeface="Times New Roman" panose="02020603050405020304" pitchFamily="18" charset="0"/>
              </a:rPr>
              <a:t>https://www.mdpi.com/2073-8994/11/2/141.</a:t>
            </a:r>
          </a:p>
          <a:p>
            <a:pPr algn="just"/>
            <a:r>
              <a:rPr lang="en-IN" sz="1200" dirty="0">
                <a:solidFill>
                  <a:srgbClr val="000000"/>
                </a:solidFill>
                <a:latin typeface="Times New Roman" panose="02020603050405020304" pitchFamily="18" charset="0"/>
              </a:rPr>
              <a:t>[6] </a:t>
            </a:r>
            <a:r>
              <a:rPr lang="en-US" sz="1200" dirty="0">
                <a:solidFill>
                  <a:srgbClr val="000000"/>
                </a:solidFill>
                <a:latin typeface="Times New Roman" panose="02020603050405020304" pitchFamily="18" charset="0"/>
              </a:rPr>
              <a:t>D. Kang, J. Jung, H. Kim, Y. Lee, and D. Won, “Efficient and Secure Biometric-Based User Authenticated Key Agreement Scheme with Anonymity,” Security and Communication Networks,vol.2018,pp.1–14,2018, Article ID 9046064, https://doi.org/10.1155/2018/9046064</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066643"/>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467544" y="10840"/>
            <a:ext cx="2656723" cy="1295430"/>
          </a:xfrm>
        </p:spPr>
        <p:txBody>
          <a:bodyPr>
            <a:normAutofit/>
          </a:bodyPr>
          <a:lstStyle/>
          <a:p>
            <a:r>
              <a:rPr lang="en-IN" b="1" dirty="0">
                <a:solidFill>
                  <a:schemeClr val="tx2">
                    <a:lumMod val="50000"/>
                  </a:schemeClr>
                </a:solidFill>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F9128291-540C-6FC1-5B9A-B09C6DE1D2E7}"/>
              </a:ext>
            </a:extLst>
          </p:cNvPr>
          <p:cNvSpPr txBox="1"/>
          <p:nvPr/>
        </p:nvSpPr>
        <p:spPr>
          <a:xfrm>
            <a:off x="122040" y="658555"/>
            <a:ext cx="5897695" cy="4708981"/>
          </a:xfrm>
          <a:prstGeom prst="rect">
            <a:avLst/>
          </a:prstGeom>
          <a:noFill/>
        </p:spPr>
        <p:txBody>
          <a:bodyPr wrap="square" rtlCol="0">
            <a:spAutoFit/>
          </a:bodyPr>
          <a:lstStyle/>
          <a:p>
            <a:pPr marL="342900" indent="-342900">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rPr>
              <a:t>The demand for data storage and computation services is increasing exponentially in our society; thus, the need for secure access to such data and services. </a:t>
            </a:r>
          </a:p>
          <a:p>
            <a:pPr marL="342900" indent="-342900">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rPr>
              <a:t>In this project, we design a new biometric-based authentication protocol to provide secure access </a:t>
            </a:r>
            <a:r>
              <a:rPr lang="en-US" sz="2000" dirty="0">
                <a:latin typeface="Times New Roman" panose="02020603050405020304" pitchFamily="18" charset="0"/>
                <a:ea typeface="Calibri" panose="020F0502020204030204" pitchFamily="34" charset="0"/>
              </a:rPr>
              <a:t>using </a:t>
            </a:r>
            <a:r>
              <a:rPr lang="en-US" sz="2000" dirty="0">
                <a:effectLst/>
                <a:latin typeface="Times New Roman" panose="02020603050405020304" pitchFamily="18" charset="0"/>
                <a:ea typeface="Calibri" panose="020F0502020204030204" pitchFamily="34" charset="0"/>
              </a:rPr>
              <a:t> cloud server. </a:t>
            </a:r>
          </a:p>
          <a:p>
            <a:pPr marL="342900" indent="-342900">
              <a:buFont typeface="Wingdings" panose="05000000000000000000" pitchFamily="2" charset="2"/>
              <a:buChar char="§"/>
            </a:pPr>
            <a:r>
              <a:rPr lang="en-US" sz="2000" dirty="0">
                <a:latin typeface="Times New Roman" panose="02020603050405020304" pitchFamily="18" charset="0"/>
                <a:ea typeface="Calibri" panose="020F0502020204030204" pitchFamily="34" charset="0"/>
              </a:rPr>
              <a:t>I</a:t>
            </a:r>
            <a:r>
              <a:rPr lang="en-US" sz="2000" dirty="0">
                <a:effectLst/>
                <a:latin typeface="Times New Roman" panose="02020603050405020304" pitchFamily="18" charset="0"/>
                <a:ea typeface="Calibri" panose="020F0502020204030204" pitchFamily="34" charset="0"/>
              </a:rPr>
              <a:t>n the approach, we consider biometric data of a user as a secret credential. Uses biometric data to generate a unique identity and private key for secure cloud access.</a:t>
            </a:r>
          </a:p>
          <a:p>
            <a:pPr marL="342900" indent="-342900">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rPr>
              <a:t>The approach is validated as secure against various attacks.</a:t>
            </a:r>
          </a:p>
          <a:p>
            <a:pPr marL="342900" indent="-342900">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rPr>
              <a:t>In addition, we propose an efficient approach to generate a session key. </a:t>
            </a:r>
          </a:p>
        </p:txBody>
      </p:sp>
      <p:sp>
        <p:nvSpPr>
          <p:cNvPr id="2" name="AutoShape 2" descr="A high-tech cloud services access system where a user interacts with biometric scanners. The scene includes futuristic cloud servers, biometric sensors (such as fingerprint, facial recognition, and iris scanning devices), and security elements like encryption keys, data shields, and secure access protocols. The atmosphere should feel efficient and modern, with a focus on security, showing data protection layers, encryption codes flowing, and user identity validation through biometrics in a sleek digital environment.">
            <a:extLst>
              <a:ext uri="{FF2B5EF4-FFF2-40B4-BE49-F238E27FC236}">
                <a16:creationId xmlns:a16="http://schemas.microsoft.com/office/drawing/2014/main" id="{51F6459A-5DDB-C97C-7A46-30734981E761}"/>
              </a:ext>
            </a:extLst>
          </p:cNvPr>
          <p:cNvSpPr>
            <a:spLocks noChangeAspect="1" noChangeArrowheads="1"/>
          </p:cNvSpPr>
          <p:nvPr/>
        </p:nvSpPr>
        <p:spPr bwMode="auto">
          <a:xfrm>
            <a:off x="4419600" y="260648"/>
            <a:ext cx="3320752" cy="33207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descr="A person standing in front of a cloud computing system&#10;&#10;Description automatically generated">
            <a:extLst>
              <a:ext uri="{FF2B5EF4-FFF2-40B4-BE49-F238E27FC236}">
                <a16:creationId xmlns:a16="http://schemas.microsoft.com/office/drawing/2014/main" id="{8EC72B8A-5732-3F6B-4D50-5C68303F20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8184" y="2398160"/>
            <a:ext cx="2664296" cy="2061679"/>
          </a:xfrm>
          <a:prstGeom prst="rect">
            <a:avLst/>
          </a:prstGeom>
        </p:spPr>
      </p:pic>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7814F2-65B4-1F6F-FFC5-BE5D5242480D}"/>
              </a:ext>
            </a:extLst>
          </p:cNvPr>
          <p:cNvSpPr txBox="1"/>
          <p:nvPr/>
        </p:nvSpPr>
        <p:spPr>
          <a:xfrm>
            <a:off x="251520" y="548681"/>
            <a:ext cx="3312368" cy="646331"/>
          </a:xfrm>
          <a:prstGeom prst="rect">
            <a:avLst/>
          </a:prstGeom>
          <a:noFill/>
        </p:spPr>
        <p:txBody>
          <a:bodyPr wrap="square" rtlCol="0">
            <a:spAutoFit/>
          </a:bodyPr>
          <a:lstStyle/>
          <a:p>
            <a:r>
              <a:rPr lang="en-US" sz="3600" b="1" dirty="0" err="1"/>
              <a:t>Github</a:t>
            </a:r>
            <a:r>
              <a:rPr lang="en-US" sz="3600" b="1" dirty="0"/>
              <a:t> Link:</a:t>
            </a:r>
            <a:endParaRPr lang="en-IN" dirty="0"/>
          </a:p>
        </p:txBody>
      </p:sp>
      <p:sp>
        <p:nvSpPr>
          <p:cNvPr id="3" name="TextBox 2">
            <a:extLst>
              <a:ext uri="{FF2B5EF4-FFF2-40B4-BE49-F238E27FC236}">
                <a16:creationId xmlns:a16="http://schemas.microsoft.com/office/drawing/2014/main" id="{743F834E-7DE2-C547-EA2D-5733A6F8B37F}"/>
              </a:ext>
            </a:extLst>
          </p:cNvPr>
          <p:cNvSpPr txBox="1"/>
          <p:nvPr/>
        </p:nvSpPr>
        <p:spPr>
          <a:xfrm>
            <a:off x="251520" y="1628799"/>
            <a:ext cx="7992888" cy="646331"/>
          </a:xfrm>
          <a:prstGeom prst="rect">
            <a:avLst/>
          </a:prstGeom>
          <a:noFill/>
        </p:spPr>
        <p:txBody>
          <a:bodyPr wrap="square" rtlCol="0">
            <a:spAutoFit/>
          </a:bodyPr>
          <a:lstStyle/>
          <a:p>
            <a:pPr algn="just"/>
            <a:r>
              <a:rPr lang="en-IN" dirty="0"/>
              <a:t>https://github.com/akshithkethireddy/Secure-Biometric-Access-for-Cloud-Services</a:t>
            </a:r>
          </a:p>
        </p:txBody>
      </p:sp>
    </p:spTree>
    <p:extLst>
      <p:ext uri="{BB962C8B-B14F-4D97-AF65-F5344CB8AC3E}">
        <p14:creationId xmlns:p14="http://schemas.microsoft.com/office/powerpoint/2010/main" val="3886941312"/>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58986-DA19-E6C3-F16E-671BAF892CD4}"/>
              </a:ext>
            </a:extLst>
          </p:cNvPr>
          <p:cNvSpPr>
            <a:spLocks noGrp="1"/>
          </p:cNvSpPr>
          <p:nvPr>
            <p:ph type="ctrTitle"/>
          </p:nvPr>
        </p:nvSpPr>
        <p:spPr/>
        <p:txBody>
          <a:bodyPr/>
          <a:lstStyle/>
          <a:p>
            <a:r>
              <a:rPr lang="en-US" sz="4400" b="1" dirty="0">
                <a:solidFill>
                  <a:schemeClr val="tx1"/>
                </a:solidFill>
              </a:rPr>
              <a:t>THANK YOU</a:t>
            </a:r>
            <a:endParaRPr lang="en-IN" sz="4400" b="1" dirty="0">
              <a:solidFill>
                <a:schemeClr val="tx1"/>
              </a:solidFill>
            </a:endParaRPr>
          </a:p>
        </p:txBody>
      </p:sp>
      <p:sp>
        <p:nvSpPr>
          <p:cNvPr id="3" name="Subtitle 2">
            <a:extLst>
              <a:ext uri="{FF2B5EF4-FFF2-40B4-BE49-F238E27FC236}">
                <a16:creationId xmlns:a16="http://schemas.microsoft.com/office/drawing/2014/main" id="{5419925B-8F62-3DCA-554F-046FDFD8051E}"/>
              </a:ext>
            </a:extLst>
          </p:cNvPr>
          <p:cNvSpPr>
            <a:spLocks noGrp="1"/>
          </p:cNvSpPr>
          <p:nvPr>
            <p:ph type="subTitle" idx="1"/>
          </p:nvPr>
        </p:nvSpPr>
        <p:spPr/>
        <p:txBody>
          <a:bodyPr/>
          <a:lstStyle/>
          <a:p>
            <a:r>
              <a:rPr lang="en-US" dirty="0"/>
              <a:t>\</a:t>
            </a:r>
            <a:endParaRPr lang="en-IN" dirty="0"/>
          </a:p>
        </p:txBody>
      </p:sp>
    </p:spTree>
    <p:extLst>
      <p:ext uri="{BB962C8B-B14F-4D97-AF65-F5344CB8AC3E}">
        <p14:creationId xmlns:p14="http://schemas.microsoft.com/office/powerpoint/2010/main" val="265957649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7C3995-C9EA-8A8D-EBB3-9F681490E39C}"/>
              </a:ext>
            </a:extLst>
          </p:cNvPr>
          <p:cNvSpPr>
            <a:spLocks noGrp="1"/>
          </p:cNvSpPr>
          <p:nvPr>
            <p:ph type="title"/>
          </p:nvPr>
        </p:nvSpPr>
        <p:spPr>
          <a:xfrm flipH="1">
            <a:off x="-828600" y="0"/>
            <a:ext cx="358643" cy="3284984"/>
          </a:xfrm>
        </p:spPr>
        <p:txBody>
          <a:bodyPr>
            <a:normAutofit/>
          </a:bodyPr>
          <a:lstStyle/>
          <a:p>
            <a:endParaRPr lang="en-IN" dirty="0">
              <a:solidFill>
                <a:schemeClr val="tx2">
                  <a:lumMod val="50000"/>
                </a:schemeClr>
              </a:solidFill>
            </a:endParaRPr>
          </a:p>
        </p:txBody>
      </p:sp>
      <p:sp>
        <p:nvSpPr>
          <p:cNvPr id="1048605" name="Content Placeholder 2"/>
          <p:cNvSpPr>
            <a:spLocks noGrp="1"/>
          </p:cNvSpPr>
          <p:nvPr>
            <p:ph idx="1"/>
          </p:nvPr>
        </p:nvSpPr>
        <p:spPr>
          <a:xfrm>
            <a:off x="34099" y="7533456"/>
            <a:ext cx="4681917" cy="288032"/>
          </a:xfrm>
        </p:spPr>
        <p:txBody>
          <a:bodyPr>
            <a:noAutofit/>
          </a:bodyPr>
          <a:lstStyle/>
          <a:p>
            <a:pPr marL="0" indent="0" algn="just">
              <a:buNone/>
            </a:pPr>
            <a:endParaRPr lang="en-US" sz="2000" dirty="0">
              <a:latin typeface="Posterama" panose="020B0504020200020000" pitchFamily="34" charset="0"/>
              <a:ea typeface="微软雅黑"/>
              <a:cs typeface="Posterama" panose="020B0504020200020000" pitchFamily="34" charset="0"/>
            </a:endParaRPr>
          </a:p>
        </p:txBody>
      </p:sp>
      <p:sp>
        <p:nvSpPr>
          <p:cNvPr id="4" name="TextBox 3">
            <a:extLst>
              <a:ext uri="{FF2B5EF4-FFF2-40B4-BE49-F238E27FC236}">
                <a16:creationId xmlns:a16="http://schemas.microsoft.com/office/drawing/2014/main" id="{80649ED7-68A4-D29E-6546-507B49EC559A}"/>
              </a:ext>
            </a:extLst>
          </p:cNvPr>
          <p:cNvSpPr txBox="1"/>
          <p:nvPr/>
        </p:nvSpPr>
        <p:spPr>
          <a:xfrm>
            <a:off x="179512" y="362409"/>
            <a:ext cx="3528392" cy="800219"/>
          </a:xfrm>
          <a:prstGeom prst="rect">
            <a:avLst/>
          </a:prstGeom>
          <a:noFill/>
        </p:spPr>
        <p:txBody>
          <a:bodyPr wrap="square" rtlCol="0">
            <a:spAutoFit/>
          </a:bodyPr>
          <a:lstStyle/>
          <a:p>
            <a:r>
              <a:rPr lang="en-IN" sz="2800" b="1" dirty="0"/>
              <a:t>Existing Systems</a:t>
            </a:r>
            <a:r>
              <a:rPr lang="en-IN" dirty="0"/>
              <a:t>:</a:t>
            </a:r>
          </a:p>
          <a:p>
            <a:endParaRPr lang="en-IN" dirty="0"/>
          </a:p>
        </p:txBody>
      </p:sp>
      <p:sp>
        <p:nvSpPr>
          <p:cNvPr id="5" name="TextBox 4">
            <a:extLst>
              <a:ext uri="{FF2B5EF4-FFF2-40B4-BE49-F238E27FC236}">
                <a16:creationId xmlns:a16="http://schemas.microsoft.com/office/drawing/2014/main" id="{3CF81DE1-2640-8641-FEB4-3D67470B1438}"/>
              </a:ext>
            </a:extLst>
          </p:cNvPr>
          <p:cNvSpPr txBox="1"/>
          <p:nvPr/>
        </p:nvSpPr>
        <p:spPr>
          <a:xfrm>
            <a:off x="179512" y="1162627"/>
            <a:ext cx="8208912" cy="4801314"/>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chemeClr val="tx2">
                    <a:lumMod val="50000"/>
                  </a:schemeClr>
                </a:solidFill>
                <a:latin typeface="Times New Roman" panose="02020603050405020304" pitchFamily="18" charset="0"/>
                <a:ea typeface="微软雅黑"/>
                <a:cs typeface="Times New Roman" panose="02020603050405020304" pitchFamily="18" charset="0"/>
              </a:rPr>
              <a:t>Over the past years, multiple approaches have been proposed to solve the problem of Secure Biometric Detection.</a:t>
            </a:r>
          </a:p>
          <a:p>
            <a:pPr marL="342900" indent="-342900">
              <a:buFont typeface="Wingdings" panose="05000000000000000000" pitchFamily="2" charset="2"/>
              <a:buChar char="§"/>
            </a:pPr>
            <a:r>
              <a:rPr lang="en-US" sz="2400" dirty="0">
                <a:solidFill>
                  <a:schemeClr val="tx2">
                    <a:lumMod val="50000"/>
                  </a:schemeClr>
                </a:solidFill>
                <a:latin typeface="Times New Roman" panose="02020603050405020304" pitchFamily="18" charset="0"/>
                <a:ea typeface="微软雅黑"/>
                <a:cs typeface="Times New Roman" panose="02020603050405020304" pitchFamily="18" charset="0"/>
              </a:rPr>
              <a:t>A number of authentication mechanisms have been proposed in the many areas, such as those based on Kerberos , </a:t>
            </a:r>
            <a:r>
              <a:rPr lang="en-US" sz="2400" dirty="0" err="1">
                <a:solidFill>
                  <a:schemeClr val="tx2">
                    <a:lumMod val="50000"/>
                  </a:schemeClr>
                </a:solidFill>
                <a:latin typeface="Times New Roman" panose="02020603050405020304" pitchFamily="18" charset="0"/>
                <a:ea typeface="微软雅黑"/>
                <a:cs typeface="Times New Roman" panose="02020603050405020304" pitchFamily="18" charset="0"/>
              </a:rPr>
              <a:t>Oauth</a:t>
            </a:r>
            <a:r>
              <a:rPr lang="en-US" sz="2400" dirty="0">
                <a:solidFill>
                  <a:schemeClr val="tx2">
                    <a:lumMod val="50000"/>
                  </a:schemeClr>
                </a:solidFill>
                <a:latin typeface="Times New Roman" panose="02020603050405020304" pitchFamily="18" charset="0"/>
                <a:ea typeface="微软雅黑"/>
                <a:cs typeface="Times New Roman" panose="02020603050405020304" pitchFamily="18" charset="0"/>
              </a:rPr>
              <a:t>.</a:t>
            </a:r>
          </a:p>
          <a:p>
            <a:pPr marL="342900" indent="-342900">
              <a:buFont typeface="Wingdings" panose="05000000000000000000" pitchFamily="2" charset="2"/>
              <a:buChar char="§"/>
            </a:pPr>
            <a:r>
              <a:rPr lang="en-US" sz="2400" dirty="0">
                <a:solidFill>
                  <a:schemeClr val="tx2">
                    <a:lumMod val="50000"/>
                  </a:schemeClr>
                </a:solidFill>
                <a:latin typeface="Times New Roman" panose="02020603050405020304" pitchFamily="18" charset="0"/>
                <a:ea typeface="微软雅黑"/>
                <a:cs typeface="Times New Roman" panose="02020603050405020304" pitchFamily="18" charset="0"/>
              </a:rPr>
              <a:t>FIDO Standards for secure biometric authentication, used by various cloud services to ensure strong user verification.</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FIDO (Fast Identity Online) standard is widely used for improving security in cloud services, particularly in the context of authentication. </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FIDO aims to eliminate the reliance on passwords and provides a more secure, user-friendly method of authenticating.</a:t>
            </a:r>
            <a:endParaRPr lang="en-US" sz="2400" dirty="0">
              <a:solidFill>
                <a:schemeClr val="tx2">
                  <a:lumMod val="50000"/>
                </a:schemeClr>
              </a:solidFill>
              <a:latin typeface="Times New Roman" panose="02020603050405020304" pitchFamily="18" charset="0"/>
              <a:ea typeface="微软雅黑"/>
              <a:cs typeface="Times New Roman" panose="02020603050405020304" pitchFamily="18" charset="0"/>
            </a:endParaRPr>
          </a:p>
          <a:p>
            <a:pPr marL="285750" indent="-285750">
              <a:buFont typeface="Wingdings" panose="05000000000000000000" pitchFamily="2" charset="2"/>
              <a:buChar char="§"/>
            </a:pPr>
            <a:endParaRPr lang="en-IN"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251520" y="332656"/>
            <a:ext cx="4211960" cy="1143000"/>
          </a:xfrm>
        </p:spPr>
        <p:txBody>
          <a:bodyPr>
            <a:normAutofit/>
          </a:bodyPr>
          <a:lstStyle/>
          <a:p>
            <a:r>
              <a:rPr lang="en-IN" sz="3200" b="1" dirty="0">
                <a:solidFill>
                  <a:schemeClr val="tx2">
                    <a:lumMod val="50000"/>
                  </a:schemeClr>
                </a:solidFill>
                <a:latin typeface="Times New Roman" panose="02020603050405020304" pitchFamily="18" charset="0"/>
                <a:cs typeface="Times New Roman" panose="02020603050405020304" pitchFamily="18" charset="0"/>
              </a:rPr>
              <a:t>Disadvantages:</a:t>
            </a:r>
            <a:endParaRPr lang="en-IN" sz="3200" dirty="0">
              <a:solidFill>
                <a:schemeClr val="tx2">
                  <a:lumMod val="50000"/>
                </a:schemeClr>
              </a:solidFill>
            </a:endParaRPr>
          </a:p>
        </p:txBody>
      </p:sp>
      <p:sp>
        <p:nvSpPr>
          <p:cNvPr id="1048607" name="Content Placeholder 2"/>
          <p:cNvSpPr>
            <a:spLocks noGrp="1"/>
          </p:cNvSpPr>
          <p:nvPr>
            <p:ph idx="1"/>
          </p:nvPr>
        </p:nvSpPr>
        <p:spPr>
          <a:xfrm>
            <a:off x="457200" y="1166018"/>
            <a:ext cx="8229600" cy="4525963"/>
          </a:xfrm>
        </p:spPr>
        <p:txBody>
          <a:bodyPr>
            <a:normAutofit/>
          </a:bodyPr>
          <a:lstStyle/>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Limited Accuracy in certain conditions.</a:t>
            </a:r>
          </a:p>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High Computational Cost..</a:t>
            </a:r>
          </a:p>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False Positive/Negative</a:t>
            </a:r>
          </a:p>
          <a:p>
            <a:pPr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Recovery</a:t>
            </a:r>
          </a:p>
          <a:p>
            <a:pPr algn="just">
              <a:lnSpc>
                <a:spcPct val="120000"/>
              </a:lnSpc>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28A2F1-2178-B10D-7702-39C30408BFCB}"/>
              </a:ext>
            </a:extLst>
          </p:cNvPr>
          <p:cNvSpPr txBox="1"/>
          <p:nvPr/>
        </p:nvSpPr>
        <p:spPr>
          <a:xfrm>
            <a:off x="155429" y="404664"/>
            <a:ext cx="3240360" cy="523220"/>
          </a:xfrm>
          <a:prstGeom prst="rect">
            <a:avLst/>
          </a:prstGeom>
          <a:noFill/>
        </p:spPr>
        <p:txBody>
          <a:bodyPr wrap="square" rtlCol="0">
            <a:spAutoFit/>
          </a:bodyPr>
          <a:lstStyle/>
          <a:p>
            <a:r>
              <a:rPr lang="en-IN" sz="2800" b="1" dirty="0"/>
              <a:t>Proposed Systems</a:t>
            </a:r>
            <a:r>
              <a:rPr lang="en-IN" dirty="0"/>
              <a:t>:</a:t>
            </a:r>
          </a:p>
        </p:txBody>
      </p:sp>
      <p:sp>
        <p:nvSpPr>
          <p:cNvPr id="6" name="TextBox 5">
            <a:extLst>
              <a:ext uri="{FF2B5EF4-FFF2-40B4-BE49-F238E27FC236}">
                <a16:creationId xmlns:a16="http://schemas.microsoft.com/office/drawing/2014/main" id="{5C3560B5-A314-FD9A-259D-A77488DE8F69}"/>
              </a:ext>
            </a:extLst>
          </p:cNvPr>
          <p:cNvSpPr txBox="1"/>
          <p:nvPr/>
        </p:nvSpPr>
        <p:spPr>
          <a:xfrm>
            <a:off x="179512" y="980728"/>
            <a:ext cx="8640960" cy="5847755"/>
          </a:xfrm>
          <a:prstGeom prst="rect">
            <a:avLst/>
          </a:prstGeom>
          <a:noFill/>
        </p:spPr>
        <p:txBody>
          <a:bodyPr wrap="square" rtlCol="0">
            <a:spAutoFit/>
          </a:bodyPr>
          <a:lstStyle/>
          <a:p>
            <a:pPr marL="285750" indent="-285750">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rPr>
              <a:t>In the proposed approach, we consider a </a:t>
            </a:r>
            <a:r>
              <a:rPr lang="en-US" sz="2400" dirty="0" err="1">
                <a:effectLst/>
                <a:latin typeface="Times New Roman" panose="02020603050405020304" pitchFamily="18" charset="0"/>
                <a:ea typeface="Calibri" panose="020F0502020204030204" pitchFamily="34" charset="0"/>
              </a:rPr>
              <a:t>fingerprint,face</a:t>
            </a:r>
            <a:r>
              <a:rPr lang="en-US" sz="2400" dirty="0">
                <a:effectLst/>
                <a:latin typeface="Times New Roman" panose="02020603050405020304" pitchFamily="18" charset="0"/>
                <a:ea typeface="Calibri" panose="020F0502020204030204" pitchFamily="34" charset="0"/>
              </a:rPr>
              <a:t> image of a user as a secret credential. </a:t>
            </a:r>
          </a:p>
          <a:p>
            <a:pPr marL="285750" indent="-285750">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rPr>
              <a:t>From the </a:t>
            </a:r>
            <a:r>
              <a:rPr lang="en-US" sz="2400" dirty="0" err="1">
                <a:effectLst/>
                <a:latin typeface="Times New Roman" panose="02020603050405020304" pitchFamily="18" charset="0"/>
                <a:ea typeface="Calibri" panose="020F0502020204030204" pitchFamily="34" charset="0"/>
              </a:rPr>
              <a:t>fingerprint,face</a:t>
            </a:r>
            <a:r>
              <a:rPr lang="en-US" sz="2400" dirty="0">
                <a:effectLst/>
                <a:latin typeface="Times New Roman" panose="02020603050405020304" pitchFamily="18" charset="0"/>
                <a:ea typeface="Calibri" panose="020F0502020204030204" pitchFamily="34" charset="0"/>
              </a:rPr>
              <a:t> image, we generate a private key that is used to enroll the user’s credential secretly in the database of an authentication server. </a:t>
            </a:r>
          </a:p>
          <a:p>
            <a:pPr marL="285750" indent="-285750">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rPr>
              <a:t>In the authentication phase, we capture a new biometric </a:t>
            </a:r>
            <a:r>
              <a:rPr lang="en-US" sz="2400" dirty="0" err="1">
                <a:effectLst/>
                <a:latin typeface="Times New Roman" panose="02020603050405020304" pitchFamily="18" charset="0"/>
                <a:ea typeface="Calibri" panose="020F0502020204030204" pitchFamily="34" charset="0"/>
              </a:rPr>
              <a:t>fingerprint,face</a:t>
            </a:r>
            <a:r>
              <a:rPr lang="en-US" sz="2400" dirty="0">
                <a:effectLst/>
                <a:latin typeface="Times New Roman" panose="02020603050405020304" pitchFamily="18" charset="0"/>
                <a:ea typeface="Calibri" panose="020F0502020204030204" pitchFamily="34" charset="0"/>
              </a:rPr>
              <a:t> image of the user, and subsequently generate the private key. </a:t>
            </a:r>
          </a:p>
          <a:p>
            <a:pPr marL="285750" indent="-285750">
              <a:buFont typeface="Wingdings" panose="05000000000000000000" pitchFamily="2" charset="2"/>
              <a:buChar char="§"/>
            </a:pPr>
            <a:r>
              <a:rPr lang="en-US" sz="2400">
                <a:effectLst/>
                <a:latin typeface="Times New Roman" panose="02020603050405020304" pitchFamily="18" charset="0"/>
                <a:ea typeface="Calibri" panose="020F0502020204030204" pitchFamily="34" charset="0"/>
              </a:rPr>
              <a:t>This biometric </a:t>
            </a:r>
            <a:r>
              <a:rPr lang="en-US" sz="2400" dirty="0">
                <a:effectLst/>
                <a:latin typeface="Times New Roman" panose="02020603050405020304" pitchFamily="18" charset="0"/>
                <a:ea typeface="Calibri" panose="020F0502020204030204" pitchFamily="34" charset="0"/>
              </a:rPr>
              <a:t>data is then transmitted to the authentication server for matching with the stored data.</a:t>
            </a:r>
          </a:p>
          <a:p>
            <a:pPr marL="285750" indent="-285750">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rPr>
              <a:t>Once the user is authenticated successfully, he/she is ready to access his/her service from the desired server. Using two </a:t>
            </a:r>
            <a:r>
              <a:rPr lang="en-US" sz="2400" dirty="0" err="1">
                <a:effectLst/>
                <a:latin typeface="Times New Roman" panose="02020603050405020304" pitchFamily="18" charset="0"/>
                <a:ea typeface="Calibri" panose="020F0502020204030204" pitchFamily="34" charset="0"/>
              </a:rPr>
              <a:t>datas</a:t>
            </a:r>
            <a:r>
              <a:rPr lang="en-US" sz="2400" dirty="0">
                <a:effectLst/>
                <a:latin typeface="Times New Roman" panose="02020603050405020304" pitchFamily="18" charset="0"/>
                <a:ea typeface="Calibri" panose="020F0502020204030204" pitchFamily="34" charset="0"/>
              </a:rPr>
              <a:t>, we present a fast and robust approach to generate the session key. </a:t>
            </a:r>
          </a:p>
          <a:p>
            <a:pPr marL="285750" indent="-285750">
              <a:buFont typeface="Wingdings" panose="05000000000000000000" pitchFamily="2" charset="2"/>
              <a:buChar char="§"/>
            </a:pPr>
            <a:r>
              <a:rPr lang="en-US" sz="2400" dirty="0">
                <a:latin typeface="Times New Roman" panose="02020603050405020304" pitchFamily="18" charset="0"/>
                <a:ea typeface="Calibri" panose="020F0502020204030204" pitchFamily="34" charset="0"/>
              </a:rPr>
              <a:t>We uses the CNN Algorithm.</a:t>
            </a:r>
            <a:endParaRPr lang="en-US" sz="24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
            </a:pPr>
            <a:endParaRPr lang="en-US" sz="20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
            </a:pPr>
            <a:endParaRPr lang="en-IN" dirty="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BE78C0-63DF-DFE8-95AA-4A414A6B9AFA}"/>
              </a:ext>
            </a:extLst>
          </p:cNvPr>
          <p:cNvSpPr txBox="1"/>
          <p:nvPr/>
        </p:nvSpPr>
        <p:spPr>
          <a:xfrm>
            <a:off x="419763" y="620688"/>
            <a:ext cx="3504165" cy="707886"/>
          </a:xfrm>
          <a:prstGeom prst="rect">
            <a:avLst/>
          </a:prstGeom>
          <a:noFill/>
        </p:spPr>
        <p:txBody>
          <a:bodyPr wrap="square" rtlCol="0">
            <a:spAutoFit/>
          </a:bodyPr>
          <a:lstStyle/>
          <a:p>
            <a:r>
              <a:rPr lang="en-IN" sz="4000" b="1" dirty="0"/>
              <a:t>Advantages</a:t>
            </a:r>
            <a:r>
              <a:rPr lang="en-IN" sz="4000" dirty="0"/>
              <a:t>:</a:t>
            </a:r>
          </a:p>
        </p:txBody>
      </p:sp>
      <p:sp>
        <p:nvSpPr>
          <p:cNvPr id="4" name="TextBox 3">
            <a:extLst>
              <a:ext uri="{FF2B5EF4-FFF2-40B4-BE49-F238E27FC236}">
                <a16:creationId xmlns:a16="http://schemas.microsoft.com/office/drawing/2014/main" id="{CE67AF02-4D38-12C1-742E-1719CF0A0530}"/>
              </a:ext>
            </a:extLst>
          </p:cNvPr>
          <p:cNvSpPr txBox="1"/>
          <p:nvPr/>
        </p:nvSpPr>
        <p:spPr>
          <a:xfrm>
            <a:off x="419762" y="1844824"/>
            <a:ext cx="6384486" cy="3447098"/>
          </a:xfrm>
          <a:prstGeom prst="rect">
            <a:avLst/>
          </a:prstGeom>
          <a:noFill/>
        </p:spPr>
        <p:txBody>
          <a:bodyPr wrap="square" rtlCol="0">
            <a:spAutoFit/>
          </a:bodyPr>
          <a:lstStyle/>
          <a:p>
            <a:pPr marL="285750" indent="-285750">
              <a:buFont typeface="Wingdings" panose="05000000000000000000" pitchFamily="2" charset="2"/>
              <a:buChar char="§"/>
            </a:pPr>
            <a:r>
              <a:rPr lang="en-IN" sz="4000" dirty="0">
                <a:latin typeface="Angsana New" panose="020B0502040204020203" pitchFamily="18" charset="-34"/>
                <a:cs typeface="Angsana New" panose="020B0502040204020203" pitchFamily="18" charset="-34"/>
              </a:rPr>
              <a:t>Enhanced Security.</a:t>
            </a:r>
          </a:p>
          <a:p>
            <a:pPr marL="285750" indent="-285750">
              <a:buFont typeface="Wingdings" panose="05000000000000000000" pitchFamily="2" charset="2"/>
              <a:buChar char="§"/>
            </a:pPr>
            <a:r>
              <a:rPr lang="en-IN" sz="4000" dirty="0">
                <a:latin typeface="Angsana New" panose="020B0502040204020203" pitchFamily="18" charset="-34"/>
                <a:cs typeface="Angsana New" panose="020B0502040204020203" pitchFamily="18" charset="-34"/>
              </a:rPr>
              <a:t>Improved User Experience.</a:t>
            </a:r>
          </a:p>
          <a:p>
            <a:pPr marL="285750" indent="-285750">
              <a:buFont typeface="Wingdings" panose="05000000000000000000" pitchFamily="2" charset="2"/>
              <a:buChar char="§"/>
            </a:pPr>
            <a:r>
              <a:rPr lang="en-IN" sz="4000" dirty="0">
                <a:latin typeface="Angsana New" panose="020B0502040204020203" pitchFamily="18" charset="-34"/>
                <a:cs typeface="Angsana New" panose="020B0502040204020203" pitchFamily="18" charset="-34"/>
              </a:rPr>
              <a:t>Fraud Detection and Prevention.</a:t>
            </a:r>
          </a:p>
          <a:p>
            <a:pPr marL="285750" indent="-285750">
              <a:buFont typeface="Wingdings" panose="05000000000000000000" pitchFamily="2" charset="2"/>
              <a:buChar char="§"/>
            </a:pPr>
            <a:r>
              <a:rPr lang="en-IN" sz="4000" dirty="0">
                <a:latin typeface="Angsana New" panose="020B0502040204020203" pitchFamily="18" charset="-34"/>
                <a:cs typeface="Angsana New" panose="020B0502040204020203" pitchFamily="18" charset="-34"/>
              </a:rPr>
              <a:t>Scalability and Efficiency.</a:t>
            </a:r>
          </a:p>
          <a:p>
            <a:pPr marL="285750" indent="-285750">
              <a:buFont typeface="Wingdings" panose="05000000000000000000" pitchFamily="2" charset="2"/>
              <a:buChar char="§"/>
            </a:pPr>
            <a:r>
              <a:rPr lang="en-IN" sz="4000" dirty="0">
                <a:latin typeface="Angsana New" panose="020B0502040204020203" pitchFamily="18" charset="-34"/>
                <a:cs typeface="Angsana New" panose="020B0502040204020203" pitchFamily="18" charset="-34"/>
              </a:rPr>
              <a:t>Accessibility</a:t>
            </a:r>
            <a:r>
              <a:rPr lang="en-IN" sz="4000" b="1" dirty="0">
                <a:latin typeface="Angsana New" panose="020B0502040204020203" pitchFamily="18" charset="-34"/>
                <a:cs typeface="Angsana New" panose="020B0502040204020203" pitchFamily="18" charset="-34"/>
              </a:rPr>
              <a:t>.</a:t>
            </a:r>
          </a:p>
          <a:p>
            <a:pPr marL="285750" indent="-285750">
              <a:buFont typeface="Wingdings" panose="05000000000000000000" pitchFamily="2" charset="2"/>
              <a:buChar char="§"/>
            </a:pPr>
            <a:endParaRPr lang="en-IN" b="1" dirty="0"/>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763C-F01C-7DA7-1BD1-4BAD1C17822D}"/>
              </a:ext>
            </a:extLst>
          </p:cNvPr>
          <p:cNvSpPr>
            <a:spLocks noGrp="1"/>
          </p:cNvSpPr>
          <p:nvPr>
            <p:ph type="title"/>
          </p:nvPr>
        </p:nvSpPr>
        <p:spPr>
          <a:xfrm>
            <a:off x="179513" y="260648"/>
            <a:ext cx="8136904" cy="1152128"/>
          </a:xfrm>
        </p:spPr>
        <p:txBody>
          <a:bodyPr>
            <a:normAutofit fontScale="90000"/>
          </a:bodyPr>
          <a:lstStyle/>
          <a:p>
            <a:r>
              <a:rPr lang="en-GB" sz="3600" b="1" spc="-85" dirty="0">
                <a:solidFill>
                  <a:schemeClr val="tx2">
                    <a:lumMod val="50000"/>
                  </a:schemeClr>
                </a:solidFill>
                <a:latin typeface="Times New Roman" panose="02020603050405020304" pitchFamily="18" charset="0"/>
                <a:cs typeface="Times New Roman" panose="02020603050405020304" pitchFamily="18" charset="0"/>
              </a:rPr>
              <a:t>Hardware and Software requirements</a:t>
            </a:r>
            <a:r>
              <a:rPr lang="en-GB" sz="3600" b="1" spc="-85" dirty="0">
                <a:latin typeface="Times New Roman" panose="02020603050405020304" pitchFamily="18" charset="0"/>
                <a:cs typeface="Times New Roman" panose="02020603050405020304" pitchFamily="18" charset="0"/>
              </a:rPr>
              <a:t>:</a:t>
            </a:r>
            <a:br>
              <a:rPr lang="en-GB" sz="3600" b="1" spc="-85"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691F791-C183-542C-6313-3F5129D5F247}"/>
              </a:ext>
            </a:extLst>
          </p:cNvPr>
          <p:cNvSpPr>
            <a:spLocks noGrp="1"/>
          </p:cNvSpPr>
          <p:nvPr>
            <p:ph idx="1"/>
          </p:nvPr>
        </p:nvSpPr>
        <p:spPr>
          <a:xfrm>
            <a:off x="323528" y="980728"/>
            <a:ext cx="6633785" cy="5060635"/>
          </a:xfrm>
        </p:spPr>
        <p:txBody>
          <a:bodyPr>
            <a:normAutofit/>
          </a:bodyPr>
          <a:lstStyle/>
          <a:p>
            <a:pPr marL="0" indent="0">
              <a:buNone/>
            </a:pPr>
            <a:r>
              <a:rPr lang="en-IN" dirty="0" err="1"/>
              <a:t>Hardwarre</a:t>
            </a:r>
            <a:r>
              <a:rPr lang="en-IN" dirty="0"/>
              <a:t> Requirements:</a:t>
            </a:r>
          </a:p>
          <a:p>
            <a:pPr>
              <a:buFont typeface="Wingdings" panose="05000000000000000000" pitchFamily="2"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PROCESSOR		 : i</a:t>
            </a:r>
            <a:r>
              <a:rPr lang="en-GB" dirty="0">
                <a:latin typeface="Times New Roman" panose="02020603050405020304" pitchFamily="18" charset="0"/>
                <a:ea typeface="Times New Roman" panose="02020603050405020304" pitchFamily="18" charset="0"/>
                <a:cs typeface="Times New Roman" panose="02020603050405020304" pitchFamily="18" charset="0"/>
              </a:rPr>
              <a:t>3 and above</a:t>
            </a:r>
            <a:endParaRPr lang="en-IN" sz="1800" dirty="0">
              <a:effectLst/>
              <a:latin typeface="Verdana" panose="020B060403050404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Hard Disk        		: </a:t>
            </a:r>
            <a:r>
              <a:rPr lang="en-GB" dirty="0">
                <a:latin typeface="Times New Roman" panose="02020603050405020304" pitchFamily="18" charset="0"/>
                <a:ea typeface="Times New Roman" panose="02020603050405020304" pitchFamily="18" charset="0"/>
                <a:cs typeface="Times New Roman" panose="02020603050405020304" pitchFamily="18" charset="0"/>
              </a:rPr>
              <a:t>40</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GB</a:t>
            </a:r>
            <a:endParaRPr lang="en-IN" sz="1800" dirty="0">
              <a:effectLst/>
              <a:latin typeface="Verdana" panose="020B060403050404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Ram				: 8GB</a:t>
            </a:r>
          </a:p>
          <a:p>
            <a:pPr>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marL="0" indent="0">
              <a:buNone/>
            </a:pPr>
            <a:r>
              <a:rPr lang="en-IN" sz="2000" dirty="0"/>
              <a:t>Software Requirements:</a:t>
            </a:r>
          </a:p>
          <a:p>
            <a:pPr>
              <a:buFont typeface="Arial" panose="020B0604020202020204" pitchFamily="34" charset="0"/>
              <a:buChar char="•"/>
            </a:pPr>
            <a:r>
              <a:rPr lang="en-IN" sz="2000" dirty="0"/>
              <a:t>Operating </a:t>
            </a:r>
            <a:r>
              <a:rPr lang="en-IN" sz="2000" dirty="0" err="1"/>
              <a:t>Systems:Windows</a:t>
            </a:r>
            <a:r>
              <a:rPr lang="en-IN" sz="2000" dirty="0"/>
              <a:t> 11</a:t>
            </a:r>
          </a:p>
          <a:p>
            <a:pPr>
              <a:buFont typeface="Arial" panose="020B0604020202020204" pitchFamily="34" charset="0"/>
              <a:buChar char="•"/>
            </a:pPr>
            <a:r>
              <a:rPr lang="en-IN" sz="2000" dirty="0">
                <a:solidFill>
                  <a:srgbClr val="000000"/>
                </a:solidFill>
                <a:effectLst/>
                <a:latin typeface="Times New Roman" panose="02020603050405020304" pitchFamily="18" charset="0"/>
                <a:cs typeface="Times New Roman" panose="02020603050405020304" pitchFamily="18" charset="0"/>
              </a:rPr>
              <a:t>Coding Language : Python 3.7</a:t>
            </a:r>
            <a:endParaRPr lang="en-IN" sz="2000" dirty="0">
              <a:latin typeface="Times New Roman" panose="02020603050405020304" pitchFamily="18" charset="0"/>
              <a:ea typeface="Batang" panose="020B0503020000020004" pitchFamily="18" charset="-127"/>
              <a:cs typeface="Times New Roman" panose="02020603050405020304" pitchFamily="18" charset="0"/>
            </a:endParaRPr>
          </a:p>
          <a:p>
            <a:pPr>
              <a:buFont typeface="Wingdings" panose="05000000000000000000" pitchFamily="2" charset="2"/>
              <a:buChar char="§"/>
            </a:pPr>
            <a:endParaRPr lang="en-IN" sz="2000" dirty="0">
              <a:latin typeface="+mj-lt"/>
              <a:ea typeface="Batang" panose="020B0503020000020004" pitchFamily="18" charset="-127"/>
              <a:cs typeface="Angsana New" panose="02020603050405020304" pitchFamily="18" charset="-34"/>
            </a:endParaRPr>
          </a:p>
          <a:p>
            <a:pPr>
              <a:buFont typeface="Wingdings" panose="05000000000000000000" pitchFamily="2" charset="2"/>
              <a:buChar char="§"/>
            </a:pPr>
            <a:endParaRPr lang="en-IN" sz="2000" dirty="0">
              <a:latin typeface="+mj-lt"/>
              <a:ea typeface="Batang" panose="020B0503020000020004" pitchFamily="18" charset="-127"/>
              <a:cs typeface="Angsana New" panose="02020603050405020304" pitchFamily="18" charset="-34"/>
            </a:endParaRPr>
          </a:p>
          <a:p>
            <a:pPr>
              <a:buFont typeface="Wingdings" panose="05000000000000000000" pitchFamily="2" charset="2"/>
              <a:buChar char="§"/>
            </a:pPr>
            <a:endParaRPr lang="en-IN" sz="2000" dirty="0"/>
          </a:p>
          <a:p>
            <a:pPr>
              <a:buFont typeface="Wingdings" panose="05000000000000000000" pitchFamily="2" charset="2"/>
              <a:buChar char="§"/>
            </a:pPr>
            <a:endParaRPr lang="en-IN" sz="2000" dirty="0"/>
          </a:p>
        </p:txBody>
      </p:sp>
    </p:spTree>
    <p:extLst>
      <p:ext uri="{BB962C8B-B14F-4D97-AF65-F5344CB8AC3E}">
        <p14:creationId xmlns:p14="http://schemas.microsoft.com/office/powerpoint/2010/main" val="804421530"/>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70DC-A4CA-C109-267F-068026AEFA98}"/>
              </a:ext>
            </a:extLst>
          </p:cNvPr>
          <p:cNvSpPr>
            <a:spLocks noGrp="1"/>
          </p:cNvSpPr>
          <p:nvPr>
            <p:ph type="title"/>
          </p:nvPr>
        </p:nvSpPr>
        <p:spPr>
          <a:xfrm>
            <a:off x="179513" y="332656"/>
            <a:ext cx="6777800" cy="1597744"/>
          </a:xfrm>
        </p:spPr>
        <p:txBody>
          <a:bodyPr/>
          <a:lstStyle/>
          <a:p>
            <a:r>
              <a:rPr lang="en-IN" b="1" dirty="0">
                <a:solidFill>
                  <a:schemeClr val="tx2">
                    <a:lumMod val="50000"/>
                  </a:schemeClr>
                </a:solidFill>
              </a:rPr>
              <a:t>Novelty of Project</a:t>
            </a:r>
            <a:r>
              <a:rPr lang="en-IN" dirty="0">
                <a:solidFill>
                  <a:schemeClr val="tx2">
                    <a:lumMod val="50000"/>
                  </a:schemeClr>
                </a:solidFill>
              </a:rPr>
              <a:t>:</a:t>
            </a:r>
          </a:p>
        </p:txBody>
      </p:sp>
      <p:sp>
        <p:nvSpPr>
          <p:cNvPr id="3" name="Content Placeholder 2">
            <a:extLst>
              <a:ext uri="{FF2B5EF4-FFF2-40B4-BE49-F238E27FC236}">
                <a16:creationId xmlns:a16="http://schemas.microsoft.com/office/drawing/2014/main" id="{3A71C232-AC62-0DAC-E8FC-720A52497C5D}"/>
              </a:ext>
            </a:extLst>
          </p:cNvPr>
          <p:cNvSpPr>
            <a:spLocks noGrp="1"/>
          </p:cNvSpPr>
          <p:nvPr>
            <p:ph idx="1"/>
          </p:nvPr>
        </p:nvSpPr>
        <p:spPr>
          <a:xfrm>
            <a:off x="153940" y="1124744"/>
            <a:ext cx="8784976" cy="5256584"/>
          </a:xfrm>
        </p:spPr>
        <p:txBody>
          <a:bodyPr>
            <a:normAutofit/>
          </a:bodyPr>
          <a:lstStyle/>
          <a:p>
            <a:pPr>
              <a:buFont typeface="Wingdings" panose="05000000000000000000" pitchFamily="2" charset="2"/>
              <a:buChar char="§"/>
            </a:pPr>
            <a:r>
              <a:rPr lang="en-IN" sz="2000" dirty="0">
                <a:latin typeface="+mj-lt"/>
              </a:rPr>
              <a:t>Innovative Approach to </a:t>
            </a:r>
            <a:r>
              <a:rPr lang="en-IN" sz="2000" dirty="0" err="1">
                <a:latin typeface="+mj-lt"/>
              </a:rPr>
              <a:t>Security:We</a:t>
            </a:r>
            <a:r>
              <a:rPr lang="en-IN" sz="2000" dirty="0">
                <a:latin typeface="+mj-lt"/>
              </a:rPr>
              <a:t> uses a combination of MFA like </a:t>
            </a:r>
            <a:r>
              <a:rPr lang="en-IN" sz="2000" dirty="0" err="1">
                <a:latin typeface="+mj-lt"/>
              </a:rPr>
              <a:t>face,fingerprint</a:t>
            </a:r>
            <a:r>
              <a:rPr lang="en-IN" sz="2000" dirty="0">
                <a:latin typeface="+mj-lt"/>
              </a:rPr>
              <a:t> </a:t>
            </a:r>
            <a:r>
              <a:rPr lang="en-IN" sz="2000" dirty="0" err="1">
                <a:latin typeface="+mj-lt"/>
              </a:rPr>
              <a:t>acess,this</a:t>
            </a:r>
            <a:r>
              <a:rPr lang="en-IN" sz="2000" dirty="0">
                <a:latin typeface="+mj-lt"/>
              </a:rPr>
              <a:t> could provide a more secure and user-friendly systems.</a:t>
            </a:r>
          </a:p>
          <a:p>
            <a:pPr>
              <a:buFont typeface="Wingdings" panose="05000000000000000000" pitchFamily="2" charset="2"/>
              <a:buChar char="§"/>
            </a:pPr>
            <a:r>
              <a:rPr lang="en-IN" sz="2000" dirty="0">
                <a:latin typeface="+mj-lt"/>
              </a:rPr>
              <a:t>Improved algorithm.</a:t>
            </a:r>
          </a:p>
          <a:p>
            <a:pPr>
              <a:buFont typeface="Wingdings" panose="05000000000000000000" pitchFamily="2" charset="2"/>
              <a:buChar char="§"/>
            </a:pPr>
            <a:r>
              <a:rPr lang="en-IN" sz="2000" dirty="0">
                <a:latin typeface="+mj-lt"/>
              </a:rPr>
              <a:t>Cloud Service </a:t>
            </a:r>
            <a:r>
              <a:rPr lang="en-IN" sz="2000" dirty="0" err="1">
                <a:latin typeface="+mj-lt"/>
              </a:rPr>
              <a:t>Selection:We</a:t>
            </a:r>
            <a:r>
              <a:rPr lang="en-IN" sz="2000" dirty="0">
                <a:latin typeface="+mj-lt"/>
              </a:rPr>
              <a:t> have selected </a:t>
            </a:r>
            <a:r>
              <a:rPr lang="en-IN" sz="2000" dirty="0" err="1">
                <a:latin typeface="+mj-lt"/>
              </a:rPr>
              <a:t>drivehq</a:t>
            </a:r>
            <a:r>
              <a:rPr lang="en-IN" sz="2000" dirty="0">
                <a:latin typeface="+mj-lt"/>
              </a:rPr>
              <a:t> cloud service as </a:t>
            </a:r>
            <a:r>
              <a:rPr lang="en-US" sz="2000" dirty="0">
                <a:latin typeface="+mj-lt"/>
              </a:rPr>
              <a:t>its combination of affordability, security features, and ease of use. It provides flexible storage, customized solutions, and robust file management capabilities.</a:t>
            </a:r>
          </a:p>
          <a:p>
            <a:pPr>
              <a:buFont typeface="Wingdings" panose="05000000000000000000" pitchFamily="2" charset="2"/>
              <a:buChar char="§"/>
            </a:pPr>
            <a:r>
              <a:rPr lang="en-US" sz="2000" dirty="0">
                <a:latin typeface="+mj-lt"/>
              </a:rPr>
              <a:t>And it also provides a 5GB of free plan </a:t>
            </a:r>
            <a:r>
              <a:rPr lang="en-US" sz="2000" dirty="0" err="1">
                <a:latin typeface="+mj-lt"/>
              </a:rPr>
              <a:t>storage.For</a:t>
            </a:r>
            <a:r>
              <a:rPr lang="en-US" sz="2000" dirty="0">
                <a:latin typeface="+mj-lt"/>
              </a:rPr>
              <a:t> using other storage services like amazon S3,and </a:t>
            </a:r>
            <a:r>
              <a:rPr lang="en-US" sz="2000" dirty="0" err="1">
                <a:latin typeface="+mj-lt"/>
              </a:rPr>
              <a:t>etc</a:t>
            </a:r>
            <a:r>
              <a:rPr lang="en-US" sz="2000" dirty="0">
                <a:latin typeface="+mj-lt"/>
              </a:rPr>
              <a:t> we need to pay for using them,</a:t>
            </a:r>
          </a:p>
          <a:p>
            <a:pPr>
              <a:buFont typeface="Wingdings" panose="05000000000000000000" pitchFamily="2" charset="2"/>
              <a:buChar char="§"/>
            </a:pPr>
            <a:r>
              <a:rPr lang="en-US" sz="2000" dirty="0">
                <a:latin typeface="+mj-lt"/>
              </a:rPr>
              <a:t>It is easy to use and easy to access and it will also have inbuilt security.</a:t>
            </a:r>
          </a:p>
          <a:p>
            <a:pPr>
              <a:buFont typeface="Wingdings" panose="05000000000000000000" pitchFamily="2" charset="2"/>
              <a:buChar char="§"/>
            </a:pPr>
            <a:r>
              <a:rPr lang="en-US" sz="2000" dirty="0">
                <a:latin typeface="+mj-lt"/>
              </a:rPr>
              <a:t>Efficiency in Biometric Matching: If you've improved biometric matching algorithms that scale effectively, offering fast authentication even with large datasets, this can be a novel contribution.</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1509445480"/>
      </p:ext>
    </p:extLst>
  </p:cSld>
  <p:clrMapOvr>
    <a:masterClrMapping/>
  </p:clrMapOvr>
  <p:transition spd="slow">
    <p:fad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1581</TotalTime>
  <Words>2970</Words>
  <Application>Microsoft Office PowerPoint</Application>
  <PresentationFormat>On-screen Show (4:3)</PresentationFormat>
  <Paragraphs>282</Paragraphs>
  <Slides>31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Angsana New</vt:lpstr>
      <vt:lpstr>Arial</vt:lpstr>
      <vt:lpstr>Calibri</vt:lpstr>
      <vt:lpstr>Consolas</vt:lpstr>
      <vt:lpstr>Posterama</vt:lpstr>
      <vt:lpstr>Times New Roman</vt:lpstr>
      <vt:lpstr>Trebuchet MS</vt:lpstr>
      <vt:lpstr>Verdana</vt:lpstr>
      <vt:lpstr>Wingdings</vt:lpstr>
      <vt:lpstr>Wingdings 3</vt:lpstr>
      <vt:lpstr>Facet</vt:lpstr>
      <vt:lpstr>PowerPoint Presentation</vt:lpstr>
      <vt:lpstr>CONTENTS:</vt:lpstr>
      <vt:lpstr>Abstract:</vt:lpstr>
      <vt:lpstr>PowerPoint Presentation</vt:lpstr>
      <vt:lpstr>Disadvantages:</vt:lpstr>
      <vt:lpstr>PowerPoint Presentation</vt:lpstr>
      <vt:lpstr>PowerPoint Presentation</vt:lpstr>
      <vt:lpstr>Hardware and Software requirements: </vt:lpstr>
      <vt:lpstr>Novelty of Project:</vt:lpstr>
      <vt:lpstr>Architecture: </vt:lpstr>
      <vt:lpstr>Modules:</vt:lpstr>
      <vt:lpstr>                                   USE CASE DIAGRAM </vt:lpstr>
      <vt:lpstr>                                                                        CLASS DIAGRAM </vt:lpstr>
      <vt:lpstr>                                  SEQUENCE DIAGRAM </vt:lpstr>
      <vt:lpstr>                                  ACTIVITY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DEPT. OFELECTRONICS &amp; COMMUNICATION ENGINEERING CMR TECHNICAL CAMPUS</dc:title>
  <dc:creator>Mubeen</dc:creator>
  <cp:lastModifiedBy>Akshith Reddy</cp:lastModifiedBy>
  <cp:revision>12</cp:revision>
  <dcterms:created xsi:type="dcterms:W3CDTF">2020-06-07T02:01:00Z</dcterms:created>
  <dcterms:modified xsi:type="dcterms:W3CDTF">2024-11-06T14:55:18Z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1405bf7cf57844f3a07bd6b56fdc2ec0</vt:lpwstr>
  </property>
  <property fmtid="{D5CDD505-2E9C-101B-9397-08002B2CF9AE}" pid="3" name="KSOProductBuildVer">
    <vt:lpwstr>1033-12.2.0.17119</vt:lpwstr>
  </property>
</Properties>
</file>