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1B0C0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B0C0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1B0C0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1B0C0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1B0C0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1B0C0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F7F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3191180"/>
            <a:ext cx="4684395" cy="3568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rgbClr val="1B0C0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20390" y="4904788"/>
            <a:ext cx="8609965" cy="327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B0C0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1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2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84959" y="-9211"/>
            <a:ext cx="5203039" cy="45277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2866809"/>
            <a:ext cx="11586845" cy="328295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95"/>
              </a:spcBef>
            </a:pPr>
            <a:r>
              <a:rPr dirty="0" sz="9900" spc="395" b="0">
                <a:latin typeface="Trebuchet MS"/>
                <a:cs typeface="Trebuchet MS"/>
              </a:rPr>
              <a:t>AI</a:t>
            </a:r>
            <a:r>
              <a:rPr dirty="0" sz="9900" spc="-505" b="0">
                <a:latin typeface="Trebuchet MS"/>
                <a:cs typeface="Trebuchet MS"/>
              </a:rPr>
              <a:t> </a:t>
            </a:r>
            <a:r>
              <a:rPr dirty="0" sz="9900" spc="190" b="0">
                <a:latin typeface="Trebuchet MS"/>
                <a:cs typeface="Trebuchet MS"/>
              </a:rPr>
              <a:t>Blockchain</a:t>
            </a:r>
            <a:r>
              <a:rPr dirty="0" sz="9900" spc="-505" b="0">
                <a:latin typeface="Trebuchet MS"/>
                <a:cs typeface="Trebuchet MS"/>
              </a:rPr>
              <a:t> </a:t>
            </a:r>
            <a:r>
              <a:rPr dirty="0" sz="9900" spc="125" b="0">
                <a:latin typeface="Trebuchet MS"/>
                <a:cs typeface="Trebuchet MS"/>
              </a:rPr>
              <a:t>Query </a:t>
            </a:r>
            <a:r>
              <a:rPr dirty="0" sz="9900" spc="265" b="0">
                <a:latin typeface="Trebuchet MS"/>
                <a:cs typeface="Trebuchet MS"/>
              </a:rPr>
              <a:t>Agent</a:t>
            </a:r>
            <a:r>
              <a:rPr dirty="0" sz="9900" spc="-500" b="0">
                <a:latin typeface="Trebuchet MS"/>
                <a:cs typeface="Trebuchet MS"/>
              </a:rPr>
              <a:t> </a:t>
            </a:r>
            <a:r>
              <a:rPr dirty="0" sz="9900" spc="40" b="0">
                <a:latin typeface="Trebuchet MS"/>
                <a:cs typeface="Trebuchet MS"/>
              </a:rPr>
              <a:t>Chatbot</a:t>
            </a:r>
            <a:endParaRPr sz="99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16000" y="1752150"/>
            <a:ext cx="351472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145" b="1">
                <a:solidFill>
                  <a:srgbClr val="1B0C05"/>
                </a:solidFill>
                <a:latin typeface="Trebuchet MS"/>
                <a:cs typeface="Trebuchet MS"/>
              </a:rPr>
              <a:t>AI</a:t>
            </a:r>
            <a:r>
              <a:rPr dirty="0" sz="2600" spc="-229" b="1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600" spc="155" b="1">
                <a:solidFill>
                  <a:srgbClr val="1B0C05"/>
                </a:solidFill>
                <a:latin typeface="Trebuchet MS"/>
                <a:cs typeface="Trebuchet MS"/>
              </a:rPr>
              <a:t>INNOVATIONS</a:t>
            </a:r>
            <a:r>
              <a:rPr dirty="0" sz="2600" spc="-229" b="1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600" spc="70" b="1">
                <a:solidFill>
                  <a:srgbClr val="1B0C05"/>
                </a:solidFill>
                <a:latin typeface="Trebuchet MS"/>
                <a:cs typeface="Trebuchet MS"/>
              </a:rPr>
              <a:t>INC.</a:t>
            </a:r>
            <a:endParaRPr sz="260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0"/>
            <a:ext cx="1038224" cy="517928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13120408" y="5039491"/>
            <a:ext cx="5167630" cy="5247640"/>
            <a:chOff x="13120408" y="5039491"/>
            <a:chExt cx="5167630" cy="5247640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40705" y="5501450"/>
              <a:ext cx="4647293" cy="478554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64096" y="5039491"/>
              <a:ext cx="1040457" cy="1040457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20408" y="9766703"/>
              <a:ext cx="1038225" cy="520296"/>
            </a:xfrm>
            <a:prstGeom prst="rect">
              <a:avLst/>
            </a:prstGeom>
          </p:spPr>
        </p:pic>
      </p:grpSp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851502"/>
            <a:ext cx="517928" cy="1038225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016000" y="8804854"/>
            <a:ext cx="10923270" cy="448309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750" spc="50">
                <a:solidFill>
                  <a:srgbClr val="1B0C05"/>
                </a:solidFill>
                <a:latin typeface="Trebuchet MS"/>
                <a:cs typeface="Trebuchet MS"/>
              </a:rPr>
              <a:t>Revolutionizing</a:t>
            </a:r>
            <a:r>
              <a:rPr dirty="0" sz="2750" spc="-15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750" spc="85">
                <a:solidFill>
                  <a:srgbClr val="1B0C05"/>
                </a:solidFill>
                <a:latin typeface="Trebuchet MS"/>
                <a:cs typeface="Trebuchet MS"/>
              </a:rPr>
              <a:t>Crypto</a:t>
            </a:r>
            <a:r>
              <a:rPr dirty="0" sz="2750" spc="-17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750" spc="45">
                <a:solidFill>
                  <a:srgbClr val="1B0C05"/>
                </a:solidFill>
                <a:latin typeface="Trebuchet MS"/>
                <a:cs typeface="Trebuchet MS"/>
              </a:rPr>
              <a:t>Interactions</a:t>
            </a:r>
            <a:r>
              <a:rPr dirty="0" sz="2750" spc="-18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750">
                <a:solidFill>
                  <a:srgbClr val="1B0C05"/>
                </a:solidFill>
                <a:latin typeface="Trebuchet MS"/>
                <a:cs typeface="Trebuchet MS"/>
              </a:rPr>
              <a:t>with</a:t>
            </a:r>
            <a:r>
              <a:rPr dirty="0" sz="2750" spc="-15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750" spc="165">
                <a:solidFill>
                  <a:srgbClr val="1B0C05"/>
                </a:solidFill>
                <a:latin typeface="Trebuchet MS"/>
                <a:cs typeface="Trebuchet MS"/>
              </a:rPr>
              <a:t>Seamless</a:t>
            </a:r>
            <a:r>
              <a:rPr dirty="0" sz="2750" spc="-16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750" spc="100">
                <a:solidFill>
                  <a:srgbClr val="1B0C05"/>
                </a:solidFill>
                <a:latin typeface="Trebuchet MS"/>
                <a:cs typeface="Trebuchet MS"/>
              </a:rPr>
              <a:t>Query</a:t>
            </a:r>
            <a:r>
              <a:rPr dirty="0" sz="2750" spc="-16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750" spc="100">
                <a:solidFill>
                  <a:srgbClr val="1B0C05"/>
                </a:solidFill>
                <a:latin typeface="Trebuchet MS"/>
                <a:cs typeface="Trebuchet MS"/>
              </a:rPr>
              <a:t>Solutions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100"/>
              </a:spcBef>
            </a:pPr>
            <a:r>
              <a:rPr dirty="0" spc="285"/>
              <a:t>AI</a:t>
            </a:r>
            <a:r>
              <a:rPr dirty="0" spc="-445"/>
              <a:t> </a:t>
            </a:r>
            <a:r>
              <a:rPr dirty="0" spc="75"/>
              <a:t>Blockchain </a:t>
            </a:r>
            <a:r>
              <a:rPr dirty="0" spc="60"/>
              <a:t>Query</a:t>
            </a:r>
            <a:r>
              <a:rPr dirty="0" spc="-475"/>
              <a:t> </a:t>
            </a:r>
            <a:r>
              <a:rPr dirty="0" spc="45"/>
              <a:t>Agent: </a:t>
            </a:r>
            <a:r>
              <a:rPr dirty="0" spc="-10"/>
              <a:t>Revolutionizing </a:t>
            </a:r>
            <a:r>
              <a:rPr dirty="0" spc="35"/>
              <a:t>Queries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09762" y="3234581"/>
            <a:ext cx="4269014" cy="38100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2252704" y="3788727"/>
            <a:ext cx="4953635" cy="2625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100">
                <a:solidFill>
                  <a:srgbClr val="1B0C05"/>
                </a:solidFill>
                <a:latin typeface="Trebuchet MS"/>
                <a:cs typeface="Trebuchet MS"/>
              </a:rPr>
              <a:t>The</a:t>
            </a:r>
            <a:r>
              <a:rPr dirty="0" sz="2100" spc="-4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125" b="1">
                <a:solidFill>
                  <a:srgbClr val="1B0C05"/>
                </a:solidFill>
                <a:latin typeface="Trebuchet MS"/>
                <a:cs typeface="Trebuchet MS"/>
              </a:rPr>
              <a:t>AI</a:t>
            </a:r>
            <a:r>
              <a:rPr dirty="0" sz="2100" spc="-65" b="1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b="1">
                <a:solidFill>
                  <a:srgbClr val="1B0C05"/>
                </a:solidFill>
                <a:latin typeface="Trebuchet MS"/>
                <a:cs typeface="Trebuchet MS"/>
              </a:rPr>
              <a:t>Blockchain</a:t>
            </a:r>
            <a:r>
              <a:rPr dirty="0" sz="2100" spc="-70" b="1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b="1">
                <a:solidFill>
                  <a:srgbClr val="1B0C05"/>
                </a:solidFill>
                <a:latin typeface="Trebuchet MS"/>
                <a:cs typeface="Trebuchet MS"/>
              </a:rPr>
              <a:t>Query</a:t>
            </a:r>
            <a:r>
              <a:rPr dirty="0" sz="2100" spc="-85" b="1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70" b="1">
                <a:solidFill>
                  <a:srgbClr val="1B0C05"/>
                </a:solidFill>
                <a:latin typeface="Trebuchet MS"/>
                <a:cs typeface="Trebuchet MS"/>
              </a:rPr>
              <a:t>Agent</a:t>
            </a:r>
            <a:r>
              <a:rPr dirty="0" sz="2100" spc="-55" b="1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-10">
                <a:solidFill>
                  <a:srgbClr val="1B0C05"/>
                </a:solidFill>
                <a:latin typeface="Trebuchet MS"/>
                <a:cs typeface="Trebuchet MS"/>
              </a:rPr>
              <a:t>chatbot </a:t>
            </a:r>
            <a:r>
              <a:rPr dirty="0" sz="2100" spc="50">
                <a:solidFill>
                  <a:srgbClr val="1B0C05"/>
                </a:solidFill>
                <a:latin typeface="Trebuchet MS"/>
                <a:cs typeface="Trebuchet MS"/>
              </a:rPr>
              <a:t>simplifies</a:t>
            </a:r>
            <a:r>
              <a:rPr dirty="0" sz="2100" spc="-6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70">
                <a:solidFill>
                  <a:srgbClr val="1B0C05"/>
                </a:solidFill>
                <a:latin typeface="Trebuchet MS"/>
                <a:cs typeface="Trebuchet MS"/>
              </a:rPr>
              <a:t>user</a:t>
            </a:r>
            <a:r>
              <a:rPr dirty="0" sz="2100" spc="-5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1B0C05"/>
                </a:solidFill>
                <a:latin typeface="Trebuchet MS"/>
                <a:cs typeface="Trebuchet MS"/>
              </a:rPr>
              <a:t>interactions</a:t>
            </a:r>
            <a:r>
              <a:rPr dirty="0" sz="2100" spc="-7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-20">
                <a:solidFill>
                  <a:srgbClr val="1B0C05"/>
                </a:solidFill>
                <a:latin typeface="Trebuchet MS"/>
                <a:cs typeface="Trebuchet MS"/>
              </a:rPr>
              <a:t>with </a:t>
            </a:r>
            <a:r>
              <a:rPr dirty="0" sz="2100" spc="45">
                <a:solidFill>
                  <a:srgbClr val="1B0C05"/>
                </a:solidFill>
                <a:latin typeface="Trebuchet MS"/>
                <a:cs typeface="Trebuchet MS"/>
              </a:rPr>
              <a:t>blockchain</a:t>
            </a:r>
            <a:r>
              <a:rPr dirty="0" sz="2100" spc="-7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-40">
                <a:solidFill>
                  <a:srgbClr val="1B0C05"/>
                </a:solidFill>
                <a:latin typeface="Trebuchet MS"/>
                <a:cs typeface="Trebuchet MS"/>
              </a:rPr>
              <a:t>data.</a:t>
            </a:r>
            <a:r>
              <a:rPr dirty="0" sz="2100" spc="-4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135">
                <a:solidFill>
                  <a:srgbClr val="1B0C05"/>
                </a:solidFill>
                <a:latin typeface="Trebuchet MS"/>
                <a:cs typeface="Trebuchet MS"/>
              </a:rPr>
              <a:t>By</a:t>
            </a:r>
            <a:r>
              <a:rPr dirty="0" sz="2100" spc="-4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1B0C05"/>
                </a:solidFill>
                <a:latin typeface="Trebuchet MS"/>
                <a:cs typeface="Trebuchet MS"/>
              </a:rPr>
              <a:t>providing</a:t>
            </a:r>
            <a:r>
              <a:rPr dirty="0" sz="2100" spc="-6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45">
                <a:solidFill>
                  <a:srgbClr val="1B0C05"/>
                </a:solidFill>
                <a:latin typeface="Trebuchet MS"/>
                <a:cs typeface="Trebuchet MS"/>
              </a:rPr>
              <a:t>quick </a:t>
            </a:r>
            <a:r>
              <a:rPr dirty="0" sz="2100" spc="85">
                <a:solidFill>
                  <a:srgbClr val="1B0C05"/>
                </a:solidFill>
                <a:latin typeface="Trebuchet MS"/>
                <a:cs typeface="Trebuchet MS"/>
              </a:rPr>
              <a:t>answers</a:t>
            </a:r>
            <a:r>
              <a:rPr dirty="0" sz="2100" spc="-14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1B0C05"/>
                </a:solidFill>
                <a:latin typeface="Trebuchet MS"/>
                <a:cs typeface="Trebuchet MS"/>
              </a:rPr>
              <a:t>to</a:t>
            </a:r>
            <a:r>
              <a:rPr dirty="0" sz="2100" spc="-13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1B0C05"/>
                </a:solidFill>
                <a:latin typeface="Trebuchet MS"/>
                <a:cs typeface="Trebuchet MS"/>
              </a:rPr>
              <a:t>key</a:t>
            </a:r>
            <a:r>
              <a:rPr dirty="0" sz="2100" spc="-12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1B0C05"/>
                </a:solidFill>
                <a:latin typeface="Trebuchet MS"/>
                <a:cs typeface="Trebuchet MS"/>
              </a:rPr>
              <a:t>inquiries,</a:t>
            </a:r>
            <a:r>
              <a:rPr dirty="0" sz="2100" spc="-13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-35">
                <a:solidFill>
                  <a:srgbClr val="1B0C05"/>
                </a:solidFill>
                <a:latin typeface="Trebuchet MS"/>
                <a:cs typeface="Trebuchet MS"/>
              </a:rPr>
              <a:t>it</a:t>
            </a:r>
            <a:r>
              <a:rPr dirty="0" sz="2100" spc="-14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45">
                <a:solidFill>
                  <a:srgbClr val="1B0C05"/>
                </a:solidFill>
                <a:latin typeface="Trebuchet MS"/>
                <a:cs typeface="Trebuchet MS"/>
              </a:rPr>
              <a:t>empowers </a:t>
            </a:r>
            <a:r>
              <a:rPr dirty="0" sz="2100" spc="100">
                <a:solidFill>
                  <a:srgbClr val="1B0C05"/>
                </a:solidFill>
                <a:latin typeface="Trebuchet MS"/>
                <a:cs typeface="Trebuchet MS"/>
              </a:rPr>
              <a:t>users</a:t>
            </a:r>
            <a:r>
              <a:rPr dirty="0" sz="2100" spc="-16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1B0C05"/>
                </a:solidFill>
                <a:latin typeface="Trebuchet MS"/>
                <a:cs typeface="Trebuchet MS"/>
              </a:rPr>
              <a:t>to</a:t>
            </a:r>
            <a:r>
              <a:rPr dirty="0" sz="2100" spc="-15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85">
                <a:solidFill>
                  <a:srgbClr val="1B0C05"/>
                </a:solidFill>
                <a:latin typeface="Trebuchet MS"/>
                <a:cs typeface="Trebuchet MS"/>
              </a:rPr>
              <a:t>manage</a:t>
            </a:r>
            <a:r>
              <a:rPr dirty="0" sz="2100" spc="-16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1B0C05"/>
                </a:solidFill>
                <a:latin typeface="Trebuchet MS"/>
                <a:cs typeface="Trebuchet MS"/>
              </a:rPr>
              <a:t>their</a:t>
            </a:r>
            <a:r>
              <a:rPr dirty="0" sz="2100" spc="-14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110">
                <a:solidFill>
                  <a:srgbClr val="1B0C05"/>
                </a:solidFill>
                <a:latin typeface="Trebuchet MS"/>
                <a:cs typeface="Trebuchet MS"/>
              </a:rPr>
              <a:t>assets</a:t>
            </a:r>
            <a:r>
              <a:rPr dirty="0" sz="2100" spc="-14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40">
                <a:solidFill>
                  <a:srgbClr val="1B0C05"/>
                </a:solidFill>
                <a:latin typeface="Trebuchet MS"/>
                <a:cs typeface="Trebuchet MS"/>
              </a:rPr>
              <a:t>and </a:t>
            </a:r>
            <a:r>
              <a:rPr dirty="0" sz="2100" spc="55">
                <a:solidFill>
                  <a:srgbClr val="1B0C05"/>
                </a:solidFill>
                <a:latin typeface="Trebuchet MS"/>
                <a:cs typeface="Trebuchet MS"/>
              </a:rPr>
              <a:t>understand</a:t>
            </a:r>
            <a:r>
              <a:rPr dirty="0" sz="2100" spc="-14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1B0C05"/>
                </a:solidFill>
                <a:latin typeface="Trebuchet MS"/>
                <a:cs typeface="Trebuchet MS"/>
              </a:rPr>
              <a:t>their</a:t>
            </a:r>
            <a:r>
              <a:rPr dirty="0" sz="2100" spc="-14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55">
                <a:solidFill>
                  <a:srgbClr val="1B0C05"/>
                </a:solidFill>
                <a:latin typeface="Trebuchet MS"/>
                <a:cs typeface="Trebuchet MS"/>
              </a:rPr>
              <a:t>transactions</a:t>
            </a:r>
            <a:r>
              <a:rPr dirty="0" sz="2100" spc="-16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-10">
                <a:solidFill>
                  <a:srgbClr val="1B0C05"/>
                </a:solidFill>
                <a:latin typeface="Trebuchet MS"/>
                <a:cs typeface="Trebuchet MS"/>
              </a:rPr>
              <a:t>easily, </a:t>
            </a:r>
            <a:r>
              <a:rPr dirty="0" sz="2100" spc="65">
                <a:solidFill>
                  <a:srgbClr val="1B0C05"/>
                </a:solidFill>
                <a:latin typeface="Trebuchet MS"/>
                <a:cs typeface="Trebuchet MS"/>
              </a:rPr>
              <a:t>enhancing</a:t>
            </a:r>
            <a:r>
              <a:rPr dirty="0" sz="2100" spc="-15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1B0C05"/>
                </a:solidFill>
                <a:latin typeface="Trebuchet MS"/>
                <a:cs typeface="Trebuchet MS"/>
              </a:rPr>
              <a:t>overall</a:t>
            </a:r>
            <a:r>
              <a:rPr dirty="0" sz="2100" spc="-12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-10">
                <a:solidFill>
                  <a:srgbClr val="1B0C05"/>
                </a:solidFill>
                <a:latin typeface="Trebuchet MS"/>
                <a:cs typeface="Trebuchet MS"/>
              </a:rPr>
              <a:t>accessibility.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94154" y="0"/>
              <a:ext cx="1038224" cy="51792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67704" y="745116"/>
              <a:ext cx="520295" cy="103822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54778" y="6532121"/>
              <a:ext cx="1040457" cy="1040457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46057" y="8943093"/>
              <a:ext cx="1040457" cy="1040457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51627" y="9766703"/>
              <a:ext cx="1038225" cy="520296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8422796"/>
              <a:ext cx="517928" cy="1038225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520302" y="520296"/>
              <a:ext cx="17247870" cy="9246870"/>
            </a:xfrm>
            <a:custGeom>
              <a:avLst/>
              <a:gdLst/>
              <a:ahLst/>
              <a:cxnLst/>
              <a:rect l="l" t="t" r="r" b="b"/>
              <a:pathLst>
                <a:path w="17247870" h="9246870">
                  <a:moveTo>
                    <a:pt x="0" y="0"/>
                  </a:moveTo>
                  <a:lnTo>
                    <a:pt x="17247379" y="0"/>
                  </a:lnTo>
                  <a:lnTo>
                    <a:pt x="17247379" y="9246393"/>
                  </a:lnTo>
                  <a:lnTo>
                    <a:pt x="0" y="9246393"/>
                  </a:lnTo>
                  <a:lnTo>
                    <a:pt x="0" y="0"/>
                  </a:lnTo>
                  <a:close/>
                </a:path>
              </a:pathLst>
            </a:custGeom>
            <a:ln w="76199">
              <a:solidFill>
                <a:srgbClr val="FEFFF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302" y="520296"/>
            <a:ext cx="17247870" cy="9246870"/>
          </a:xfrm>
          <a:custGeom>
            <a:avLst/>
            <a:gdLst/>
            <a:ahLst/>
            <a:cxnLst/>
            <a:rect l="l" t="t" r="r" b="b"/>
            <a:pathLst>
              <a:path w="17247870" h="9246870">
                <a:moveTo>
                  <a:pt x="0" y="0"/>
                </a:moveTo>
                <a:lnTo>
                  <a:pt x="17247379" y="0"/>
                </a:lnTo>
                <a:lnTo>
                  <a:pt x="17247379" y="9246393"/>
                </a:lnTo>
                <a:lnTo>
                  <a:pt x="0" y="9246393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0D3B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2325796"/>
            <a:ext cx="8914765" cy="179705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</a:pPr>
            <a:r>
              <a:rPr dirty="0" spc="60"/>
              <a:t>Introducing</a:t>
            </a:r>
            <a:r>
              <a:rPr dirty="0" spc="-434"/>
              <a:t> </a:t>
            </a:r>
            <a:r>
              <a:rPr dirty="0"/>
              <a:t>the</a:t>
            </a:r>
            <a:r>
              <a:rPr dirty="0" spc="-434"/>
              <a:t> </a:t>
            </a:r>
            <a:r>
              <a:rPr dirty="0" spc="285"/>
              <a:t>AI</a:t>
            </a:r>
            <a:r>
              <a:rPr dirty="0" spc="-415"/>
              <a:t> </a:t>
            </a:r>
            <a:r>
              <a:rPr dirty="0" spc="75"/>
              <a:t>Blockchain </a:t>
            </a:r>
            <a:r>
              <a:rPr dirty="0" spc="60"/>
              <a:t>Query</a:t>
            </a:r>
            <a:r>
              <a:rPr dirty="0" spc="-475"/>
              <a:t> </a:t>
            </a:r>
            <a:r>
              <a:rPr dirty="0" spc="155"/>
              <a:t>Agent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016000" y="5955184"/>
            <a:ext cx="3962400" cy="996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4900"/>
              </a:lnSpc>
              <a:spcBef>
                <a:spcPts val="95"/>
              </a:spcBef>
            </a:pPr>
            <a:r>
              <a:rPr dirty="0" sz="1850" spc="225">
                <a:solidFill>
                  <a:srgbClr val="1B0C05"/>
                </a:solidFill>
                <a:latin typeface="Trebuchet MS"/>
                <a:cs typeface="Trebuchet MS"/>
              </a:rPr>
              <a:t>A</a:t>
            </a:r>
            <a:r>
              <a:rPr dirty="0" sz="1850" spc="3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1B0C05"/>
                </a:solidFill>
                <a:latin typeface="Trebuchet MS"/>
                <a:cs typeface="Trebuchet MS"/>
              </a:rPr>
              <a:t>user-friendly chatbot</a:t>
            </a:r>
            <a:r>
              <a:rPr dirty="0" sz="1850" spc="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1850" spc="75">
                <a:solidFill>
                  <a:srgbClr val="1B0C05"/>
                </a:solidFill>
                <a:latin typeface="Trebuchet MS"/>
                <a:cs typeface="Trebuchet MS"/>
              </a:rPr>
              <a:t>designed</a:t>
            </a:r>
            <a:r>
              <a:rPr dirty="0" sz="1850" spc="2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1850" spc="-25">
                <a:solidFill>
                  <a:srgbClr val="1B0C05"/>
                </a:solidFill>
                <a:latin typeface="Trebuchet MS"/>
                <a:cs typeface="Trebuchet MS"/>
              </a:rPr>
              <a:t>to </a:t>
            </a:r>
            <a:r>
              <a:rPr dirty="0" sz="1850" spc="35" b="1">
                <a:solidFill>
                  <a:srgbClr val="1B0C05"/>
                </a:solidFill>
                <a:latin typeface="Trebuchet MS"/>
                <a:cs typeface="Trebuchet MS"/>
              </a:rPr>
              <a:t>simplify</a:t>
            </a:r>
            <a:r>
              <a:rPr dirty="0" sz="1850" spc="-65" b="1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1850" b="1">
                <a:solidFill>
                  <a:srgbClr val="1B0C05"/>
                </a:solidFill>
                <a:latin typeface="Trebuchet MS"/>
                <a:cs typeface="Trebuchet MS"/>
              </a:rPr>
              <a:t>blockchain</a:t>
            </a:r>
            <a:r>
              <a:rPr dirty="0" sz="1850" spc="-55" b="1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1850" b="1">
                <a:solidFill>
                  <a:srgbClr val="1B0C05"/>
                </a:solidFill>
                <a:latin typeface="Trebuchet MS"/>
                <a:cs typeface="Trebuchet MS"/>
              </a:rPr>
              <a:t>data</a:t>
            </a:r>
            <a:r>
              <a:rPr dirty="0" sz="1850" spc="-40" b="1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1850" spc="75" b="1">
                <a:solidFill>
                  <a:srgbClr val="1B0C05"/>
                </a:solidFill>
                <a:latin typeface="Trebuchet MS"/>
                <a:cs typeface="Trebuchet MS"/>
              </a:rPr>
              <a:t>access</a:t>
            </a:r>
            <a:r>
              <a:rPr dirty="0" sz="1850" spc="5" b="1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1850" spc="-25">
                <a:solidFill>
                  <a:srgbClr val="1B0C05"/>
                </a:solidFill>
                <a:latin typeface="Trebuchet MS"/>
                <a:cs typeface="Trebuchet MS"/>
              </a:rPr>
              <a:t>for </a:t>
            </a:r>
            <a:r>
              <a:rPr dirty="0" sz="1850" spc="-10">
                <a:solidFill>
                  <a:srgbClr val="1B0C05"/>
                </a:solidFill>
                <a:latin typeface="Trebuchet MS"/>
                <a:cs typeface="Trebuchet MS"/>
              </a:rPr>
              <a:t>everyone.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16000" y="4842819"/>
            <a:ext cx="2978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85" b="1">
                <a:solidFill>
                  <a:srgbClr val="1B0C05"/>
                </a:solidFill>
                <a:latin typeface="Trebuchet MS"/>
                <a:cs typeface="Trebuchet MS"/>
              </a:rPr>
              <a:t>01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191733" y="5881525"/>
            <a:ext cx="3843654" cy="996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95"/>
              </a:spcBef>
            </a:pPr>
            <a:r>
              <a:rPr dirty="0" sz="1850" spc="60">
                <a:solidFill>
                  <a:srgbClr val="1B0C05"/>
                </a:solidFill>
                <a:latin typeface="Trebuchet MS"/>
                <a:cs typeface="Trebuchet MS"/>
              </a:rPr>
              <a:t>Offers</a:t>
            </a:r>
            <a:r>
              <a:rPr dirty="0" sz="1850" spc="-1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1B0C05"/>
                </a:solidFill>
                <a:latin typeface="Trebuchet MS"/>
                <a:cs typeface="Trebuchet MS"/>
              </a:rPr>
              <a:t>key</a:t>
            </a:r>
            <a:r>
              <a:rPr dirty="0" sz="1850" spc="-1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1B0C05"/>
                </a:solidFill>
                <a:latin typeface="Trebuchet MS"/>
                <a:cs typeface="Trebuchet MS"/>
              </a:rPr>
              <a:t>features</a:t>
            </a:r>
            <a:r>
              <a:rPr dirty="0" sz="1850" spc="-1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1B0C05"/>
                </a:solidFill>
                <a:latin typeface="Trebuchet MS"/>
                <a:cs typeface="Trebuchet MS"/>
              </a:rPr>
              <a:t>like</a:t>
            </a:r>
            <a:r>
              <a:rPr dirty="0" sz="1850" spc="-2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1850" spc="40">
                <a:solidFill>
                  <a:srgbClr val="1B0C05"/>
                </a:solidFill>
                <a:latin typeface="Trebuchet MS"/>
                <a:cs typeface="Trebuchet MS"/>
              </a:rPr>
              <a:t>balance </a:t>
            </a:r>
            <a:r>
              <a:rPr dirty="0" sz="1850" spc="10">
                <a:solidFill>
                  <a:srgbClr val="1B0C05"/>
                </a:solidFill>
                <a:latin typeface="Trebuchet MS"/>
                <a:cs typeface="Trebuchet MS"/>
              </a:rPr>
              <a:t>inquiries</a:t>
            </a:r>
            <a:r>
              <a:rPr dirty="0" sz="1850" spc="5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1850" spc="65">
                <a:solidFill>
                  <a:srgbClr val="1B0C05"/>
                </a:solidFill>
                <a:latin typeface="Trebuchet MS"/>
                <a:cs typeface="Trebuchet MS"/>
              </a:rPr>
              <a:t>and</a:t>
            </a:r>
            <a:r>
              <a:rPr dirty="0" sz="1850" spc="4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1850" spc="10">
                <a:solidFill>
                  <a:srgbClr val="1B0C05"/>
                </a:solidFill>
                <a:latin typeface="Trebuchet MS"/>
                <a:cs typeface="Trebuchet MS"/>
              </a:rPr>
              <a:t>transaction</a:t>
            </a:r>
            <a:r>
              <a:rPr dirty="0" sz="1850" spc="6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1850" spc="10">
                <a:solidFill>
                  <a:srgbClr val="1B0C05"/>
                </a:solidFill>
                <a:latin typeface="Trebuchet MS"/>
                <a:cs typeface="Trebuchet MS"/>
              </a:rPr>
              <a:t>history</a:t>
            </a:r>
            <a:r>
              <a:rPr dirty="0" sz="1850" spc="5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1850" spc="-25" b="1">
                <a:solidFill>
                  <a:srgbClr val="1B0C05"/>
                </a:solidFill>
                <a:latin typeface="Trebuchet MS"/>
                <a:cs typeface="Trebuchet MS"/>
              </a:rPr>
              <a:t>at </a:t>
            </a:r>
            <a:r>
              <a:rPr dirty="0" sz="1850" spc="-10" b="1">
                <a:solidFill>
                  <a:srgbClr val="1B0C05"/>
                </a:solidFill>
                <a:latin typeface="Trebuchet MS"/>
                <a:cs typeface="Trebuchet MS"/>
              </a:rPr>
              <a:t>your</a:t>
            </a:r>
            <a:r>
              <a:rPr dirty="0" sz="1850" spc="-165" b="1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1850" spc="-10" b="1">
                <a:solidFill>
                  <a:srgbClr val="1B0C05"/>
                </a:solidFill>
                <a:latin typeface="Trebuchet MS"/>
                <a:cs typeface="Trebuchet MS"/>
              </a:rPr>
              <a:t>fingertips</a:t>
            </a:r>
            <a:r>
              <a:rPr dirty="0" sz="1850" spc="-10">
                <a:solidFill>
                  <a:srgbClr val="1B0C05"/>
                </a:solidFill>
                <a:latin typeface="Trebuchet MS"/>
                <a:cs typeface="Trebuchet MS"/>
              </a:rPr>
              <a:t>.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191733" y="4842819"/>
            <a:ext cx="3505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70" b="1">
                <a:solidFill>
                  <a:srgbClr val="1B0C05"/>
                </a:solidFill>
                <a:latin typeface="Trebuchet MS"/>
                <a:cs typeface="Trebuchet MS"/>
              </a:rPr>
              <a:t>02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367466" y="5881525"/>
            <a:ext cx="4025900" cy="996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95"/>
              </a:spcBef>
            </a:pPr>
            <a:r>
              <a:rPr dirty="0" sz="1850">
                <a:solidFill>
                  <a:srgbClr val="1B0C05"/>
                </a:solidFill>
                <a:latin typeface="Trebuchet MS"/>
                <a:cs typeface="Trebuchet MS"/>
              </a:rPr>
              <a:t>Utilizes</a:t>
            </a:r>
            <a:r>
              <a:rPr dirty="0" sz="1850" spc="-5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1850" spc="125">
                <a:solidFill>
                  <a:srgbClr val="1B0C05"/>
                </a:solidFill>
                <a:latin typeface="Trebuchet MS"/>
                <a:cs typeface="Trebuchet MS"/>
              </a:rPr>
              <a:t>MeshJS</a:t>
            </a:r>
            <a:r>
              <a:rPr dirty="0" sz="1850" spc="-4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1B0C05"/>
                </a:solidFill>
                <a:latin typeface="Trebuchet MS"/>
                <a:cs typeface="Trebuchet MS"/>
              </a:rPr>
              <a:t>for</a:t>
            </a:r>
            <a:r>
              <a:rPr dirty="0" sz="1850" spc="-3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1850" spc="60">
                <a:solidFill>
                  <a:srgbClr val="1B0C05"/>
                </a:solidFill>
                <a:latin typeface="Trebuchet MS"/>
                <a:cs typeface="Trebuchet MS"/>
              </a:rPr>
              <a:t>Cardano</a:t>
            </a:r>
            <a:r>
              <a:rPr dirty="0" sz="1850" spc="-8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1850" spc="-10">
                <a:solidFill>
                  <a:srgbClr val="1B0C05"/>
                </a:solidFill>
                <a:latin typeface="Trebuchet MS"/>
                <a:cs typeface="Trebuchet MS"/>
              </a:rPr>
              <a:t>queries, </a:t>
            </a:r>
            <a:r>
              <a:rPr dirty="0" sz="1850">
                <a:solidFill>
                  <a:srgbClr val="1B0C05"/>
                </a:solidFill>
                <a:latin typeface="Trebuchet MS"/>
                <a:cs typeface="Trebuchet MS"/>
              </a:rPr>
              <a:t>but</a:t>
            </a:r>
            <a:r>
              <a:rPr dirty="0" sz="1850" spc="-6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1850" b="1">
                <a:solidFill>
                  <a:srgbClr val="1B0C05"/>
                </a:solidFill>
                <a:latin typeface="Trebuchet MS"/>
                <a:cs typeface="Trebuchet MS"/>
              </a:rPr>
              <a:t>authentication</a:t>
            </a:r>
            <a:r>
              <a:rPr dirty="0" sz="1850" spc="-100" b="1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1850" spc="65" b="1">
                <a:solidFill>
                  <a:srgbClr val="1B0C05"/>
                </a:solidFill>
                <a:latin typeface="Trebuchet MS"/>
                <a:cs typeface="Trebuchet MS"/>
              </a:rPr>
              <a:t>is</a:t>
            </a:r>
            <a:r>
              <a:rPr dirty="0" sz="1850" spc="-120" b="1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1850" b="1">
                <a:solidFill>
                  <a:srgbClr val="1B0C05"/>
                </a:solidFill>
                <a:latin typeface="Trebuchet MS"/>
                <a:cs typeface="Trebuchet MS"/>
              </a:rPr>
              <a:t>not</a:t>
            </a:r>
            <a:r>
              <a:rPr dirty="0" sz="1850" spc="-110" b="1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1850" spc="-25" b="1">
                <a:solidFill>
                  <a:srgbClr val="1B0C05"/>
                </a:solidFill>
                <a:latin typeface="Trebuchet MS"/>
                <a:cs typeface="Trebuchet MS"/>
              </a:rPr>
              <a:t>yet </a:t>
            </a:r>
            <a:r>
              <a:rPr dirty="0" sz="1850" b="1">
                <a:solidFill>
                  <a:srgbClr val="1B0C05"/>
                </a:solidFill>
                <a:latin typeface="Trebuchet MS"/>
                <a:cs typeface="Trebuchet MS"/>
              </a:rPr>
              <a:t>implemented</a:t>
            </a:r>
            <a:r>
              <a:rPr dirty="0" sz="1850" spc="-75" b="1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1850">
                <a:solidFill>
                  <a:srgbClr val="1B0C05"/>
                </a:solidFill>
                <a:latin typeface="Trebuchet MS"/>
                <a:cs typeface="Trebuchet MS"/>
              </a:rPr>
              <a:t>in</a:t>
            </a:r>
            <a:r>
              <a:rPr dirty="0" sz="1850" spc="-9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1850" spc="50">
                <a:solidFill>
                  <a:srgbClr val="1B0C05"/>
                </a:solidFill>
                <a:latin typeface="Trebuchet MS"/>
                <a:cs typeface="Trebuchet MS"/>
              </a:rPr>
              <a:t>this</a:t>
            </a:r>
            <a:r>
              <a:rPr dirty="0" sz="1850" spc="-9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1850" spc="-10">
                <a:solidFill>
                  <a:srgbClr val="1B0C05"/>
                </a:solidFill>
                <a:latin typeface="Trebuchet MS"/>
                <a:cs typeface="Trebuchet MS"/>
              </a:rPr>
              <a:t>version.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367466" y="4842819"/>
            <a:ext cx="35814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00" b="1">
                <a:solidFill>
                  <a:srgbClr val="1B0C05"/>
                </a:solidFill>
                <a:latin typeface="Trebuchet MS"/>
                <a:cs typeface="Trebuchet MS"/>
              </a:rPr>
              <a:t>03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83274" y="0"/>
              <a:ext cx="6007099" cy="2494039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6600450" y="0"/>
              <a:ext cx="1687830" cy="3418204"/>
            </a:xfrm>
            <a:custGeom>
              <a:avLst/>
              <a:gdLst/>
              <a:ahLst/>
              <a:cxnLst/>
              <a:rect l="l" t="t" r="r" b="b"/>
              <a:pathLst>
                <a:path w="1687830" h="3418204">
                  <a:moveTo>
                    <a:pt x="128317" y="1223426"/>
                  </a:moveTo>
                  <a:lnTo>
                    <a:pt x="128317" y="1324537"/>
                  </a:lnTo>
                  <a:lnTo>
                    <a:pt x="0" y="872952"/>
                  </a:lnTo>
                  <a:lnTo>
                    <a:pt x="0" y="869746"/>
                  </a:lnTo>
                  <a:lnTo>
                    <a:pt x="27869" y="664848"/>
                  </a:lnTo>
                  <a:lnTo>
                    <a:pt x="27869" y="869994"/>
                  </a:lnTo>
                  <a:lnTo>
                    <a:pt x="128317" y="1223426"/>
                  </a:lnTo>
                  <a:close/>
                </a:path>
                <a:path w="1687830" h="3418204">
                  <a:moveTo>
                    <a:pt x="1687548" y="3371736"/>
                  </a:moveTo>
                  <a:lnTo>
                    <a:pt x="1687548" y="3418152"/>
                  </a:lnTo>
                  <a:lnTo>
                    <a:pt x="476385" y="2485290"/>
                  </a:lnTo>
                  <a:lnTo>
                    <a:pt x="456340" y="2469632"/>
                  </a:lnTo>
                  <a:lnTo>
                    <a:pt x="455593" y="2468940"/>
                  </a:lnTo>
                  <a:lnTo>
                    <a:pt x="455234" y="2468443"/>
                  </a:lnTo>
                  <a:lnTo>
                    <a:pt x="453769" y="2466701"/>
                  </a:lnTo>
                  <a:lnTo>
                    <a:pt x="452994" y="2465374"/>
                  </a:lnTo>
                  <a:lnTo>
                    <a:pt x="452331" y="2463549"/>
                  </a:lnTo>
                  <a:lnTo>
                    <a:pt x="451916" y="2463247"/>
                  </a:lnTo>
                  <a:lnTo>
                    <a:pt x="451916" y="2462968"/>
                  </a:lnTo>
                  <a:lnTo>
                    <a:pt x="137220" y="1355946"/>
                  </a:lnTo>
                  <a:lnTo>
                    <a:pt x="129976" y="1343905"/>
                  </a:lnTo>
                  <a:lnTo>
                    <a:pt x="128925" y="1341968"/>
                  </a:lnTo>
                  <a:lnTo>
                    <a:pt x="128317" y="1339909"/>
                  </a:lnTo>
                  <a:lnTo>
                    <a:pt x="128317" y="131444"/>
                  </a:lnTo>
                  <a:lnTo>
                    <a:pt x="27869" y="869994"/>
                  </a:lnTo>
                  <a:lnTo>
                    <a:pt x="27869" y="664848"/>
                  </a:lnTo>
                  <a:lnTo>
                    <a:pt x="118300" y="0"/>
                  </a:lnTo>
                  <a:lnTo>
                    <a:pt x="155965" y="0"/>
                  </a:lnTo>
                  <a:lnTo>
                    <a:pt x="155965" y="1278004"/>
                  </a:lnTo>
                  <a:lnTo>
                    <a:pt x="162463" y="1264817"/>
                  </a:lnTo>
                  <a:lnTo>
                    <a:pt x="162463" y="1327385"/>
                  </a:lnTo>
                  <a:lnTo>
                    <a:pt x="170343" y="1329002"/>
                  </a:lnTo>
                  <a:lnTo>
                    <a:pt x="170343" y="1357245"/>
                  </a:lnTo>
                  <a:lnTo>
                    <a:pt x="191494" y="1392227"/>
                  </a:lnTo>
                  <a:lnTo>
                    <a:pt x="191494" y="1445665"/>
                  </a:lnTo>
                  <a:lnTo>
                    <a:pt x="476385" y="2447928"/>
                  </a:lnTo>
                  <a:lnTo>
                    <a:pt x="529775" y="2462751"/>
                  </a:lnTo>
                  <a:lnTo>
                    <a:pt x="529775" y="2491474"/>
                  </a:lnTo>
                  <a:lnTo>
                    <a:pt x="1576634" y="3297818"/>
                  </a:lnTo>
                  <a:lnTo>
                    <a:pt x="1576634" y="3258256"/>
                  </a:lnTo>
                  <a:lnTo>
                    <a:pt x="1687548" y="3371736"/>
                  </a:lnTo>
                  <a:close/>
                </a:path>
                <a:path w="1687830" h="3418204">
                  <a:moveTo>
                    <a:pt x="1212557" y="1442485"/>
                  </a:moveTo>
                  <a:lnTo>
                    <a:pt x="1212557" y="1542905"/>
                  </a:lnTo>
                  <a:lnTo>
                    <a:pt x="787736" y="58258"/>
                  </a:lnTo>
                  <a:lnTo>
                    <a:pt x="162463" y="1327385"/>
                  </a:lnTo>
                  <a:lnTo>
                    <a:pt x="162463" y="1264817"/>
                  </a:lnTo>
                  <a:lnTo>
                    <a:pt x="770345" y="31052"/>
                  </a:lnTo>
                  <a:lnTo>
                    <a:pt x="770345" y="3130"/>
                  </a:lnTo>
                  <a:lnTo>
                    <a:pt x="780382" y="4564"/>
                  </a:lnTo>
                  <a:lnTo>
                    <a:pt x="781372" y="0"/>
                  </a:lnTo>
                  <a:lnTo>
                    <a:pt x="811376" y="0"/>
                  </a:lnTo>
                  <a:lnTo>
                    <a:pt x="811376" y="40369"/>
                  </a:lnTo>
                  <a:lnTo>
                    <a:pt x="1212557" y="1442485"/>
                  </a:lnTo>
                  <a:close/>
                </a:path>
                <a:path w="1687830" h="3418204">
                  <a:moveTo>
                    <a:pt x="1214050" y="1447703"/>
                  </a:moveTo>
                  <a:lnTo>
                    <a:pt x="1214050" y="1571439"/>
                  </a:lnTo>
                  <a:lnTo>
                    <a:pt x="170343" y="1357245"/>
                  </a:lnTo>
                  <a:lnTo>
                    <a:pt x="170343" y="1329002"/>
                  </a:lnTo>
                  <a:lnTo>
                    <a:pt x="1212557" y="1542905"/>
                  </a:lnTo>
                  <a:lnTo>
                    <a:pt x="1212557" y="1442485"/>
                  </a:lnTo>
                  <a:lnTo>
                    <a:pt x="1214050" y="1447703"/>
                  </a:lnTo>
                  <a:close/>
                </a:path>
                <a:path w="1687830" h="3418204">
                  <a:moveTo>
                    <a:pt x="862277" y="2501624"/>
                  </a:moveTo>
                  <a:lnTo>
                    <a:pt x="862277" y="2555066"/>
                  </a:lnTo>
                  <a:lnTo>
                    <a:pt x="191494" y="1445665"/>
                  </a:lnTo>
                  <a:lnTo>
                    <a:pt x="191494" y="1392227"/>
                  </a:lnTo>
                  <a:lnTo>
                    <a:pt x="862277" y="2501624"/>
                  </a:lnTo>
                  <a:close/>
                </a:path>
                <a:path w="1687830" h="3418204">
                  <a:moveTo>
                    <a:pt x="1576634" y="3258256"/>
                  </a:moveTo>
                  <a:lnTo>
                    <a:pt x="1576634" y="3297818"/>
                  </a:lnTo>
                  <a:lnTo>
                    <a:pt x="884866" y="2590041"/>
                  </a:lnTo>
                  <a:lnTo>
                    <a:pt x="529775" y="2491474"/>
                  </a:lnTo>
                  <a:lnTo>
                    <a:pt x="529775" y="2462751"/>
                  </a:lnTo>
                  <a:lnTo>
                    <a:pt x="862277" y="2555066"/>
                  </a:lnTo>
                  <a:lnTo>
                    <a:pt x="862277" y="2501624"/>
                  </a:lnTo>
                  <a:lnTo>
                    <a:pt x="888488" y="2544974"/>
                  </a:lnTo>
                  <a:lnTo>
                    <a:pt x="909971" y="2480733"/>
                  </a:lnTo>
                  <a:lnTo>
                    <a:pt x="909971" y="2567895"/>
                  </a:lnTo>
                  <a:lnTo>
                    <a:pt x="936071" y="2574381"/>
                  </a:lnTo>
                  <a:lnTo>
                    <a:pt x="936071" y="2602870"/>
                  </a:lnTo>
                  <a:lnTo>
                    <a:pt x="1576634" y="3258256"/>
                  </a:lnTo>
                  <a:close/>
                </a:path>
                <a:path w="1687830" h="3418204">
                  <a:moveTo>
                    <a:pt x="770345" y="3130"/>
                  </a:moveTo>
                  <a:lnTo>
                    <a:pt x="770345" y="31052"/>
                  </a:lnTo>
                  <a:lnTo>
                    <a:pt x="553155" y="0"/>
                  </a:lnTo>
                  <a:lnTo>
                    <a:pt x="748447" y="0"/>
                  </a:lnTo>
                  <a:lnTo>
                    <a:pt x="770345" y="3130"/>
                  </a:lnTo>
                  <a:close/>
                </a:path>
                <a:path w="1687830" h="3418204">
                  <a:moveTo>
                    <a:pt x="1687548" y="267834"/>
                  </a:moveTo>
                  <a:lnTo>
                    <a:pt x="1687548" y="296657"/>
                  </a:lnTo>
                  <a:lnTo>
                    <a:pt x="811376" y="40369"/>
                  </a:lnTo>
                  <a:lnTo>
                    <a:pt x="811376" y="0"/>
                  </a:lnTo>
                  <a:lnTo>
                    <a:pt x="822407" y="0"/>
                  </a:lnTo>
                  <a:lnTo>
                    <a:pt x="822407" y="14766"/>
                  </a:lnTo>
                  <a:lnTo>
                    <a:pt x="1687548" y="267834"/>
                  </a:lnTo>
                  <a:close/>
                </a:path>
                <a:path w="1687830" h="3418204">
                  <a:moveTo>
                    <a:pt x="843188" y="0"/>
                  </a:moveTo>
                  <a:lnTo>
                    <a:pt x="822407" y="14766"/>
                  </a:lnTo>
                  <a:lnTo>
                    <a:pt x="822407" y="0"/>
                  </a:lnTo>
                  <a:lnTo>
                    <a:pt x="843188" y="0"/>
                  </a:lnTo>
                  <a:close/>
                </a:path>
                <a:path w="1687830" h="3418204">
                  <a:moveTo>
                    <a:pt x="1687548" y="2167593"/>
                  </a:moveTo>
                  <a:lnTo>
                    <a:pt x="1687548" y="2214829"/>
                  </a:lnTo>
                  <a:lnTo>
                    <a:pt x="1236667" y="1590959"/>
                  </a:lnTo>
                  <a:lnTo>
                    <a:pt x="909971" y="2567895"/>
                  </a:lnTo>
                  <a:lnTo>
                    <a:pt x="909971" y="2480733"/>
                  </a:lnTo>
                  <a:lnTo>
                    <a:pt x="1214050" y="1571439"/>
                  </a:lnTo>
                  <a:lnTo>
                    <a:pt x="1214050" y="1447703"/>
                  </a:lnTo>
                  <a:lnTo>
                    <a:pt x="1237081" y="1528196"/>
                  </a:lnTo>
                  <a:lnTo>
                    <a:pt x="1257680" y="1496711"/>
                  </a:lnTo>
                  <a:lnTo>
                    <a:pt x="1257680" y="1547219"/>
                  </a:lnTo>
                  <a:lnTo>
                    <a:pt x="1259173" y="1547219"/>
                  </a:lnTo>
                  <a:lnTo>
                    <a:pt x="1259173" y="1574867"/>
                  </a:lnTo>
                  <a:lnTo>
                    <a:pt x="1687548" y="2167593"/>
                  </a:lnTo>
                  <a:close/>
                </a:path>
                <a:path w="1687830" h="3418204">
                  <a:moveTo>
                    <a:pt x="1687548" y="2761136"/>
                  </a:moveTo>
                  <a:lnTo>
                    <a:pt x="1687548" y="2789626"/>
                  </a:lnTo>
                  <a:lnTo>
                    <a:pt x="936071" y="2602870"/>
                  </a:lnTo>
                  <a:lnTo>
                    <a:pt x="936071" y="2574381"/>
                  </a:lnTo>
                  <a:lnTo>
                    <a:pt x="1687548" y="2761136"/>
                  </a:lnTo>
                  <a:close/>
                </a:path>
                <a:path w="1687830" h="3418204">
                  <a:moveTo>
                    <a:pt x="1687548" y="839645"/>
                  </a:moveTo>
                  <a:lnTo>
                    <a:pt x="1687548" y="890133"/>
                  </a:lnTo>
                  <a:lnTo>
                    <a:pt x="1257680" y="1547219"/>
                  </a:lnTo>
                  <a:lnTo>
                    <a:pt x="1257680" y="1496711"/>
                  </a:lnTo>
                  <a:lnTo>
                    <a:pt x="1687548" y="839645"/>
                  </a:lnTo>
                  <a:close/>
                </a:path>
                <a:path w="1687830" h="3418204">
                  <a:moveTo>
                    <a:pt x="1687548" y="1547219"/>
                  </a:moveTo>
                  <a:lnTo>
                    <a:pt x="1687548" y="1574867"/>
                  </a:lnTo>
                  <a:lnTo>
                    <a:pt x="1259173" y="1574867"/>
                  </a:lnTo>
                  <a:lnTo>
                    <a:pt x="1259173" y="1547219"/>
                  </a:lnTo>
                  <a:lnTo>
                    <a:pt x="1687548" y="1547219"/>
                  </a:lnTo>
                  <a:close/>
                </a:path>
              </a:pathLst>
            </a:custGeom>
            <a:solidFill>
              <a:srgbClr val="C2532A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59870" y="1028700"/>
              <a:ext cx="1040457" cy="1040457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700" y="0"/>
              <a:ext cx="1038224" cy="517928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7489018"/>
              <a:ext cx="517928" cy="1038225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767704" y="4711688"/>
              <a:ext cx="520295" cy="1038224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82635" y="8947906"/>
              <a:ext cx="2078817" cy="133909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82202" y="243"/>
            <a:ext cx="17806035" cy="10287000"/>
            <a:chOff x="482202" y="243"/>
            <a:chExt cx="17806035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520302" y="520296"/>
              <a:ext cx="17247870" cy="9246870"/>
            </a:xfrm>
            <a:custGeom>
              <a:avLst/>
              <a:gdLst/>
              <a:ahLst/>
              <a:cxnLst/>
              <a:rect l="l" t="t" r="r" b="b"/>
              <a:pathLst>
                <a:path w="17247870" h="9246870">
                  <a:moveTo>
                    <a:pt x="0" y="0"/>
                  </a:moveTo>
                  <a:lnTo>
                    <a:pt x="17247379" y="0"/>
                  </a:lnTo>
                  <a:lnTo>
                    <a:pt x="17247379" y="9246393"/>
                  </a:lnTo>
                  <a:lnTo>
                    <a:pt x="0" y="9246393"/>
                  </a:lnTo>
                  <a:lnTo>
                    <a:pt x="0" y="0"/>
                  </a:lnTo>
                  <a:close/>
                </a:path>
              </a:pathLst>
            </a:custGeom>
            <a:ln w="76199">
              <a:solidFill>
                <a:srgbClr val="0D3B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4859699" y="253"/>
              <a:ext cx="3428365" cy="10287000"/>
            </a:xfrm>
            <a:custGeom>
              <a:avLst/>
              <a:gdLst/>
              <a:ahLst/>
              <a:cxnLst/>
              <a:rect l="l" t="t" r="r" b="b"/>
              <a:pathLst>
                <a:path w="3428365" h="10287000">
                  <a:moveTo>
                    <a:pt x="3428288" y="223367"/>
                  </a:moveTo>
                  <a:lnTo>
                    <a:pt x="2943314" y="46507"/>
                  </a:lnTo>
                  <a:lnTo>
                    <a:pt x="2817698" y="698"/>
                  </a:lnTo>
                  <a:lnTo>
                    <a:pt x="2815907" y="0"/>
                  </a:lnTo>
                  <a:lnTo>
                    <a:pt x="2810484" y="0"/>
                  </a:lnTo>
                  <a:lnTo>
                    <a:pt x="2808020" y="431"/>
                  </a:lnTo>
                  <a:lnTo>
                    <a:pt x="2799321" y="10477"/>
                  </a:lnTo>
                  <a:lnTo>
                    <a:pt x="2799410" y="14846"/>
                  </a:lnTo>
                  <a:lnTo>
                    <a:pt x="2886354" y="712216"/>
                  </a:lnTo>
                  <a:lnTo>
                    <a:pt x="2478240" y="1269377"/>
                  </a:lnTo>
                  <a:lnTo>
                    <a:pt x="2446451" y="2131225"/>
                  </a:lnTo>
                  <a:lnTo>
                    <a:pt x="2444915" y="2131669"/>
                  </a:lnTo>
                  <a:lnTo>
                    <a:pt x="2434806" y="2135314"/>
                  </a:lnTo>
                  <a:lnTo>
                    <a:pt x="2434806" y="2164118"/>
                  </a:lnTo>
                  <a:lnTo>
                    <a:pt x="2348128" y="3346526"/>
                  </a:lnTo>
                  <a:lnTo>
                    <a:pt x="2336533" y="3339325"/>
                  </a:lnTo>
                  <a:lnTo>
                    <a:pt x="2336533" y="3381552"/>
                  </a:lnTo>
                  <a:lnTo>
                    <a:pt x="2006777" y="3902176"/>
                  </a:lnTo>
                  <a:lnTo>
                    <a:pt x="1992249" y="3890480"/>
                  </a:lnTo>
                  <a:lnTo>
                    <a:pt x="1992249" y="3925112"/>
                  </a:lnTo>
                  <a:lnTo>
                    <a:pt x="1787664" y="4248124"/>
                  </a:lnTo>
                  <a:lnTo>
                    <a:pt x="1769287" y="4216209"/>
                  </a:lnTo>
                  <a:lnTo>
                    <a:pt x="1769287" y="4286936"/>
                  </a:lnTo>
                  <a:lnTo>
                    <a:pt x="1407985" y="5510454"/>
                  </a:lnTo>
                  <a:lnTo>
                    <a:pt x="48729" y="4225645"/>
                  </a:lnTo>
                  <a:lnTo>
                    <a:pt x="1769287" y="4286936"/>
                  </a:lnTo>
                  <a:lnTo>
                    <a:pt x="1769287" y="4216209"/>
                  </a:lnTo>
                  <a:lnTo>
                    <a:pt x="1763242" y="4205719"/>
                  </a:lnTo>
                  <a:lnTo>
                    <a:pt x="1763242" y="4259872"/>
                  </a:lnTo>
                  <a:lnTo>
                    <a:pt x="805180" y="4225645"/>
                  </a:lnTo>
                  <a:lnTo>
                    <a:pt x="51269" y="4198709"/>
                  </a:lnTo>
                  <a:lnTo>
                    <a:pt x="157073" y="4116971"/>
                  </a:lnTo>
                  <a:lnTo>
                    <a:pt x="1211821" y="3302114"/>
                  </a:lnTo>
                  <a:lnTo>
                    <a:pt x="1763242" y="4259872"/>
                  </a:lnTo>
                  <a:lnTo>
                    <a:pt x="1763242" y="4205719"/>
                  </a:lnTo>
                  <a:lnTo>
                    <a:pt x="1263523" y="3337801"/>
                  </a:lnTo>
                  <a:lnTo>
                    <a:pt x="1992249" y="3925112"/>
                  </a:lnTo>
                  <a:lnTo>
                    <a:pt x="1992249" y="3890480"/>
                  </a:lnTo>
                  <a:lnTo>
                    <a:pt x="1306436" y="3337801"/>
                  </a:lnTo>
                  <a:lnTo>
                    <a:pt x="1262164" y="3302114"/>
                  </a:lnTo>
                  <a:lnTo>
                    <a:pt x="1258036" y="3298799"/>
                  </a:lnTo>
                  <a:lnTo>
                    <a:pt x="2336533" y="3381552"/>
                  </a:lnTo>
                  <a:lnTo>
                    <a:pt x="2336533" y="3339325"/>
                  </a:lnTo>
                  <a:lnTo>
                    <a:pt x="2305875" y="3320275"/>
                  </a:lnTo>
                  <a:lnTo>
                    <a:pt x="2305875" y="3352088"/>
                  </a:lnTo>
                  <a:lnTo>
                    <a:pt x="1611363" y="3298799"/>
                  </a:lnTo>
                  <a:lnTo>
                    <a:pt x="1228026" y="3269373"/>
                  </a:lnTo>
                  <a:lnTo>
                    <a:pt x="1226553" y="3255607"/>
                  </a:lnTo>
                  <a:lnTo>
                    <a:pt x="1199400" y="3002877"/>
                  </a:lnTo>
                  <a:lnTo>
                    <a:pt x="1199400" y="3255607"/>
                  </a:lnTo>
                  <a:lnTo>
                    <a:pt x="1192377" y="3251162"/>
                  </a:lnTo>
                  <a:lnTo>
                    <a:pt x="1192377" y="3283051"/>
                  </a:lnTo>
                  <a:lnTo>
                    <a:pt x="112852" y="4116971"/>
                  </a:lnTo>
                  <a:lnTo>
                    <a:pt x="963295" y="3137916"/>
                  </a:lnTo>
                  <a:lnTo>
                    <a:pt x="1192377" y="3283051"/>
                  </a:lnTo>
                  <a:lnTo>
                    <a:pt x="1192377" y="3251162"/>
                  </a:lnTo>
                  <a:lnTo>
                    <a:pt x="1013739" y="3137916"/>
                  </a:lnTo>
                  <a:lnTo>
                    <a:pt x="977087" y="3114687"/>
                  </a:lnTo>
                  <a:lnTo>
                    <a:pt x="1136891" y="2673769"/>
                  </a:lnTo>
                  <a:lnTo>
                    <a:pt x="1199400" y="3255607"/>
                  </a:lnTo>
                  <a:lnTo>
                    <a:pt x="1199400" y="3002877"/>
                  </a:lnTo>
                  <a:lnTo>
                    <a:pt x="1164043" y="2673769"/>
                  </a:lnTo>
                  <a:lnTo>
                    <a:pt x="1160449" y="2640355"/>
                  </a:lnTo>
                  <a:lnTo>
                    <a:pt x="2305875" y="3352088"/>
                  </a:lnTo>
                  <a:lnTo>
                    <a:pt x="2305875" y="3320275"/>
                  </a:lnTo>
                  <a:lnTo>
                    <a:pt x="1211656" y="2640355"/>
                  </a:lnTo>
                  <a:lnTo>
                    <a:pt x="1174927" y="2617533"/>
                  </a:lnTo>
                  <a:lnTo>
                    <a:pt x="2434806" y="2164118"/>
                  </a:lnTo>
                  <a:lnTo>
                    <a:pt x="2434806" y="2135314"/>
                  </a:lnTo>
                  <a:lnTo>
                    <a:pt x="1139672" y="2601518"/>
                  </a:lnTo>
                  <a:lnTo>
                    <a:pt x="1139024" y="2601734"/>
                  </a:lnTo>
                  <a:lnTo>
                    <a:pt x="1138402" y="2602001"/>
                  </a:lnTo>
                  <a:lnTo>
                    <a:pt x="1137818" y="2602331"/>
                  </a:lnTo>
                  <a:lnTo>
                    <a:pt x="1137107" y="2602674"/>
                  </a:lnTo>
                  <a:lnTo>
                    <a:pt x="948893" y="3113252"/>
                  </a:lnTo>
                  <a:lnTo>
                    <a:pt x="3378" y="4201820"/>
                  </a:lnTo>
                  <a:lnTo>
                    <a:pt x="0" y="4209821"/>
                  </a:lnTo>
                  <a:lnTo>
                    <a:pt x="0" y="4211929"/>
                  </a:lnTo>
                  <a:lnTo>
                    <a:pt x="4191" y="4220565"/>
                  </a:lnTo>
                  <a:lnTo>
                    <a:pt x="1405394" y="5544998"/>
                  </a:lnTo>
                  <a:lnTo>
                    <a:pt x="1407845" y="5547347"/>
                  </a:lnTo>
                  <a:lnTo>
                    <a:pt x="1411020" y="5548731"/>
                  </a:lnTo>
                  <a:lnTo>
                    <a:pt x="1415948" y="5548731"/>
                  </a:lnTo>
                  <a:lnTo>
                    <a:pt x="1728876" y="5520131"/>
                  </a:lnTo>
                  <a:lnTo>
                    <a:pt x="2348992" y="5463451"/>
                  </a:lnTo>
                  <a:lnTo>
                    <a:pt x="2069439" y="6141529"/>
                  </a:lnTo>
                  <a:lnTo>
                    <a:pt x="2069172" y="6142152"/>
                  </a:lnTo>
                  <a:lnTo>
                    <a:pt x="2068957" y="6142799"/>
                  </a:lnTo>
                  <a:lnTo>
                    <a:pt x="2068423" y="6145009"/>
                  </a:lnTo>
                  <a:lnTo>
                    <a:pt x="2068283" y="6146558"/>
                  </a:lnTo>
                  <a:lnTo>
                    <a:pt x="2179764" y="7216318"/>
                  </a:lnTo>
                  <a:lnTo>
                    <a:pt x="1614601" y="8207819"/>
                  </a:lnTo>
                  <a:lnTo>
                    <a:pt x="1613839" y="8208086"/>
                  </a:lnTo>
                  <a:lnTo>
                    <a:pt x="1612023" y="8209216"/>
                  </a:lnTo>
                  <a:lnTo>
                    <a:pt x="1609839" y="8211515"/>
                  </a:lnTo>
                  <a:lnTo>
                    <a:pt x="1597139" y="8227758"/>
                  </a:lnTo>
                  <a:lnTo>
                    <a:pt x="1597139" y="8271637"/>
                  </a:lnTo>
                  <a:lnTo>
                    <a:pt x="1501851" y="8796401"/>
                  </a:lnTo>
                  <a:lnTo>
                    <a:pt x="1486992" y="8775357"/>
                  </a:lnTo>
                  <a:lnTo>
                    <a:pt x="1486992" y="8822106"/>
                  </a:lnTo>
                  <a:lnTo>
                    <a:pt x="364604" y="9099194"/>
                  </a:lnTo>
                  <a:lnTo>
                    <a:pt x="1331264" y="8601583"/>
                  </a:lnTo>
                  <a:lnTo>
                    <a:pt x="1486992" y="8822106"/>
                  </a:lnTo>
                  <a:lnTo>
                    <a:pt x="1486992" y="8775357"/>
                  </a:lnTo>
                  <a:lnTo>
                    <a:pt x="1364335" y="8601583"/>
                  </a:lnTo>
                  <a:lnTo>
                    <a:pt x="1352359" y="8584628"/>
                  </a:lnTo>
                  <a:lnTo>
                    <a:pt x="1597139" y="8271637"/>
                  </a:lnTo>
                  <a:lnTo>
                    <a:pt x="1597139" y="8227758"/>
                  </a:lnTo>
                  <a:lnTo>
                    <a:pt x="1326730" y="8573554"/>
                  </a:lnTo>
                  <a:lnTo>
                    <a:pt x="249885" y="9127858"/>
                  </a:lnTo>
                  <a:lnTo>
                    <a:pt x="242214" y="9139580"/>
                  </a:lnTo>
                  <a:lnTo>
                    <a:pt x="242379" y="9142476"/>
                  </a:lnTo>
                  <a:lnTo>
                    <a:pt x="243535" y="9145194"/>
                  </a:lnTo>
                  <a:lnTo>
                    <a:pt x="243624" y="9145473"/>
                  </a:lnTo>
                  <a:lnTo>
                    <a:pt x="243865" y="9145905"/>
                  </a:lnTo>
                  <a:lnTo>
                    <a:pt x="798982" y="10286759"/>
                  </a:lnTo>
                  <a:lnTo>
                    <a:pt x="829030" y="10286759"/>
                  </a:lnTo>
                  <a:lnTo>
                    <a:pt x="286321" y="9171394"/>
                  </a:lnTo>
                  <a:lnTo>
                    <a:pt x="1717433" y="9934664"/>
                  </a:lnTo>
                  <a:lnTo>
                    <a:pt x="1478991" y="10286759"/>
                  </a:lnTo>
                  <a:lnTo>
                    <a:pt x="1511630" y="10286759"/>
                  </a:lnTo>
                  <a:lnTo>
                    <a:pt x="1735709" y="9955847"/>
                  </a:lnTo>
                  <a:lnTo>
                    <a:pt x="1916760" y="10286759"/>
                  </a:lnTo>
                  <a:lnTo>
                    <a:pt x="1947545" y="10286759"/>
                  </a:lnTo>
                  <a:lnTo>
                    <a:pt x="1778749" y="9978212"/>
                  </a:lnTo>
                  <a:lnTo>
                    <a:pt x="2189911" y="10286759"/>
                  </a:lnTo>
                  <a:lnTo>
                    <a:pt x="2234857" y="10286759"/>
                  </a:lnTo>
                  <a:lnTo>
                    <a:pt x="1823542" y="9978212"/>
                  </a:lnTo>
                  <a:lnTo>
                    <a:pt x="1793735" y="9955847"/>
                  </a:lnTo>
                  <a:lnTo>
                    <a:pt x="1759165" y="9929914"/>
                  </a:lnTo>
                  <a:lnTo>
                    <a:pt x="1790179" y="9906114"/>
                  </a:lnTo>
                  <a:lnTo>
                    <a:pt x="2011502" y="9736315"/>
                  </a:lnTo>
                  <a:lnTo>
                    <a:pt x="2326068" y="10286759"/>
                  </a:lnTo>
                  <a:lnTo>
                    <a:pt x="2357209" y="10286759"/>
                  </a:lnTo>
                  <a:lnTo>
                    <a:pt x="2042579" y="9736315"/>
                  </a:lnTo>
                  <a:lnTo>
                    <a:pt x="2033117" y="9719767"/>
                  </a:lnTo>
                  <a:lnTo>
                    <a:pt x="2063991" y="9696069"/>
                  </a:lnTo>
                  <a:lnTo>
                    <a:pt x="2438806" y="9408566"/>
                  </a:lnTo>
                  <a:lnTo>
                    <a:pt x="2427376" y="10286759"/>
                  </a:lnTo>
                  <a:lnTo>
                    <a:pt x="2454364" y="10286759"/>
                  </a:lnTo>
                  <a:lnTo>
                    <a:pt x="2465794" y="9408566"/>
                  </a:lnTo>
                  <a:lnTo>
                    <a:pt x="2465882" y="9401937"/>
                  </a:lnTo>
                  <a:lnTo>
                    <a:pt x="2465971" y="9395079"/>
                  </a:lnTo>
                  <a:lnTo>
                    <a:pt x="3078899" y="9424314"/>
                  </a:lnTo>
                  <a:lnTo>
                    <a:pt x="2530589" y="10286759"/>
                  </a:lnTo>
                  <a:lnTo>
                    <a:pt x="2562568" y="10286759"/>
                  </a:lnTo>
                  <a:lnTo>
                    <a:pt x="3095891" y="9447911"/>
                  </a:lnTo>
                  <a:lnTo>
                    <a:pt x="3256394" y="10286759"/>
                  </a:lnTo>
                  <a:lnTo>
                    <a:pt x="3283902" y="10286759"/>
                  </a:lnTo>
                  <a:lnTo>
                    <a:pt x="3126981" y="9466631"/>
                  </a:lnTo>
                  <a:lnTo>
                    <a:pt x="3428288" y="9867671"/>
                  </a:lnTo>
                  <a:lnTo>
                    <a:pt x="3428288" y="9822701"/>
                  </a:lnTo>
                  <a:lnTo>
                    <a:pt x="3160776" y="9466631"/>
                  </a:lnTo>
                  <a:lnTo>
                    <a:pt x="3146704" y="9447911"/>
                  </a:lnTo>
                  <a:lnTo>
                    <a:pt x="3142513" y="9442323"/>
                  </a:lnTo>
                  <a:lnTo>
                    <a:pt x="3428288" y="9556471"/>
                  </a:lnTo>
                  <a:lnTo>
                    <a:pt x="3428288" y="9527375"/>
                  </a:lnTo>
                  <a:lnTo>
                    <a:pt x="3215335" y="9442323"/>
                  </a:lnTo>
                  <a:lnTo>
                    <a:pt x="3114230" y="9401937"/>
                  </a:lnTo>
                  <a:lnTo>
                    <a:pt x="3113151" y="9397568"/>
                  </a:lnTo>
                  <a:lnTo>
                    <a:pt x="3085350" y="9284195"/>
                  </a:lnTo>
                  <a:lnTo>
                    <a:pt x="3085350" y="9397568"/>
                  </a:lnTo>
                  <a:lnTo>
                    <a:pt x="3033293" y="9395079"/>
                  </a:lnTo>
                  <a:lnTo>
                    <a:pt x="2471890" y="9368282"/>
                  </a:lnTo>
                  <a:lnTo>
                    <a:pt x="2477846" y="9352597"/>
                  </a:lnTo>
                  <a:lnTo>
                    <a:pt x="2840278" y="8398078"/>
                  </a:lnTo>
                  <a:lnTo>
                    <a:pt x="3085350" y="9397568"/>
                  </a:lnTo>
                  <a:lnTo>
                    <a:pt x="3085350" y="9284195"/>
                  </a:lnTo>
                  <a:lnTo>
                    <a:pt x="2868079" y="8398078"/>
                  </a:lnTo>
                  <a:lnTo>
                    <a:pt x="2867660" y="8396376"/>
                  </a:lnTo>
                  <a:lnTo>
                    <a:pt x="3428288" y="8956421"/>
                  </a:lnTo>
                  <a:lnTo>
                    <a:pt x="3428288" y="8918232"/>
                  </a:lnTo>
                  <a:lnTo>
                    <a:pt x="2905861" y="8396376"/>
                  </a:lnTo>
                  <a:lnTo>
                    <a:pt x="2852293" y="8342871"/>
                  </a:lnTo>
                  <a:lnTo>
                    <a:pt x="2849892" y="8340687"/>
                  </a:lnTo>
                  <a:lnTo>
                    <a:pt x="2847187" y="8339518"/>
                  </a:lnTo>
                  <a:lnTo>
                    <a:pt x="2844406" y="8339252"/>
                  </a:lnTo>
                  <a:lnTo>
                    <a:pt x="2824200" y="8337067"/>
                  </a:lnTo>
                  <a:lnTo>
                    <a:pt x="2824200" y="8364296"/>
                  </a:lnTo>
                  <a:lnTo>
                    <a:pt x="2448953" y="9352597"/>
                  </a:lnTo>
                  <a:lnTo>
                    <a:pt x="2438006" y="9337332"/>
                  </a:lnTo>
                  <a:lnTo>
                    <a:pt x="2428456" y="9324022"/>
                  </a:lnTo>
                  <a:lnTo>
                    <a:pt x="2428456" y="9382417"/>
                  </a:lnTo>
                  <a:lnTo>
                    <a:pt x="2019579" y="9696069"/>
                  </a:lnTo>
                  <a:lnTo>
                    <a:pt x="1998002" y="9658325"/>
                  </a:lnTo>
                  <a:lnTo>
                    <a:pt x="1998002" y="9712655"/>
                  </a:lnTo>
                  <a:lnTo>
                    <a:pt x="1745818" y="9906114"/>
                  </a:lnTo>
                  <a:lnTo>
                    <a:pt x="1745475" y="9904463"/>
                  </a:lnTo>
                  <a:lnTo>
                    <a:pt x="1717890" y="9771189"/>
                  </a:lnTo>
                  <a:lnTo>
                    <a:pt x="1717890" y="9904463"/>
                  </a:lnTo>
                  <a:lnTo>
                    <a:pt x="343712" y="9171394"/>
                  </a:lnTo>
                  <a:lnTo>
                    <a:pt x="293433" y="9144571"/>
                  </a:lnTo>
                  <a:lnTo>
                    <a:pt x="477266" y="9099194"/>
                  </a:lnTo>
                  <a:lnTo>
                    <a:pt x="1499006" y="8846985"/>
                  </a:lnTo>
                  <a:lnTo>
                    <a:pt x="1717890" y="9904463"/>
                  </a:lnTo>
                  <a:lnTo>
                    <a:pt x="1717890" y="9771189"/>
                  </a:lnTo>
                  <a:lnTo>
                    <a:pt x="1539849" y="8910980"/>
                  </a:lnTo>
                  <a:lnTo>
                    <a:pt x="1998002" y="9712655"/>
                  </a:lnTo>
                  <a:lnTo>
                    <a:pt x="1998002" y="9658325"/>
                  </a:lnTo>
                  <a:lnTo>
                    <a:pt x="1570863" y="8910980"/>
                  </a:lnTo>
                  <a:lnTo>
                    <a:pt x="1546009" y="8867496"/>
                  </a:lnTo>
                  <a:lnTo>
                    <a:pt x="2428456" y="9382417"/>
                  </a:lnTo>
                  <a:lnTo>
                    <a:pt x="2428456" y="9324022"/>
                  </a:lnTo>
                  <a:lnTo>
                    <a:pt x="2404795" y="9291028"/>
                  </a:lnTo>
                  <a:lnTo>
                    <a:pt x="2404795" y="9337332"/>
                  </a:lnTo>
                  <a:lnTo>
                    <a:pt x="1599603" y="8867496"/>
                  </a:lnTo>
                  <a:lnTo>
                    <a:pt x="1564462" y="8846985"/>
                  </a:lnTo>
                  <a:lnTo>
                    <a:pt x="1524381" y="8823592"/>
                  </a:lnTo>
                  <a:lnTo>
                    <a:pt x="1529308" y="8796401"/>
                  </a:lnTo>
                  <a:lnTo>
                    <a:pt x="1624596" y="8271637"/>
                  </a:lnTo>
                  <a:lnTo>
                    <a:pt x="1627809" y="8253997"/>
                  </a:lnTo>
                  <a:lnTo>
                    <a:pt x="2404795" y="9337332"/>
                  </a:lnTo>
                  <a:lnTo>
                    <a:pt x="2404795" y="9291028"/>
                  </a:lnTo>
                  <a:lnTo>
                    <a:pt x="1661058" y="8253997"/>
                  </a:lnTo>
                  <a:lnTo>
                    <a:pt x="1654314" y="8244624"/>
                  </a:lnTo>
                  <a:lnTo>
                    <a:pt x="1721396" y="8244776"/>
                  </a:lnTo>
                  <a:lnTo>
                    <a:pt x="2824200" y="8364296"/>
                  </a:lnTo>
                  <a:lnTo>
                    <a:pt x="2824200" y="8337067"/>
                  </a:lnTo>
                  <a:lnTo>
                    <a:pt x="1978088" y="8245386"/>
                  </a:lnTo>
                  <a:lnTo>
                    <a:pt x="3428288" y="8248853"/>
                  </a:lnTo>
                  <a:lnTo>
                    <a:pt x="3428288" y="8244522"/>
                  </a:lnTo>
                  <a:lnTo>
                    <a:pt x="3428288" y="8221840"/>
                  </a:lnTo>
                  <a:lnTo>
                    <a:pt x="1723199" y="8217776"/>
                  </a:lnTo>
                  <a:lnTo>
                    <a:pt x="1680349" y="8213141"/>
                  </a:lnTo>
                  <a:lnTo>
                    <a:pt x="1709813" y="8197736"/>
                  </a:lnTo>
                  <a:lnTo>
                    <a:pt x="3164382" y="7437920"/>
                  </a:lnTo>
                  <a:lnTo>
                    <a:pt x="3428288" y="7707579"/>
                  </a:lnTo>
                  <a:lnTo>
                    <a:pt x="3428288" y="7668946"/>
                  </a:lnTo>
                  <a:lnTo>
                    <a:pt x="3202203" y="7437920"/>
                  </a:lnTo>
                  <a:lnTo>
                    <a:pt x="3186099" y="7421473"/>
                  </a:lnTo>
                  <a:lnTo>
                    <a:pt x="3207816" y="7400087"/>
                  </a:lnTo>
                  <a:lnTo>
                    <a:pt x="3220859" y="7387222"/>
                  </a:lnTo>
                  <a:lnTo>
                    <a:pt x="3428288" y="7182790"/>
                  </a:lnTo>
                  <a:lnTo>
                    <a:pt x="3428288" y="7144855"/>
                  </a:lnTo>
                  <a:lnTo>
                    <a:pt x="3182378" y="7387222"/>
                  </a:lnTo>
                  <a:lnTo>
                    <a:pt x="3182404" y="7386714"/>
                  </a:lnTo>
                  <a:lnTo>
                    <a:pt x="3269361" y="5736755"/>
                  </a:lnTo>
                  <a:lnTo>
                    <a:pt x="3428288" y="6060249"/>
                  </a:lnTo>
                  <a:lnTo>
                    <a:pt x="3428288" y="5999035"/>
                  </a:lnTo>
                  <a:lnTo>
                    <a:pt x="3299434" y="5736755"/>
                  </a:lnTo>
                  <a:lnTo>
                    <a:pt x="3286455" y="5710339"/>
                  </a:lnTo>
                  <a:lnTo>
                    <a:pt x="3428288" y="5768810"/>
                  </a:lnTo>
                  <a:lnTo>
                    <a:pt x="3428288" y="5739587"/>
                  </a:lnTo>
                  <a:lnTo>
                    <a:pt x="3357346" y="5710339"/>
                  </a:lnTo>
                  <a:lnTo>
                    <a:pt x="3343135" y="5704484"/>
                  </a:lnTo>
                  <a:lnTo>
                    <a:pt x="3305987" y="5689168"/>
                  </a:lnTo>
                  <a:lnTo>
                    <a:pt x="3412375" y="5669394"/>
                  </a:lnTo>
                  <a:lnTo>
                    <a:pt x="3428288" y="5666435"/>
                  </a:lnTo>
                  <a:lnTo>
                    <a:pt x="3428288" y="5639003"/>
                  </a:lnTo>
                  <a:lnTo>
                    <a:pt x="3264573" y="5669394"/>
                  </a:lnTo>
                  <a:lnTo>
                    <a:pt x="3244024" y="5640717"/>
                  </a:lnTo>
                  <a:lnTo>
                    <a:pt x="3244024" y="5704484"/>
                  </a:lnTo>
                  <a:lnTo>
                    <a:pt x="3155340" y="7386714"/>
                  </a:lnTo>
                  <a:lnTo>
                    <a:pt x="3131248" y="7358431"/>
                  </a:lnTo>
                  <a:lnTo>
                    <a:pt x="3131248" y="7400087"/>
                  </a:lnTo>
                  <a:lnTo>
                    <a:pt x="3127273" y="7399274"/>
                  </a:lnTo>
                  <a:lnTo>
                    <a:pt x="3127273" y="7426820"/>
                  </a:lnTo>
                  <a:lnTo>
                    <a:pt x="1651444" y="8197736"/>
                  </a:lnTo>
                  <a:lnTo>
                    <a:pt x="2200427" y="7234415"/>
                  </a:lnTo>
                  <a:lnTo>
                    <a:pt x="3127273" y="7426820"/>
                  </a:lnTo>
                  <a:lnTo>
                    <a:pt x="3127273" y="7399274"/>
                  </a:lnTo>
                  <a:lnTo>
                    <a:pt x="2333129" y="7234415"/>
                  </a:lnTo>
                  <a:lnTo>
                    <a:pt x="2205990" y="7208025"/>
                  </a:lnTo>
                  <a:lnTo>
                    <a:pt x="2099729" y="6188634"/>
                  </a:lnTo>
                  <a:lnTo>
                    <a:pt x="3131248" y="7400087"/>
                  </a:lnTo>
                  <a:lnTo>
                    <a:pt x="3131248" y="7358431"/>
                  </a:lnTo>
                  <a:lnTo>
                    <a:pt x="2135200" y="6188634"/>
                  </a:lnTo>
                  <a:lnTo>
                    <a:pt x="2104313" y="6152362"/>
                  </a:lnTo>
                  <a:lnTo>
                    <a:pt x="2180132" y="6122568"/>
                  </a:lnTo>
                  <a:lnTo>
                    <a:pt x="3244024" y="5704484"/>
                  </a:lnTo>
                  <a:lnTo>
                    <a:pt x="3244024" y="5640717"/>
                  </a:lnTo>
                  <a:lnTo>
                    <a:pt x="3237509" y="5631624"/>
                  </a:lnTo>
                  <a:lnTo>
                    <a:pt x="3237509" y="5678030"/>
                  </a:lnTo>
                  <a:lnTo>
                    <a:pt x="2106345" y="6122568"/>
                  </a:lnTo>
                  <a:lnTo>
                    <a:pt x="2379205" y="5460682"/>
                  </a:lnTo>
                  <a:lnTo>
                    <a:pt x="3038627" y="5400408"/>
                  </a:lnTo>
                  <a:lnTo>
                    <a:pt x="3237509" y="5678030"/>
                  </a:lnTo>
                  <a:lnTo>
                    <a:pt x="3237509" y="5631624"/>
                  </a:lnTo>
                  <a:lnTo>
                    <a:pt x="3069831" y="5397551"/>
                  </a:lnTo>
                  <a:lnTo>
                    <a:pt x="3103829" y="5394439"/>
                  </a:lnTo>
                  <a:lnTo>
                    <a:pt x="3106280" y="5393550"/>
                  </a:lnTo>
                  <a:lnTo>
                    <a:pt x="3109391" y="5391150"/>
                  </a:lnTo>
                  <a:lnTo>
                    <a:pt x="3110179" y="5390337"/>
                  </a:lnTo>
                  <a:lnTo>
                    <a:pt x="3110801" y="5389524"/>
                  </a:lnTo>
                  <a:lnTo>
                    <a:pt x="3137916" y="5355869"/>
                  </a:lnTo>
                  <a:lnTo>
                    <a:pt x="3319208" y="5130927"/>
                  </a:lnTo>
                  <a:lnTo>
                    <a:pt x="3428288" y="5179492"/>
                  </a:lnTo>
                  <a:lnTo>
                    <a:pt x="3428288" y="5149951"/>
                  </a:lnTo>
                  <a:lnTo>
                    <a:pt x="3336721" y="5109184"/>
                  </a:lnTo>
                  <a:lnTo>
                    <a:pt x="3428288" y="4995583"/>
                  </a:lnTo>
                  <a:lnTo>
                    <a:pt x="3428288" y="4952670"/>
                  </a:lnTo>
                  <a:lnTo>
                    <a:pt x="3311283" y="5097856"/>
                  </a:lnTo>
                  <a:lnTo>
                    <a:pt x="3293757" y="5090058"/>
                  </a:lnTo>
                  <a:lnTo>
                    <a:pt x="3293757" y="5119598"/>
                  </a:lnTo>
                  <a:lnTo>
                    <a:pt x="3103346" y="5355869"/>
                  </a:lnTo>
                  <a:lnTo>
                    <a:pt x="3092272" y="5331853"/>
                  </a:lnTo>
                  <a:lnTo>
                    <a:pt x="3066770" y="5276570"/>
                  </a:lnTo>
                  <a:lnTo>
                    <a:pt x="3066770" y="5370830"/>
                  </a:lnTo>
                  <a:lnTo>
                    <a:pt x="3051683" y="5372214"/>
                  </a:lnTo>
                  <a:lnTo>
                    <a:pt x="3026194" y="5336629"/>
                  </a:lnTo>
                  <a:lnTo>
                    <a:pt x="3066770" y="5370830"/>
                  </a:lnTo>
                  <a:lnTo>
                    <a:pt x="3066770" y="5276570"/>
                  </a:lnTo>
                  <a:lnTo>
                    <a:pt x="3062528" y="5267376"/>
                  </a:lnTo>
                  <a:lnTo>
                    <a:pt x="3062528" y="5331853"/>
                  </a:lnTo>
                  <a:lnTo>
                    <a:pt x="3020479" y="5296408"/>
                  </a:lnTo>
                  <a:lnTo>
                    <a:pt x="3020479" y="5375072"/>
                  </a:lnTo>
                  <a:lnTo>
                    <a:pt x="2390775" y="5432628"/>
                  </a:lnTo>
                  <a:lnTo>
                    <a:pt x="2584043" y="4963846"/>
                  </a:lnTo>
                  <a:lnTo>
                    <a:pt x="2942247" y="5265852"/>
                  </a:lnTo>
                  <a:lnTo>
                    <a:pt x="3020479" y="5375072"/>
                  </a:lnTo>
                  <a:lnTo>
                    <a:pt x="3020479" y="5296408"/>
                  </a:lnTo>
                  <a:lnTo>
                    <a:pt x="2962173" y="5247259"/>
                  </a:lnTo>
                  <a:lnTo>
                    <a:pt x="2878239" y="5130089"/>
                  </a:lnTo>
                  <a:lnTo>
                    <a:pt x="2878239" y="5176494"/>
                  </a:lnTo>
                  <a:lnTo>
                    <a:pt x="2594864" y="4937582"/>
                  </a:lnTo>
                  <a:lnTo>
                    <a:pt x="2635872" y="4838128"/>
                  </a:lnTo>
                  <a:lnTo>
                    <a:pt x="2878239" y="5176494"/>
                  </a:lnTo>
                  <a:lnTo>
                    <a:pt x="2878239" y="5130089"/>
                  </a:lnTo>
                  <a:lnTo>
                    <a:pt x="2672613" y="4843018"/>
                  </a:lnTo>
                  <a:lnTo>
                    <a:pt x="2879560" y="4935169"/>
                  </a:lnTo>
                  <a:lnTo>
                    <a:pt x="3062528" y="5331853"/>
                  </a:lnTo>
                  <a:lnTo>
                    <a:pt x="3062528" y="5267376"/>
                  </a:lnTo>
                  <a:lnTo>
                    <a:pt x="2916999" y="4951844"/>
                  </a:lnTo>
                  <a:lnTo>
                    <a:pt x="3293757" y="5119598"/>
                  </a:lnTo>
                  <a:lnTo>
                    <a:pt x="3293757" y="5090058"/>
                  </a:lnTo>
                  <a:lnTo>
                    <a:pt x="2899854" y="4914658"/>
                  </a:lnTo>
                  <a:lnTo>
                    <a:pt x="2862415" y="4833493"/>
                  </a:lnTo>
                  <a:lnTo>
                    <a:pt x="2862415" y="4897996"/>
                  </a:lnTo>
                  <a:lnTo>
                    <a:pt x="2738971" y="4843018"/>
                  </a:lnTo>
                  <a:lnTo>
                    <a:pt x="2727985" y="4838128"/>
                  </a:lnTo>
                  <a:lnTo>
                    <a:pt x="2663317" y="4809337"/>
                  </a:lnTo>
                  <a:lnTo>
                    <a:pt x="2790101" y="4741202"/>
                  </a:lnTo>
                  <a:lnTo>
                    <a:pt x="2862415" y="4897996"/>
                  </a:lnTo>
                  <a:lnTo>
                    <a:pt x="2862415" y="4833493"/>
                  </a:lnTo>
                  <a:lnTo>
                    <a:pt x="2813939" y="4728400"/>
                  </a:lnTo>
                  <a:lnTo>
                    <a:pt x="3264306" y="4486389"/>
                  </a:lnTo>
                  <a:lnTo>
                    <a:pt x="3428288" y="4490732"/>
                  </a:lnTo>
                  <a:lnTo>
                    <a:pt x="3428288" y="4471263"/>
                  </a:lnTo>
                  <a:lnTo>
                    <a:pt x="3428288" y="4463720"/>
                  </a:lnTo>
                  <a:lnTo>
                    <a:pt x="3312210" y="4460646"/>
                  </a:lnTo>
                  <a:lnTo>
                    <a:pt x="3428288" y="4398264"/>
                  </a:lnTo>
                  <a:lnTo>
                    <a:pt x="3428288" y="4367644"/>
                  </a:lnTo>
                  <a:lnTo>
                    <a:pt x="3257905" y="4459211"/>
                  </a:lnTo>
                  <a:lnTo>
                    <a:pt x="3210014" y="4457941"/>
                  </a:lnTo>
                  <a:lnTo>
                    <a:pt x="3210014" y="4484941"/>
                  </a:lnTo>
                  <a:lnTo>
                    <a:pt x="2802623" y="4703851"/>
                  </a:lnTo>
                  <a:lnTo>
                    <a:pt x="2778785" y="4652162"/>
                  </a:lnTo>
                  <a:lnTo>
                    <a:pt x="2778785" y="4716665"/>
                  </a:lnTo>
                  <a:lnTo>
                    <a:pt x="2625013" y="4799292"/>
                  </a:lnTo>
                  <a:lnTo>
                    <a:pt x="2623693" y="4800320"/>
                  </a:lnTo>
                  <a:lnTo>
                    <a:pt x="2622562" y="4801590"/>
                  </a:lnTo>
                  <a:lnTo>
                    <a:pt x="2622486" y="4801717"/>
                  </a:lnTo>
                  <a:lnTo>
                    <a:pt x="2622080" y="4802238"/>
                  </a:lnTo>
                  <a:lnTo>
                    <a:pt x="2621267" y="4803394"/>
                  </a:lnTo>
                  <a:lnTo>
                    <a:pt x="2620695" y="4804422"/>
                  </a:lnTo>
                  <a:lnTo>
                    <a:pt x="2573286" y="4919396"/>
                  </a:lnTo>
                  <a:lnTo>
                    <a:pt x="2562466" y="4910277"/>
                  </a:lnTo>
                  <a:lnTo>
                    <a:pt x="2562466" y="4945659"/>
                  </a:lnTo>
                  <a:lnTo>
                    <a:pt x="2360561" y="5435384"/>
                  </a:lnTo>
                  <a:lnTo>
                    <a:pt x="1433296" y="5520131"/>
                  </a:lnTo>
                  <a:lnTo>
                    <a:pt x="1436154" y="5510454"/>
                  </a:lnTo>
                  <a:lnTo>
                    <a:pt x="1794192" y="4297896"/>
                  </a:lnTo>
                  <a:lnTo>
                    <a:pt x="2562466" y="4945659"/>
                  </a:lnTo>
                  <a:lnTo>
                    <a:pt x="2562466" y="4910277"/>
                  </a:lnTo>
                  <a:lnTo>
                    <a:pt x="1836496" y="4298200"/>
                  </a:lnTo>
                  <a:lnTo>
                    <a:pt x="2664587" y="4469041"/>
                  </a:lnTo>
                  <a:lnTo>
                    <a:pt x="2778785" y="4716665"/>
                  </a:lnTo>
                  <a:lnTo>
                    <a:pt x="2778785" y="4652162"/>
                  </a:lnTo>
                  <a:lnTo>
                    <a:pt x="2695359" y="4471263"/>
                  </a:lnTo>
                  <a:lnTo>
                    <a:pt x="3210014" y="4484941"/>
                  </a:lnTo>
                  <a:lnTo>
                    <a:pt x="3210014" y="4457941"/>
                  </a:lnTo>
                  <a:lnTo>
                    <a:pt x="2691473" y="4444174"/>
                  </a:lnTo>
                  <a:lnTo>
                    <a:pt x="2694533" y="4432719"/>
                  </a:lnTo>
                  <a:lnTo>
                    <a:pt x="2697975" y="4419828"/>
                  </a:lnTo>
                  <a:lnTo>
                    <a:pt x="2701467" y="4406785"/>
                  </a:lnTo>
                  <a:lnTo>
                    <a:pt x="3046488" y="3116199"/>
                  </a:lnTo>
                  <a:lnTo>
                    <a:pt x="3428288" y="3806520"/>
                  </a:lnTo>
                  <a:lnTo>
                    <a:pt x="3428288" y="3750741"/>
                  </a:lnTo>
                  <a:lnTo>
                    <a:pt x="3077705" y="3116872"/>
                  </a:lnTo>
                  <a:lnTo>
                    <a:pt x="3428288" y="3322155"/>
                  </a:lnTo>
                  <a:lnTo>
                    <a:pt x="3428288" y="3290862"/>
                  </a:lnTo>
                  <a:lnTo>
                    <a:pt x="3131159" y="3116872"/>
                  </a:lnTo>
                  <a:lnTo>
                    <a:pt x="3130004" y="3116199"/>
                  </a:lnTo>
                  <a:lnTo>
                    <a:pt x="3108464" y="3103575"/>
                  </a:lnTo>
                  <a:lnTo>
                    <a:pt x="3085998" y="3090430"/>
                  </a:lnTo>
                  <a:lnTo>
                    <a:pt x="3326765" y="3071304"/>
                  </a:lnTo>
                  <a:lnTo>
                    <a:pt x="3346259" y="3091561"/>
                  </a:lnTo>
                  <a:lnTo>
                    <a:pt x="3349802" y="3092932"/>
                  </a:lnTo>
                  <a:lnTo>
                    <a:pt x="3353790" y="3092932"/>
                  </a:lnTo>
                  <a:lnTo>
                    <a:pt x="3428288" y="3089681"/>
                  </a:lnTo>
                  <a:lnTo>
                    <a:pt x="3428288" y="3065030"/>
                  </a:lnTo>
                  <a:lnTo>
                    <a:pt x="3428288" y="3063240"/>
                  </a:lnTo>
                  <a:lnTo>
                    <a:pt x="3428288" y="3062706"/>
                  </a:lnTo>
                  <a:lnTo>
                    <a:pt x="3428288" y="3036125"/>
                  </a:lnTo>
                  <a:lnTo>
                    <a:pt x="3386429" y="3039453"/>
                  </a:lnTo>
                  <a:lnTo>
                    <a:pt x="3428288" y="2947339"/>
                  </a:lnTo>
                  <a:lnTo>
                    <a:pt x="3428288" y="2882036"/>
                  </a:lnTo>
                  <a:lnTo>
                    <a:pt x="3355644" y="3041904"/>
                  </a:lnTo>
                  <a:lnTo>
                    <a:pt x="3337356" y="3043351"/>
                  </a:lnTo>
                  <a:lnTo>
                    <a:pt x="3302533" y="3007156"/>
                  </a:lnTo>
                  <a:lnTo>
                    <a:pt x="3302533" y="3046120"/>
                  </a:lnTo>
                  <a:lnTo>
                    <a:pt x="3049130" y="3066250"/>
                  </a:lnTo>
                  <a:lnTo>
                    <a:pt x="3022168" y="3023654"/>
                  </a:lnTo>
                  <a:lnTo>
                    <a:pt x="3022168" y="3074136"/>
                  </a:lnTo>
                  <a:lnTo>
                    <a:pt x="3021876" y="3074263"/>
                  </a:lnTo>
                  <a:lnTo>
                    <a:pt x="3021876" y="3103575"/>
                  </a:lnTo>
                  <a:lnTo>
                    <a:pt x="2673477" y="4406785"/>
                  </a:lnTo>
                  <a:lnTo>
                    <a:pt x="2649143" y="4322534"/>
                  </a:lnTo>
                  <a:lnTo>
                    <a:pt x="2649143" y="4419828"/>
                  </a:lnTo>
                  <a:lnTo>
                    <a:pt x="2622105" y="4398048"/>
                  </a:lnTo>
                  <a:lnTo>
                    <a:pt x="2622105" y="4432719"/>
                  </a:lnTo>
                  <a:lnTo>
                    <a:pt x="1969439" y="4298200"/>
                  </a:lnTo>
                  <a:lnTo>
                    <a:pt x="1967992" y="4297896"/>
                  </a:lnTo>
                  <a:lnTo>
                    <a:pt x="1808886" y="4265104"/>
                  </a:lnTo>
                  <a:lnTo>
                    <a:pt x="1812213" y="4259872"/>
                  </a:lnTo>
                  <a:lnTo>
                    <a:pt x="1819656" y="4248124"/>
                  </a:lnTo>
                  <a:lnTo>
                    <a:pt x="2013419" y="3942156"/>
                  </a:lnTo>
                  <a:lnTo>
                    <a:pt x="2622105" y="4432719"/>
                  </a:lnTo>
                  <a:lnTo>
                    <a:pt x="2622105" y="4398048"/>
                  </a:lnTo>
                  <a:lnTo>
                    <a:pt x="2056409" y="3942156"/>
                  </a:lnTo>
                  <a:lnTo>
                    <a:pt x="2027948" y="3919220"/>
                  </a:lnTo>
                  <a:lnTo>
                    <a:pt x="2038743" y="3902176"/>
                  </a:lnTo>
                  <a:lnTo>
                    <a:pt x="2355304" y="3402355"/>
                  </a:lnTo>
                  <a:lnTo>
                    <a:pt x="2649143" y="4419828"/>
                  </a:lnTo>
                  <a:lnTo>
                    <a:pt x="2649143" y="4322534"/>
                  </a:lnTo>
                  <a:lnTo>
                    <a:pt x="2383409" y="3402355"/>
                  </a:lnTo>
                  <a:lnTo>
                    <a:pt x="2376246" y="3377539"/>
                  </a:lnTo>
                  <a:lnTo>
                    <a:pt x="2436215" y="3352088"/>
                  </a:lnTo>
                  <a:lnTo>
                    <a:pt x="2444165" y="3348710"/>
                  </a:lnTo>
                  <a:lnTo>
                    <a:pt x="3021876" y="3103575"/>
                  </a:lnTo>
                  <a:lnTo>
                    <a:pt x="3021876" y="3074263"/>
                  </a:lnTo>
                  <a:lnTo>
                    <a:pt x="2375027" y="3348710"/>
                  </a:lnTo>
                  <a:lnTo>
                    <a:pt x="2375192" y="3346526"/>
                  </a:lnTo>
                  <a:lnTo>
                    <a:pt x="2460282" y="2186190"/>
                  </a:lnTo>
                  <a:lnTo>
                    <a:pt x="3022168" y="3074136"/>
                  </a:lnTo>
                  <a:lnTo>
                    <a:pt x="3022168" y="3023654"/>
                  </a:lnTo>
                  <a:lnTo>
                    <a:pt x="2524722" y="2237524"/>
                  </a:lnTo>
                  <a:lnTo>
                    <a:pt x="3302533" y="3046120"/>
                  </a:lnTo>
                  <a:lnTo>
                    <a:pt x="3302533" y="3007156"/>
                  </a:lnTo>
                  <a:lnTo>
                    <a:pt x="2507780" y="2180907"/>
                  </a:lnTo>
                  <a:lnTo>
                    <a:pt x="3428288" y="2531580"/>
                  </a:lnTo>
                  <a:lnTo>
                    <a:pt x="3428288" y="2502700"/>
                  </a:lnTo>
                  <a:lnTo>
                    <a:pt x="2558758" y="2171433"/>
                  </a:lnTo>
                  <a:lnTo>
                    <a:pt x="2540812" y="2164613"/>
                  </a:lnTo>
                  <a:lnTo>
                    <a:pt x="3428288" y="2176284"/>
                  </a:lnTo>
                  <a:lnTo>
                    <a:pt x="3428288" y="2163953"/>
                  </a:lnTo>
                  <a:lnTo>
                    <a:pt x="3428288" y="2149271"/>
                  </a:lnTo>
                  <a:lnTo>
                    <a:pt x="2520162" y="2137321"/>
                  </a:lnTo>
                  <a:lnTo>
                    <a:pt x="2539136" y="2128736"/>
                  </a:lnTo>
                  <a:lnTo>
                    <a:pt x="3165119" y="1845373"/>
                  </a:lnTo>
                  <a:lnTo>
                    <a:pt x="3428288" y="1992553"/>
                  </a:lnTo>
                  <a:lnTo>
                    <a:pt x="3428288" y="1961692"/>
                  </a:lnTo>
                  <a:lnTo>
                    <a:pt x="3221063" y="1845729"/>
                  </a:lnTo>
                  <a:lnTo>
                    <a:pt x="3428288" y="1853031"/>
                  </a:lnTo>
                  <a:lnTo>
                    <a:pt x="3428288" y="1845729"/>
                  </a:lnTo>
                  <a:lnTo>
                    <a:pt x="3428288" y="1845373"/>
                  </a:lnTo>
                  <a:lnTo>
                    <a:pt x="3428288" y="1826031"/>
                  </a:lnTo>
                  <a:lnTo>
                    <a:pt x="3209036" y="1818284"/>
                  </a:lnTo>
                  <a:lnTo>
                    <a:pt x="3223387" y="1808962"/>
                  </a:lnTo>
                  <a:lnTo>
                    <a:pt x="3248761" y="1792490"/>
                  </a:lnTo>
                  <a:lnTo>
                    <a:pt x="3428288" y="1675892"/>
                  </a:lnTo>
                  <a:lnTo>
                    <a:pt x="3428288" y="1643684"/>
                  </a:lnTo>
                  <a:lnTo>
                    <a:pt x="3199155" y="1792490"/>
                  </a:lnTo>
                  <a:lnTo>
                    <a:pt x="3428288" y="1321066"/>
                  </a:lnTo>
                  <a:lnTo>
                    <a:pt x="3428288" y="1259255"/>
                  </a:lnTo>
                  <a:lnTo>
                    <a:pt x="3161093" y="1808962"/>
                  </a:lnTo>
                  <a:lnTo>
                    <a:pt x="3140405" y="1791995"/>
                  </a:lnTo>
                  <a:lnTo>
                    <a:pt x="3140405" y="1826933"/>
                  </a:lnTo>
                  <a:lnTo>
                    <a:pt x="2473591" y="2128736"/>
                  </a:lnTo>
                  <a:lnTo>
                    <a:pt x="2502712" y="1303718"/>
                  </a:lnTo>
                  <a:lnTo>
                    <a:pt x="3140405" y="1826933"/>
                  </a:lnTo>
                  <a:lnTo>
                    <a:pt x="3140405" y="1791995"/>
                  </a:lnTo>
                  <a:lnTo>
                    <a:pt x="2545308" y="1303718"/>
                  </a:lnTo>
                  <a:lnTo>
                    <a:pt x="2517000" y="1280477"/>
                  </a:lnTo>
                  <a:lnTo>
                    <a:pt x="2605862" y="1247851"/>
                  </a:lnTo>
                  <a:lnTo>
                    <a:pt x="3428288" y="945857"/>
                  </a:lnTo>
                  <a:lnTo>
                    <a:pt x="3428288" y="917067"/>
                  </a:lnTo>
                  <a:lnTo>
                    <a:pt x="2527503" y="1247851"/>
                  </a:lnTo>
                  <a:lnTo>
                    <a:pt x="2906318" y="730694"/>
                  </a:lnTo>
                  <a:lnTo>
                    <a:pt x="3428288" y="827786"/>
                  </a:lnTo>
                  <a:lnTo>
                    <a:pt x="3428288" y="800315"/>
                  </a:lnTo>
                  <a:lnTo>
                    <a:pt x="3053905" y="730694"/>
                  </a:lnTo>
                  <a:lnTo>
                    <a:pt x="2912580" y="704405"/>
                  </a:lnTo>
                  <a:lnTo>
                    <a:pt x="2831147" y="51155"/>
                  </a:lnTo>
                  <a:lnTo>
                    <a:pt x="3428288" y="657339"/>
                  </a:lnTo>
                  <a:lnTo>
                    <a:pt x="3428288" y="618845"/>
                  </a:lnTo>
                  <a:lnTo>
                    <a:pt x="2869082" y="51155"/>
                  </a:lnTo>
                  <a:lnTo>
                    <a:pt x="2864510" y="46507"/>
                  </a:lnTo>
                  <a:lnTo>
                    <a:pt x="3428288" y="252107"/>
                  </a:lnTo>
                  <a:lnTo>
                    <a:pt x="3428288" y="223367"/>
                  </a:lnTo>
                  <a:close/>
                </a:path>
              </a:pathLst>
            </a:custGeom>
            <a:solidFill>
              <a:srgbClr val="C2532A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6000" y="2043697"/>
            <a:ext cx="12152630" cy="112585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200" spc="155"/>
              <a:t>Key</a:t>
            </a:r>
            <a:r>
              <a:rPr dirty="0" sz="7200" spc="-680"/>
              <a:t> </a:t>
            </a:r>
            <a:r>
              <a:rPr dirty="0" sz="7200" spc="80"/>
              <a:t>Features</a:t>
            </a:r>
            <a:r>
              <a:rPr dirty="0" sz="7200" spc="-720"/>
              <a:t> </a:t>
            </a:r>
            <a:r>
              <a:rPr dirty="0" sz="7200" spc="50"/>
              <a:t>of</a:t>
            </a:r>
            <a:r>
              <a:rPr dirty="0" sz="7200" spc="-650"/>
              <a:t> </a:t>
            </a:r>
            <a:r>
              <a:rPr dirty="0" sz="7200" spc="50"/>
              <a:t>the</a:t>
            </a:r>
            <a:r>
              <a:rPr dirty="0" sz="7200" spc="-655"/>
              <a:t> </a:t>
            </a:r>
            <a:r>
              <a:rPr dirty="0" sz="7200" spc="170"/>
              <a:t>Chatbot</a:t>
            </a:r>
            <a:endParaRPr sz="7200"/>
          </a:p>
        </p:txBody>
      </p:sp>
      <p:sp>
        <p:nvSpPr>
          <p:cNvPr id="6" name="object 6" descr=""/>
          <p:cNvSpPr txBox="1"/>
          <p:nvPr/>
        </p:nvSpPr>
        <p:spPr>
          <a:xfrm>
            <a:off x="1016000" y="3395279"/>
            <a:ext cx="115658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65">
                <a:solidFill>
                  <a:srgbClr val="1B0C05"/>
                </a:solidFill>
                <a:latin typeface="Trebuchet MS"/>
                <a:cs typeface="Trebuchet MS"/>
              </a:rPr>
              <a:t>Explore</a:t>
            </a:r>
            <a:r>
              <a:rPr dirty="0" sz="2800" spc="-15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1B0C05"/>
                </a:solidFill>
                <a:latin typeface="Trebuchet MS"/>
                <a:cs typeface="Trebuchet MS"/>
              </a:rPr>
              <a:t>the</a:t>
            </a:r>
            <a:r>
              <a:rPr dirty="0" sz="2800" spc="-12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800" spc="45">
                <a:solidFill>
                  <a:srgbClr val="1B0C05"/>
                </a:solidFill>
                <a:latin typeface="Trebuchet MS"/>
                <a:cs typeface="Trebuchet MS"/>
              </a:rPr>
              <a:t>powerful</a:t>
            </a:r>
            <a:r>
              <a:rPr dirty="0" sz="2800" spc="-11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1B0C05"/>
                </a:solidFill>
                <a:latin typeface="Trebuchet MS"/>
                <a:cs typeface="Trebuchet MS"/>
              </a:rPr>
              <a:t>functionalities</a:t>
            </a:r>
            <a:r>
              <a:rPr dirty="0" sz="2800" spc="-15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1B0C05"/>
                </a:solidFill>
                <a:latin typeface="Trebuchet MS"/>
                <a:cs typeface="Trebuchet MS"/>
              </a:rPr>
              <a:t>of</a:t>
            </a:r>
            <a:r>
              <a:rPr dirty="0" sz="2800" spc="-14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800" spc="10">
                <a:solidFill>
                  <a:srgbClr val="1B0C05"/>
                </a:solidFill>
                <a:latin typeface="Trebuchet MS"/>
                <a:cs typeface="Trebuchet MS"/>
              </a:rPr>
              <a:t>our</a:t>
            </a:r>
            <a:r>
              <a:rPr dirty="0" sz="2800" spc="-10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800" spc="170">
                <a:solidFill>
                  <a:srgbClr val="1B0C05"/>
                </a:solidFill>
                <a:latin typeface="Trebuchet MS"/>
                <a:cs typeface="Trebuchet MS"/>
              </a:rPr>
              <a:t>AI</a:t>
            </a:r>
            <a:r>
              <a:rPr dirty="0" sz="2800" spc="-11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800" spc="75">
                <a:solidFill>
                  <a:srgbClr val="1B0C05"/>
                </a:solidFill>
                <a:latin typeface="Trebuchet MS"/>
                <a:cs typeface="Trebuchet MS"/>
              </a:rPr>
              <a:t>Blockchain</a:t>
            </a:r>
            <a:r>
              <a:rPr dirty="0" sz="2800" spc="-10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800" spc="90">
                <a:solidFill>
                  <a:srgbClr val="1B0C05"/>
                </a:solidFill>
                <a:latin typeface="Trebuchet MS"/>
                <a:cs typeface="Trebuchet MS"/>
              </a:rPr>
              <a:t>Query</a:t>
            </a:r>
            <a:r>
              <a:rPr dirty="0" sz="2800" spc="-114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1B0C05"/>
                </a:solidFill>
                <a:latin typeface="Trebuchet MS"/>
                <a:cs typeface="Trebuchet MS"/>
              </a:rPr>
              <a:t>Agent: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0" y="0"/>
            <a:ext cx="16247744" cy="10287000"/>
            <a:chOff x="0" y="0"/>
            <a:chExt cx="16247744" cy="10287000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2549" y="5120656"/>
              <a:ext cx="104775" cy="10477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2549" y="5825506"/>
              <a:ext cx="104775" cy="10477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2549" y="6530356"/>
              <a:ext cx="104775" cy="10477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2549" y="7235206"/>
              <a:ext cx="104775" cy="104774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2549" y="7940056"/>
              <a:ext cx="104775" cy="104774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669906"/>
              <a:ext cx="517928" cy="103822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02980" y="0"/>
              <a:ext cx="1038224" cy="517928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07104" y="6048202"/>
              <a:ext cx="1040457" cy="104045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23227" y="9766703"/>
              <a:ext cx="1038225" cy="520296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Wallet</a:t>
            </a:r>
            <a:r>
              <a:rPr dirty="0" spc="-135"/>
              <a:t> </a:t>
            </a:r>
            <a:r>
              <a:rPr dirty="0" spc="65"/>
              <a:t>balance</a:t>
            </a:r>
            <a:r>
              <a:rPr dirty="0" spc="-195"/>
              <a:t> </a:t>
            </a:r>
            <a:r>
              <a:rPr dirty="0" spc="60"/>
              <a:t>queries</a:t>
            </a:r>
            <a:r>
              <a:rPr dirty="0" spc="-145"/>
              <a:t> </a:t>
            </a:r>
            <a:r>
              <a:rPr dirty="0"/>
              <a:t>for</a:t>
            </a:r>
            <a:r>
              <a:rPr dirty="0" spc="-135"/>
              <a:t> </a:t>
            </a:r>
            <a:r>
              <a:rPr dirty="0" spc="45"/>
              <a:t>instant</a:t>
            </a:r>
            <a:r>
              <a:rPr dirty="0" spc="-135"/>
              <a:t> </a:t>
            </a:r>
            <a:r>
              <a:rPr dirty="0" spc="-10"/>
              <a:t>information</a:t>
            </a:r>
          </a:p>
          <a:p>
            <a:pPr marL="12700" marR="779780">
              <a:lnSpc>
                <a:spcPct val="165200"/>
              </a:lnSpc>
            </a:pPr>
            <a:r>
              <a:rPr dirty="0"/>
              <a:t>Retrieve</a:t>
            </a:r>
            <a:r>
              <a:rPr dirty="0" spc="-190"/>
              <a:t> </a:t>
            </a:r>
            <a:r>
              <a:rPr dirty="0" spc="50"/>
              <a:t>transaction</a:t>
            </a:r>
            <a:r>
              <a:rPr dirty="0" spc="-150"/>
              <a:t> </a:t>
            </a:r>
            <a:r>
              <a:rPr dirty="0" spc="55"/>
              <a:t>history</a:t>
            </a:r>
            <a:r>
              <a:rPr dirty="0" spc="-200"/>
              <a:t> </a:t>
            </a:r>
            <a:r>
              <a:rPr dirty="0" spc="60"/>
              <a:t>easily</a:t>
            </a:r>
            <a:r>
              <a:rPr dirty="0" spc="-165"/>
              <a:t> </a:t>
            </a:r>
            <a:r>
              <a:rPr dirty="0" spc="85"/>
              <a:t>and</a:t>
            </a:r>
            <a:r>
              <a:rPr dirty="0" spc="-185"/>
              <a:t> </a:t>
            </a:r>
            <a:r>
              <a:rPr dirty="0" spc="45"/>
              <a:t>quickly </a:t>
            </a:r>
            <a:r>
              <a:rPr dirty="0" spc="50"/>
              <a:t>Real-</a:t>
            </a:r>
            <a:r>
              <a:rPr dirty="0"/>
              <a:t>time</a:t>
            </a:r>
            <a:r>
              <a:rPr dirty="0" spc="-215"/>
              <a:t> </a:t>
            </a:r>
            <a:r>
              <a:rPr dirty="0" spc="50"/>
              <a:t>data</a:t>
            </a:r>
            <a:r>
              <a:rPr dirty="0" spc="-150"/>
              <a:t> </a:t>
            </a:r>
            <a:r>
              <a:rPr dirty="0" spc="80"/>
              <a:t>updates</a:t>
            </a:r>
            <a:r>
              <a:rPr dirty="0" spc="-160"/>
              <a:t> </a:t>
            </a:r>
            <a:r>
              <a:rPr dirty="0"/>
              <a:t>for</a:t>
            </a:r>
            <a:r>
              <a:rPr dirty="0" spc="-155"/>
              <a:t> </a:t>
            </a:r>
            <a:r>
              <a:rPr dirty="0" spc="45"/>
              <a:t>accurate</a:t>
            </a:r>
            <a:r>
              <a:rPr dirty="0" spc="-170"/>
              <a:t> </a:t>
            </a:r>
            <a:r>
              <a:rPr dirty="0" spc="65"/>
              <a:t>results User-</a:t>
            </a:r>
            <a:r>
              <a:rPr dirty="0"/>
              <a:t>friendly</a:t>
            </a:r>
            <a:r>
              <a:rPr dirty="0" spc="-30"/>
              <a:t> </a:t>
            </a:r>
            <a:r>
              <a:rPr dirty="0"/>
              <a:t>interface</a:t>
            </a:r>
            <a:r>
              <a:rPr dirty="0" spc="-45"/>
              <a:t> </a:t>
            </a:r>
            <a:r>
              <a:rPr dirty="0"/>
              <a:t>for</a:t>
            </a:r>
            <a:r>
              <a:rPr dirty="0" spc="-60"/>
              <a:t> </a:t>
            </a:r>
            <a:r>
              <a:rPr dirty="0" spc="70"/>
              <a:t>effortless</a:t>
            </a:r>
            <a:r>
              <a:rPr dirty="0" spc="-30"/>
              <a:t> </a:t>
            </a:r>
            <a:r>
              <a:rPr dirty="0" spc="-10"/>
              <a:t>navigation</a:t>
            </a:r>
          </a:p>
          <a:p>
            <a:pPr marL="12700">
              <a:lnSpc>
                <a:spcPct val="100000"/>
              </a:lnSpc>
              <a:spcBef>
                <a:spcPts val="2190"/>
              </a:spcBef>
            </a:pPr>
            <a:r>
              <a:rPr dirty="0" spc="70"/>
              <a:t>Multi-</a:t>
            </a:r>
            <a:r>
              <a:rPr dirty="0" spc="55"/>
              <a:t>chain</a:t>
            </a:r>
            <a:r>
              <a:rPr dirty="0" spc="-165"/>
              <a:t> </a:t>
            </a:r>
            <a:r>
              <a:rPr dirty="0" spc="85"/>
              <a:t>support</a:t>
            </a:r>
            <a:r>
              <a:rPr dirty="0" spc="-160"/>
              <a:t> </a:t>
            </a:r>
            <a:r>
              <a:rPr dirty="0"/>
              <a:t>for</a:t>
            </a:r>
            <a:r>
              <a:rPr dirty="0" spc="-200"/>
              <a:t> </a:t>
            </a:r>
            <a:r>
              <a:rPr dirty="0" spc="50"/>
              <a:t>diverse</a:t>
            </a:r>
            <a:r>
              <a:rPr dirty="0" spc="-185"/>
              <a:t> </a:t>
            </a:r>
            <a:r>
              <a:rPr dirty="0" spc="60"/>
              <a:t>blockchain</a:t>
            </a:r>
            <a:r>
              <a:rPr dirty="0" spc="-160"/>
              <a:t> </a:t>
            </a:r>
            <a:r>
              <a:rPr dirty="0" spc="60"/>
              <a:t>networks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520302" y="520296"/>
              <a:ext cx="17247870" cy="9246870"/>
            </a:xfrm>
            <a:custGeom>
              <a:avLst/>
              <a:gdLst/>
              <a:ahLst/>
              <a:cxnLst/>
              <a:rect l="l" t="t" r="r" b="b"/>
              <a:pathLst>
                <a:path w="17247870" h="9246870">
                  <a:moveTo>
                    <a:pt x="0" y="0"/>
                  </a:moveTo>
                  <a:lnTo>
                    <a:pt x="17247379" y="0"/>
                  </a:lnTo>
                  <a:lnTo>
                    <a:pt x="17247379" y="9246393"/>
                  </a:lnTo>
                  <a:lnTo>
                    <a:pt x="0" y="9246393"/>
                  </a:lnTo>
                  <a:lnTo>
                    <a:pt x="0" y="0"/>
                  </a:lnTo>
                  <a:close/>
                </a:path>
              </a:pathLst>
            </a:custGeom>
            <a:ln w="76199">
              <a:solidFill>
                <a:srgbClr val="0D3B2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030376"/>
              <a:ext cx="7393548" cy="686948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57602" y="9766703"/>
              <a:ext cx="1038224" cy="52029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67359" y="0"/>
              <a:ext cx="1038224" cy="51792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67704" y="1599903"/>
              <a:ext cx="520295" cy="103822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47687" y="2521584"/>
              <a:ext cx="5246370" cy="524509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70872" y="7126207"/>
              <a:ext cx="1040457" cy="1040457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782538" y="2349939"/>
            <a:ext cx="6083300" cy="1854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6000" spc="105"/>
              <a:t>How</a:t>
            </a:r>
            <a:r>
              <a:rPr dirty="0" sz="6000" spc="-580"/>
              <a:t> </a:t>
            </a:r>
            <a:r>
              <a:rPr dirty="0" sz="6000"/>
              <a:t>the</a:t>
            </a:r>
            <a:r>
              <a:rPr dirty="0" sz="6000" spc="-535"/>
              <a:t> </a:t>
            </a:r>
            <a:r>
              <a:rPr dirty="0" sz="6000" spc="125"/>
              <a:t>Chatbot </a:t>
            </a:r>
            <a:r>
              <a:rPr dirty="0" sz="6000" spc="120"/>
              <a:t>Works</a:t>
            </a:r>
            <a:endParaRPr sz="6000"/>
          </a:p>
        </p:txBody>
      </p:sp>
      <p:sp>
        <p:nvSpPr>
          <p:cNvPr id="11" name="object 11" descr=""/>
          <p:cNvSpPr txBox="1"/>
          <p:nvPr/>
        </p:nvSpPr>
        <p:spPr>
          <a:xfrm>
            <a:off x="8782538" y="4521601"/>
            <a:ext cx="7348855" cy="1149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00"/>
              </a:spcBef>
            </a:pPr>
            <a:r>
              <a:rPr dirty="0" sz="3200" spc="50">
                <a:solidFill>
                  <a:srgbClr val="1B0C05"/>
                </a:solidFill>
                <a:latin typeface="Trebuchet MS"/>
                <a:cs typeface="Trebuchet MS"/>
              </a:rPr>
              <a:t>Utilizing</a:t>
            </a:r>
            <a:r>
              <a:rPr dirty="0" sz="3200" spc="-229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3200" spc="210">
                <a:solidFill>
                  <a:srgbClr val="1B0C05"/>
                </a:solidFill>
                <a:latin typeface="Trebuchet MS"/>
                <a:cs typeface="Trebuchet MS"/>
              </a:rPr>
              <a:t>MeshJS</a:t>
            </a:r>
            <a:r>
              <a:rPr dirty="0" sz="3200" spc="-22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3200" spc="50">
                <a:solidFill>
                  <a:srgbClr val="1B0C05"/>
                </a:solidFill>
                <a:latin typeface="Trebuchet MS"/>
                <a:cs typeface="Trebuchet MS"/>
              </a:rPr>
              <a:t>for</a:t>
            </a:r>
            <a:r>
              <a:rPr dirty="0" sz="3200" spc="-22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3200" spc="140">
                <a:solidFill>
                  <a:srgbClr val="1B0C05"/>
                </a:solidFill>
                <a:latin typeface="Trebuchet MS"/>
                <a:cs typeface="Trebuchet MS"/>
              </a:rPr>
              <a:t>seamless</a:t>
            </a:r>
            <a:r>
              <a:rPr dirty="0" sz="3200" spc="-23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3200" spc="90">
                <a:solidFill>
                  <a:srgbClr val="1B0C05"/>
                </a:solidFill>
                <a:latin typeface="Trebuchet MS"/>
                <a:cs typeface="Trebuchet MS"/>
              </a:rPr>
              <a:t>Cardano </a:t>
            </a:r>
            <a:r>
              <a:rPr dirty="0" sz="3200" spc="50">
                <a:solidFill>
                  <a:srgbClr val="1B0C05"/>
                </a:solidFill>
                <a:latin typeface="Trebuchet MS"/>
                <a:cs typeface="Trebuchet MS"/>
              </a:rPr>
              <a:t>queries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782538" y="6010469"/>
            <a:ext cx="7045325" cy="1882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100">
                <a:solidFill>
                  <a:srgbClr val="1B0C05"/>
                </a:solidFill>
                <a:latin typeface="Trebuchet MS"/>
                <a:cs typeface="Trebuchet MS"/>
              </a:rPr>
              <a:t>The</a:t>
            </a:r>
            <a:r>
              <a:rPr dirty="0" sz="2100" spc="-14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125">
                <a:solidFill>
                  <a:srgbClr val="1B0C05"/>
                </a:solidFill>
                <a:latin typeface="Trebuchet MS"/>
                <a:cs typeface="Trebuchet MS"/>
              </a:rPr>
              <a:t>AI</a:t>
            </a:r>
            <a:r>
              <a:rPr dirty="0" sz="2100" spc="-13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60">
                <a:solidFill>
                  <a:srgbClr val="1B0C05"/>
                </a:solidFill>
                <a:latin typeface="Trebuchet MS"/>
                <a:cs typeface="Trebuchet MS"/>
              </a:rPr>
              <a:t>Blockchain</a:t>
            </a:r>
            <a:r>
              <a:rPr dirty="0" sz="2100" spc="-12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65">
                <a:solidFill>
                  <a:srgbClr val="1B0C05"/>
                </a:solidFill>
                <a:latin typeface="Trebuchet MS"/>
                <a:cs typeface="Trebuchet MS"/>
              </a:rPr>
              <a:t>Query</a:t>
            </a:r>
            <a:r>
              <a:rPr dirty="0" sz="2100" spc="-14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85">
                <a:solidFill>
                  <a:srgbClr val="1B0C05"/>
                </a:solidFill>
                <a:latin typeface="Trebuchet MS"/>
                <a:cs typeface="Trebuchet MS"/>
              </a:rPr>
              <a:t>Agent</a:t>
            </a:r>
            <a:r>
              <a:rPr dirty="0" sz="2100" spc="-13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125">
                <a:solidFill>
                  <a:srgbClr val="1B0C05"/>
                </a:solidFill>
                <a:latin typeface="Trebuchet MS"/>
                <a:cs typeface="Trebuchet MS"/>
              </a:rPr>
              <a:t>uses</a:t>
            </a:r>
            <a:r>
              <a:rPr dirty="0" sz="2100" spc="-13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95" b="1">
                <a:solidFill>
                  <a:srgbClr val="1B0C05"/>
                </a:solidFill>
                <a:latin typeface="Trebuchet MS"/>
                <a:cs typeface="Trebuchet MS"/>
              </a:rPr>
              <a:t>MeshJS</a:t>
            </a:r>
            <a:r>
              <a:rPr dirty="0" sz="2100" spc="-145" b="1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1B0C05"/>
                </a:solidFill>
                <a:latin typeface="Trebuchet MS"/>
                <a:cs typeface="Trebuchet MS"/>
              </a:rPr>
              <a:t>to</a:t>
            </a:r>
            <a:r>
              <a:rPr dirty="0" sz="2100" spc="-14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-10">
                <a:solidFill>
                  <a:srgbClr val="1B0C05"/>
                </a:solidFill>
                <a:latin typeface="Trebuchet MS"/>
                <a:cs typeface="Trebuchet MS"/>
              </a:rPr>
              <a:t>facilitate </a:t>
            </a:r>
            <a:r>
              <a:rPr dirty="0" sz="2100" spc="65">
                <a:solidFill>
                  <a:srgbClr val="1B0C05"/>
                </a:solidFill>
                <a:latin typeface="Trebuchet MS"/>
                <a:cs typeface="Trebuchet MS"/>
              </a:rPr>
              <a:t>Cardano</a:t>
            </a:r>
            <a:r>
              <a:rPr dirty="0" sz="2100" spc="-16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1B0C05"/>
                </a:solidFill>
                <a:latin typeface="Trebuchet MS"/>
                <a:cs typeface="Trebuchet MS"/>
              </a:rPr>
              <a:t>queries,</a:t>
            </a:r>
            <a:r>
              <a:rPr dirty="0" sz="2100" spc="-16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55">
                <a:solidFill>
                  <a:srgbClr val="1B0C05"/>
                </a:solidFill>
                <a:latin typeface="Trebuchet MS"/>
                <a:cs typeface="Trebuchet MS"/>
              </a:rPr>
              <a:t>enabling</a:t>
            </a:r>
            <a:r>
              <a:rPr dirty="0" sz="2100" spc="-114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100">
                <a:solidFill>
                  <a:srgbClr val="1B0C05"/>
                </a:solidFill>
                <a:latin typeface="Trebuchet MS"/>
                <a:cs typeface="Trebuchet MS"/>
              </a:rPr>
              <a:t>users</a:t>
            </a:r>
            <a:r>
              <a:rPr dirty="0" sz="2100" spc="-14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1B0C05"/>
                </a:solidFill>
                <a:latin typeface="Trebuchet MS"/>
                <a:cs typeface="Trebuchet MS"/>
              </a:rPr>
              <a:t>to</a:t>
            </a:r>
            <a:r>
              <a:rPr dirty="0" sz="2100" spc="-13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1B0C05"/>
                </a:solidFill>
                <a:latin typeface="Trebuchet MS"/>
                <a:cs typeface="Trebuchet MS"/>
              </a:rPr>
              <a:t>interact</a:t>
            </a:r>
            <a:r>
              <a:rPr dirty="0" sz="2100" spc="-13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1B0C05"/>
                </a:solidFill>
                <a:latin typeface="Trebuchet MS"/>
                <a:cs typeface="Trebuchet MS"/>
              </a:rPr>
              <a:t>with</a:t>
            </a:r>
            <a:r>
              <a:rPr dirty="0" sz="2100" spc="-13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-25">
                <a:solidFill>
                  <a:srgbClr val="1B0C05"/>
                </a:solidFill>
                <a:latin typeface="Trebuchet MS"/>
                <a:cs typeface="Trebuchet MS"/>
              </a:rPr>
              <a:t>the </a:t>
            </a:r>
            <a:r>
              <a:rPr dirty="0" sz="2100" spc="45">
                <a:solidFill>
                  <a:srgbClr val="1B0C05"/>
                </a:solidFill>
                <a:latin typeface="Trebuchet MS"/>
                <a:cs typeface="Trebuchet MS"/>
              </a:rPr>
              <a:t>blockchain</a:t>
            </a:r>
            <a:r>
              <a:rPr dirty="0" sz="2100" spc="-8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-30">
                <a:solidFill>
                  <a:srgbClr val="1B0C05"/>
                </a:solidFill>
                <a:latin typeface="Trebuchet MS"/>
                <a:cs typeface="Trebuchet MS"/>
              </a:rPr>
              <a:t>effectively.</a:t>
            </a:r>
            <a:r>
              <a:rPr dirty="0" sz="2100" spc="-5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-40" b="1">
                <a:solidFill>
                  <a:srgbClr val="1B0C05"/>
                </a:solidFill>
                <a:latin typeface="Trebuchet MS"/>
                <a:cs typeface="Trebuchet MS"/>
              </a:rPr>
              <a:t>Note</a:t>
            </a:r>
            <a:r>
              <a:rPr dirty="0" sz="2100" spc="-40">
                <a:solidFill>
                  <a:srgbClr val="1B0C05"/>
                </a:solidFill>
                <a:latin typeface="Trebuchet MS"/>
                <a:cs typeface="Trebuchet MS"/>
              </a:rPr>
              <a:t>:</a:t>
            </a:r>
            <a:r>
              <a:rPr dirty="0" sz="2100" spc="-6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1B0C05"/>
                </a:solidFill>
                <a:latin typeface="Trebuchet MS"/>
                <a:cs typeface="Trebuchet MS"/>
              </a:rPr>
              <a:t>Authentication</a:t>
            </a:r>
            <a:r>
              <a:rPr dirty="0" sz="2100" spc="-4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80">
                <a:solidFill>
                  <a:srgbClr val="1B0C05"/>
                </a:solidFill>
                <a:latin typeface="Trebuchet MS"/>
                <a:cs typeface="Trebuchet MS"/>
              </a:rPr>
              <a:t>is</a:t>
            </a:r>
            <a:r>
              <a:rPr dirty="0" sz="2100" spc="-5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1B0C05"/>
                </a:solidFill>
                <a:latin typeface="Trebuchet MS"/>
                <a:cs typeface="Trebuchet MS"/>
              </a:rPr>
              <a:t>not</a:t>
            </a:r>
            <a:r>
              <a:rPr dirty="0" sz="2100" spc="-6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-25">
                <a:solidFill>
                  <a:srgbClr val="1B0C05"/>
                </a:solidFill>
                <a:latin typeface="Trebuchet MS"/>
                <a:cs typeface="Trebuchet MS"/>
              </a:rPr>
              <a:t>yet </a:t>
            </a:r>
            <a:r>
              <a:rPr dirty="0" sz="2100">
                <a:solidFill>
                  <a:srgbClr val="1B0C05"/>
                </a:solidFill>
                <a:latin typeface="Trebuchet MS"/>
                <a:cs typeface="Trebuchet MS"/>
              </a:rPr>
              <a:t>implemented</a:t>
            </a:r>
            <a:r>
              <a:rPr dirty="0" sz="2100" spc="-10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1B0C05"/>
                </a:solidFill>
                <a:latin typeface="Trebuchet MS"/>
                <a:cs typeface="Trebuchet MS"/>
              </a:rPr>
              <a:t>in</a:t>
            </a:r>
            <a:r>
              <a:rPr dirty="0" sz="2100" spc="-12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55">
                <a:solidFill>
                  <a:srgbClr val="1B0C05"/>
                </a:solidFill>
                <a:latin typeface="Trebuchet MS"/>
                <a:cs typeface="Trebuchet MS"/>
              </a:rPr>
              <a:t>this</a:t>
            </a:r>
            <a:r>
              <a:rPr dirty="0" sz="2100" spc="-12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1B0C05"/>
                </a:solidFill>
                <a:latin typeface="Trebuchet MS"/>
                <a:cs typeface="Trebuchet MS"/>
              </a:rPr>
              <a:t>version,</a:t>
            </a:r>
            <a:r>
              <a:rPr dirty="0" sz="2100" spc="-15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75">
                <a:solidFill>
                  <a:srgbClr val="1B0C05"/>
                </a:solidFill>
                <a:latin typeface="Trebuchet MS"/>
                <a:cs typeface="Trebuchet MS"/>
              </a:rPr>
              <a:t>ensuring</a:t>
            </a:r>
            <a:r>
              <a:rPr dirty="0" sz="2100" spc="-13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75">
                <a:solidFill>
                  <a:srgbClr val="1B0C05"/>
                </a:solidFill>
                <a:latin typeface="Trebuchet MS"/>
                <a:cs typeface="Trebuchet MS"/>
              </a:rPr>
              <a:t>ease</a:t>
            </a:r>
            <a:r>
              <a:rPr dirty="0" sz="2100" spc="-15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1B0C05"/>
                </a:solidFill>
                <a:latin typeface="Trebuchet MS"/>
                <a:cs typeface="Trebuchet MS"/>
              </a:rPr>
              <a:t>of</a:t>
            </a:r>
            <a:r>
              <a:rPr dirty="0" sz="2100" spc="-10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114">
                <a:solidFill>
                  <a:srgbClr val="1B0C05"/>
                </a:solidFill>
                <a:latin typeface="Trebuchet MS"/>
                <a:cs typeface="Trebuchet MS"/>
              </a:rPr>
              <a:t>access</a:t>
            </a:r>
            <a:r>
              <a:rPr dirty="0" sz="2100" spc="-114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-25">
                <a:solidFill>
                  <a:srgbClr val="1B0C05"/>
                </a:solidFill>
                <a:latin typeface="Trebuchet MS"/>
                <a:cs typeface="Trebuchet MS"/>
              </a:rPr>
              <a:t>for </a:t>
            </a:r>
            <a:r>
              <a:rPr dirty="0" sz="2100">
                <a:solidFill>
                  <a:srgbClr val="1B0C05"/>
                </a:solidFill>
                <a:latin typeface="Trebuchet MS"/>
                <a:cs typeface="Trebuchet MS"/>
              </a:rPr>
              <a:t>all</a:t>
            </a:r>
            <a:r>
              <a:rPr dirty="0" sz="2100" spc="-13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70">
                <a:solidFill>
                  <a:srgbClr val="1B0C05"/>
                </a:solidFill>
                <a:latin typeface="Trebuchet MS"/>
                <a:cs typeface="Trebuchet MS"/>
              </a:rPr>
              <a:t>user</a:t>
            </a:r>
            <a:r>
              <a:rPr dirty="0" sz="2100" spc="-16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-10">
                <a:solidFill>
                  <a:srgbClr val="1B0C05"/>
                </a:solidFill>
                <a:latin typeface="Trebuchet MS"/>
                <a:cs typeface="Trebuchet MS"/>
              </a:rPr>
              <a:t>queries.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0302" y="520296"/>
            <a:ext cx="17247870" cy="9246870"/>
          </a:xfrm>
          <a:custGeom>
            <a:avLst/>
            <a:gdLst/>
            <a:ahLst/>
            <a:cxnLst/>
            <a:rect l="l" t="t" r="r" b="b"/>
            <a:pathLst>
              <a:path w="17247870" h="9246870">
                <a:moveTo>
                  <a:pt x="0" y="0"/>
                </a:moveTo>
                <a:lnTo>
                  <a:pt x="17247379" y="0"/>
                </a:lnTo>
                <a:lnTo>
                  <a:pt x="17247379" y="9246393"/>
                </a:lnTo>
                <a:lnTo>
                  <a:pt x="0" y="9246393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0D3B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834653" y="6817247"/>
            <a:ext cx="5464175" cy="2006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6500" spc="155" b="1">
                <a:solidFill>
                  <a:srgbClr val="1B0C05"/>
                </a:solidFill>
                <a:latin typeface="Trebuchet MS"/>
                <a:cs typeface="Trebuchet MS"/>
              </a:rPr>
              <a:t>Example</a:t>
            </a:r>
            <a:r>
              <a:rPr dirty="0" sz="6500" spc="-600" b="1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6500" spc="135" b="1">
                <a:solidFill>
                  <a:srgbClr val="1B0C05"/>
                </a:solidFill>
                <a:latin typeface="Trebuchet MS"/>
                <a:cs typeface="Trebuchet MS"/>
              </a:rPr>
              <a:t>User Questions</a:t>
            </a:r>
            <a:endParaRPr sz="650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0"/>
            <a:ext cx="18288000" cy="9601835"/>
            <a:chOff x="0" y="0"/>
            <a:chExt cx="18288000" cy="960183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18237" y="1028700"/>
              <a:ext cx="2352390" cy="235239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18237" y="3765921"/>
              <a:ext cx="2352390" cy="235239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18237" y="6503143"/>
              <a:ext cx="2352390" cy="235239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4620824" cy="43307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06698" y="745116"/>
              <a:ext cx="1040457" cy="1040457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6354038"/>
              <a:ext cx="806761" cy="103822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767704" y="4711688"/>
              <a:ext cx="520295" cy="1038224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18236" y="8560839"/>
              <a:ext cx="1040457" cy="1040457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1525250" y="1239954"/>
            <a:ext cx="4897755" cy="1637664"/>
          </a:xfrm>
          <a:prstGeom prst="rect"/>
        </p:spPr>
        <p:txBody>
          <a:bodyPr wrap="square" lIns="0" tIns="273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55"/>
              </a:spcBef>
            </a:pPr>
            <a:r>
              <a:rPr dirty="0" sz="3200"/>
              <a:t>Wallet</a:t>
            </a:r>
            <a:r>
              <a:rPr dirty="0" sz="3200" spc="5"/>
              <a:t> </a:t>
            </a:r>
            <a:r>
              <a:rPr dirty="0" sz="3200" spc="75"/>
              <a:t>Balance</a:t>
            </a:r>
            <a:endParaRPr sz="3200"/>
          </a:p>
          <a:p>
            <a:pPr marL="12700" marR="5080">
              <a:lnSpc>
                <a:spcPct val="116100"/>
              </a:lnSpc>
              <a:spcBef>
                <a:spcPts val="944"/>
              </a:spcBef>
            </a:pPr>
            <a:r>
              <a:rPr dirty="0" sz="2100" spc="65" b="0">
                <a:latin typeface="Trebuchet MS"/>
                <a:cs typeface="Trebuchet MS"/>
              </a:rPr>
              <a:t>Easily</a:t>
            </a:r>
            <a:r>
              <a:rPr dirty="0" sz="2100" spc="-60" b="0">
                <a:latin typeface="Trebuchet MS"/>
                <a:cs typeface="Trebuchet MS"/>
              </a:rPr>
              <a:t> </a:t>
            </a:r>
            <a:r>
              <a:rPr dirty="0" sz="2100" b="0">
                <a:latin typeface="Trebuchet MS"/>
                <a:cs typeface="Trebuchet MS"/>
              </a:rPr>
              <a:t>inquire</a:t>
            </a:r>
            <a:r>
              <a:rPr dirty="0" sz="2100" spc="-65" b="0">
                <a:latin typeface="Trebuchet MS"/>
                <a:cs typeface="Trebuchet MS"/>
              </a:rPr>
              <a:t> </a:t>
            </a:r>
            <a:r>
              <a:rPr dirty="0" sz="2100" b="0">
                <a:latin typeface="Trebuchet MS"/>
                <a:cs typeface="Trebuchet MS"/>
              </a:rPr>
              <a:t>about</a:t>
            </a:r>
            <a:r>
              <a:rPr dirty="0" sz="2100" spc="-65" b="0">
                <a:latin typeface="Trebuchet MS"/>
                <a:cs typeface="Trebuchet MS"/>
              </a:rPr>
              <a:t> </a:t>
            </a:r>
            <a:r>
              <a:rPr dirty="0" sz="2100" b="0">
                <a:latin typeface="Trebuchet MS"/>
                <a:cs typeface="Trebuchet MS"/>
              </a:rPr>
              <a:t>your</a:t>
            </a:r>
            <a:r>
              <a:rPr dirty="0" sz="2100" spc="-45" b="0">
                <a:latin typeface="Trebuchet MS"/>
                <a:cs typeface="Trebuchet MS"/>
              </a:rPr>
              <a:t> </a:t>
            </a:r>
            <a:r>
              <a:rPr dirty="0" sz="2100" spc="-25"/>
              <a:t>current</a:t>
            </a:r>
            <a:r>
              <a:rPr dirty="0" sz="2100" spc="-100"/>
              <a:t> </a:t>
            </a:r>
            <a:r>
              <a:rPr dirty="0" sz="2100" spc="-10"/>
              <a:t>wallet </a:t>
            </a:r>
            <a:r>
              <a:rPr dirty="0" sz="2100"/>
              <a:t>balance</a:t>
            </a:r>
            <a:r>
              <a:rPr dirty="0" sz="2100" spc="-75"/>
              <a:t> </a:t>
            </a:r>
            <a:r>
              <a:rPr dirty="0" sz="2100" b="0">
                <a:latin typeface="Trebuchet MS"/>
                <a:cs typeface="Trebuchet MS"/>
              </a:rPr>
              <a:t>with</a:t>
            </a:r>
            <a:r>
              <a:rPr dirty="0" sz="2100" spc="-55" b="0">
                <a:latin typeface="Trebuchet MS"/>
                <a:cs typeface="Trebuchet MS"/>
              </a:rPr>
              <a:t> </a:t>
            </a:r>
            <a:r>
              <a:rPr dirty="0" sz="2100" spc="75" b="0">
                <a:latin typeface="Trebuchet MS"/>
                <a:cs typeface="Trebuchet MS"/>
              </a:rPr>
              <a:t>a</a:t>
            </a:r>
            <a:r>
              <a:rPr dirty="0" sz="2100" spc="-55" b="0">
                <a:latin typeface="Trebuchet MS"/>
                <a:cs typeface="Trebuchet MS"/>
              </a:rPr>
              <a:t> </a:t>
            </a:r>
            <a:r>
              <a:rPr dirty="0" sz="2100" spc="50" b="0">
                <a:latin typeface="Trebuchet MS"/>
                <a:cs typeface="Trebuchet MS"/>
              </a:rPr>
              <a:t>simple</a:t>
            </a:r>
            <a:r>
              <a:rPr dirty="0" sz="2100" spc="-100" b="0">
                <a:latin typeface="Trebuchet MS"/>
                <a:cs typeface="Trebuchet MS"/>
              </a:rPr>
              <a:t> </a:t>
            </a:r>
            <a:r>
              <a:rPr dirty="0" sz="2100" spc="-10" b="0">
                <a:latin typeface="Trebuchet MS"/>
                <a:cs typeface="Trebuchet MS"/>
              </a:rPr>
              <a:t>question.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1525250" y="3977177"/>
            <a:ext cx="4448810" cy="2009139"/>
          </a:xfrm>
          <a:prstGeom prst="rect">
            <a:avLst/>
          </a:prstGeom>
        </p:spPr>
        <p:txBody>
          <a:bodyPr wrap="square" lIns="0" tIns="273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55"/>
              </a:spcBef>
            </a:pPr>
            <a:r>
              <a:rPr dirty="0" sz="3200" b="1">
                <a:solidFill>
                  <a:srgbClr val="1B0C05"/>
                </a:solidFill>
                <a:latin typeface="Trebuchet MS"/>
                <a:cs typeface="Trebuchet MS"/>
              </a:rPr>
              <a:t>Recent</a:t>
            </a:r>
            <a:r>
              <a:rPr dirty="0" sz="3200" spc="-50" b="1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3200" spc="40" b="1">
                <a:solidFill>
                  <a:srgbClr val="1B0C05"/>
                </a:solidFill>
                <a:latin typeface="Trebuchet MS"/>
                <a:cs typeface="Trebuchet MS"/>
              </a:rPr>
              <a:t>Transactions</a:t>
            </a:r>
            <a:endParaRPr sz="3200">
              <a:latin typeface="Trebuchet MS"/>
              <a:cs typeface="Trebuchet MS"/>
            </a:endParaRPr>
          </a:p>
          <a:p>
            <a:pPr marL="12700" marR="5080">
              <a:lnSpc>
                <a:spcPct val="116100"/>
              </a:lnSpc>
              <a:spcBef>
                <a:spcPts val="944"/>
              </a:spcBef>
            </a:pPr>
            <a:r>
              <a:rPr dirty="0" sz="2100">
                <a:solidFill>
                  <a:srgbClr val="1B0C05"/>
                </a:solidFill>
                <a:latin typeface="Trebuchet MS"/>
                <a:cs typeface="Trebuchet MS"/>
              </a:rPr>
              <a:t>Retrieve</a:t>
            </a:r>
            <a:r>
              <a:rPr dirty="0" sz="2100" spc="-7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10">
                <a:solidFill>
                  <a:srgbClr val="1B0C05"/>
                </a:solidFill>
                <a:latin typeface="Trebuchet MS"/>
                <a:cs typeface="Trebuchet MS"/>
              </a:rPr>
              <a:t>your</a:t>
            </a:r>
            <a:r>
              <a:rPr dirty="0" sz="2100" spc="-3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85" b="1">
                <a:solidFill>
                  <a:srgbClr val="1B0C05"/>
                </a:solidFill>
                <a:latin typeface="Trebuchet MS"/>
                <a:cs typeface="Trebuchet MS"/>
              </a:rPr>
              <a:t>last</a:t>
            </a:r>
            <a:r>
              <a:rPr dirty="0" sz="2100" spc="-85" b="1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180" b="1">
                <a:solidFill>
                  <a:srgbClr val="1B0C05"/>
                </a:solidFill>
                <a:latin typeface="Trebuchet MS"/>
                <a:cs typeface="Trebuchet MS"/>
              </a:rPr>
              <a:t>5</a:t>
            </a:r>
            <a:r>
              <a:rPr dirty="0" sz="2100" spc="-85" b="1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10" b="1">
                <a:solidFill>
                  <a:srgbClr val="1B0C05"/>
                </a:solidFill>
                <a:latin typeface="Trebuchet MS"/>
                <a:cs typeface="Trebuchet MS"/>
              </a:rPr>
              <a:t>transactions</a:t>
            </a:r>
            <a:r>
              <a:rPr dirty="0" sz="2100" spc="-30" b="1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25">
                <a:solidFill>
                  <a:srgbClr val="1B0C05"/>
                </a:solidFill>
                <a:latin typeface="Trebuchet MS"/>
                <a:cs typeface="Trebuchet MS"/>
              </a:rPr>
              <a:t>by </a:t>
            </a:r>
            <a:r>
              <a:rPr dirty="0" sz="2100" spc="110">
                <a:solidFill>
                  <a:srgbClr val="1B0C05"/>
                </a:solidFill>
                <a:latin typeface="Trebuchet MS"/>
                <a:cs typeface="Trebuchet MS"/>
              </a:rPr>
              <a:t>asking</a:t>
            </a:r>
            <a:r>
              <a:rPr dirty="0" sz="2100" spc="-6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1B0C05"/>
                </a:solidFill>
                <a:latin typeface="Trebuchet MS"/>
                <a:cs typeface="Trebuchet MS"/>
              </a:rPr>
              <a:t>the</a:t>
            </a:r>
            <a:r>
              <a:rPr dirty="0" sz="2100" spc="-9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1B0C05"/>
                </a:solidFill>
                <a:latin typeface="Trebuchet MS"/>
                <a:cs typeface="Trebuchet MS"/>
              </a:rPr>
              <a:t>chatbot</a:t>
            </a:r>
            <a:r>
              <a:rPr dirty="0" sz="2100" spc="-4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1B0C05"/>
                </a:solidFill>
                <a:latin typeface="Trebuchet MS"/>
                <a:cs typeface="Trebuchet MS"/>
              </a:rPr>
              <a:t>for</a:t>
            </a:r>
            <a:r>
              <a:rPr dirty="0" sz="2100" spc="-8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-10">
                <a:solidFill>
                  <a:srgbClr val="1B0C05"/>
                </a:solidFill>
                <a:latin typeface="Trebuchet MS"/>
                <a:cs typeface="Trebuchet MS"/>
              </a:rPr>
              <a:t>detailed information.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1525250" y="6714397"/>
            <a:ext cx="4880610" cy="1637664"/>
          </a:xfrm>
          <a:prstGeom prst="rect">
            <a:avLst/>
          </a:prstGeom>
        </p:spPr>
        <p:txBody>
          <a:bodyPr wrap="square" lIns="0" tIns="273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55"/>
              </a:spcBef>
            </a:pPr>
            <a:r>
              <a:rPr dirty="0" sz="3200" spc="55" b="1">
                <a:solidFill>
                  <a:srgbClr val="1B0C05"/>
                </a:solidFill>
                <a:latin typeface="Trebuchet MS"/>
                <a:cs typeface="Trebuchet MS"/>
              </a:rPr>
              <a:t>Quick</a:t>
            </a:r>
            <a:r>
              <a:rPr dirty="0" sz="3200" spc="-285" b="1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3200" spc="105" b="1">
                <a:solidFill>
                  <a:srgbClr val="1B0C05"/>
                </a:solidFill>
                <a:latin typeface="Trebuchet MS"/>
                <a:cs typeface="Trebuchet MS"/>
              </a:rPr>
              <a:t>Responses</a:t>
            </a:r>
            <a:endParaRPr sz="3200">
              <a:latin typeface="Trebuchet MS"/>
              <a:cs typeface="Trebuchet MS"/>
            </a:endParaRPr>
          </a:p>
          <a:p>
            <a:pPr marL="12700" marR="5080">
              <a:lnSpc>
                <a:spcPct val="116100"/>
              </a:lnSpc>
              <a:spcBef>
                <a:spcPts val="944"/>
              </a:spcBef>
            </a:pPr>
            <a:r>
              <a:rPr dirty="0" sz="2100">
                <a:solidFill>
                  <a:srgbClr val="1B0C05"/>
                </a:solidFill>
                <a:latin typeface="Trebuchet MS"/>
                <a:cs typeface="Trebuchet MS"/>
              </a:rPr>
              <a:t>Get</a:t>
            </a:r>
            <a:r>
              <a:rPr dirty="0" sz="2100" spc="-6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1B0C05"/>
                </a:solidFill>
                <a:latin typeface="Trebuchet MS"/>
                <a:cs typeface="Trebuchet MS"/>
              </a:rPr>
              <a:t>instant</a:t>
            </a:r>
            <a:r>
              <a:rPr dirty="0" sz="2100" spc="-5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85">
                <a:solidFill>
                  <a:srgbClr val="1B0C05"/>
                </a:solidFill>
                <a:latin typeface="Trebuchet MS"/>
                <a:cs typeface="Trebuchet MS"/>
              </a:rPr>
              <a:t>answers</a:t>
            </a:r>
            <a:r>
              <a:rPr dirty="0" sz="2100" spc="-8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1B0C05"/>
                </a:solidFill>
                <a:latin typeface="Trebuchet MS"/>
                <a:cs typeface="Trebuchet MS"/>
              </a:rPr>
              <a:t>to</a:t>
            </a:r>
            <a:r>
              <a:rPr dirty="0" sz="2100" spc="-9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1B0C05"/>
                </a:solidFill>
                <a:latin typeface="Trebuchet MS"/>
                <a:cs typeface="Trebuchet MS"/>
              </a:rPr>
              <a:t>your</a:t>
            </a:r>
            <a:r>
              <a:rPr dirty="0" sz="2100" spc="-9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-10">
                <a:solidFill>
                  <a:srgbClr val="1B0C05"/>
                </a:solidFill>
                <a:latin typeface="Trebuchet MS"/>
                <a:cs typeface="Trebuchet MS"/>
              </a:rPr>
              <a:t>queries, </a:t>
            </a:r>
            <a:r>
              <a:rPr dirty="0" sz="2100">
                <a:solidFill>
                  <a:srgbClr val="1B0C05"/>
                </a:solidFill>
                <a:latin typeface="Trebuchet MS"/>
                <a:cs typeface="Trebuchet MS"/>
              </a:rPr>
              <a:t>improving</a:t>
            </a:r>
            <a:r>
              <a:rPr dirty="0" sz="2100" spc="-1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1B0C05"/>
                </a:solidFill>
                <a:latin typeface="Trebuchet MS"/>
                <a:cs typeface="Trebuchet MS"/>
              </a:rPr>
              <a:t>your</a:t>
            </a:r>
            <a:r>
              <a:rPr dirty="0" sz="2100" spc="-2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1B0C05"/>
                </a:solidFill>
                <a:latin typeface="Trebuchet MS"/>
                <a:cs typeface="Trebuchet MS"/>
              </a:rPr>
              <a:t>overall</a:t>
            </a:r>
            <a:r>
              <a:rPr dirty="0" sz="2100" spc="1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b="1">
                <a:solidFill>
                  <a:srgbClr val="1B0C05"/>
                </a:solidFill>
                <a:latin typeface="Trebuchet MS"/>
                <a:cs typeface="Trebuchet MS"/>
              </a:rPr>
              <a:t>user</a:t>
            </a:r>
            <a:r>
              <a:rPr dirty="0" sz="2100" spc="-60" b="1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-30" b="1">
                <a:solidFill>
                  <a:srgbClr val="1B0C05"/>
                </a:solidFill>
                <a:latin typeface="Trebuchet MS"/>
                <a:cs typeface="Trebuchet MS"/>
              </a:rPr>
              <a:t>experience</a:t>
            </a:r>
            <a:r>
              <a:rPr dirty="0" sz="2100" spc="-30">
                <a:solidFill>
                  <a:srgbClr val="1B0C05"/>
                </a:solidFill>
                <a:latin typeface="Trebuchet MS"/>
                <a:cs typeface="Trebuchet MS"/>
              </a:rPr>
              <a:t>.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100"/>
              </a:spcBef>
            </a:pPr>
            <a:r>
              <a:rPr dirty="0" spc="120"/>
              <a:t>Unlocking</a:t>
            </a:r>
            <a:r>
              <a:rPr dirty="0" spc="-459"/>
              <a:t> </a:t>
            </a:r>
            <a:r>
              <a:rPr dirty="0" spc="-25"/>
              <a:t>the </a:t>
            </a:r>
            <a:r>
              <a:rPr dirty="0" spc="-10"/>
              <a:t>Future</a:t>
            </a:r>
            <a:r>
              <a:rPr dirty="0" spc="-495"/>
              <a:t> </a:t>
            </a:r>
            <a:r>
              <a:rPr dirty="0" spc="-25"/>
              <a:t>of </a:t>
            </a:r>
            <a:r>
              <a:rPr dirty="0" spc="75"/>
              <a:t>Blockchain </a:t>
            </a:r>
            <a:r>
              <a:rPr dirty="0" spc="35"/>
              <a:t>Queries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09762" y="3234581"/>
            <a:ext cx="4269014" cy="38100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2252704" y="3788727"/>
            <a:ext cx="4881245" cy="2625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dirty="0" sz="2100">
                <a:solidFill>
                  <a:srgbClr val="1B0C05"/>
                </a:solidFill>
                <a:latin typeface="Trebuchet MS"/>
                <a:cs typeface="Trebuchet MS"/>
              </a:rPr>
              <a:t>The</a:t>
            </a:r>
            <a:r>
              <a:rPr dirty="0" sz="2100" spc="-14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125">
                <a:solidFill>
                  <a:srgbClr val="1B0C05"/>
                </a:solidFill>
                <a:latin typeface="Trebuchet MS"/>
                <a:cs typeface="Trebuchet MS"/>
              </a:rPr>
              <a:t>AI</a:t>
            </a:r>
            <a:r>
              <a:rPr dirty="0" sz="2100" spc="-12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60">
                <a:solidFill>
                  <a:srgbClr val="1B0C05"/>
                </a:solidFill>
                <a:latin typeface="Trebuchet MS"/>
                <a:cs typeface="Trebuchet MS"/>
              </a:rPr>
              <a:t>Blockchain</a:t>
            </a:r>
            <a:r>
              <a:rPr dirty="0" sz="2100" spc="-12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65">
                <a:solidFill>
                  <a:srgbClr val="1B0C05"/>
                </a:solidFill>
                <a:latin typeface="Trebuchet MS"/>
                <a:cs typeface="Trebuchet MS"/>
              </a:rPr>
              <a:t>Query</a:t>
            </a:r>
            <a:r>
              <a:rPr dirty="0" sz="2100" spc="-13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85">
                <a:solidFill>
                  <a:srgbClr val="1B0C05"/>
                </a:solidFill>
                <a:latin typeface="Trebuchet MS"/>
                <a:cs typeface="Trebuchet MS"/>
              </a:rPr>
              <a:t>Agent</a:t>
            </a:r>
            <a:r>
              <a:rPr dirty="0" sz="2100" spc="-15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-10">
                <a:solidFill>
                  <a:srgbClr val="1B0C05"/>
                </a:solidFill>
                <a:latin typeface="Trebuchet MS"/>
                <a:cs typeface="Trebuchet MS"/>
              </a:rPr>
              <a:t>chatbot </a:t>
            </a:r>
            <a:r>
              <a:rPr dirty="0" sz="2100">
                <a:solidFill>
                  <a:srgbClr val="1B0C05"/>
                </a:solidFill>
                <a:latin typeface="Trebuchet MS"/>
                <a:cs typeface="Trebuchet MS"/>
              </a:rPr>
              <a:t>provides</a:t>
            </a:r>
            <a:r>
              <a:rPr dirty="0" sz="2100" spc="-4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b="1">
                <a:solidFill>
                  <a:srgbClr val="1B0C05"/>
                </a:solidFill>
                <a:latin typeface="Trebuchet MS"/>
                <a:cs typeface="Trebuchet MS"/>
              </a:rPr>
              <a:t>quick</a:t>
            </a:r>
            <a:r>
              <a:rPr dirty="0" sz="2100" spc="-80" b="1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90" b="1">
                <a:solidFill>
                  <a:srgbClr val="1B0C05"/>
                </a:solidFill>
                <a:latin typeface="Trebuchet MS"/>
                <a:cs typeface="Trebuchet MS"/>
              </a:rPr>
              <a:t>access</a:t>
            </a:r>
            <a:r>
              <a:rPr dirty="0" sz="2100" spc="-45" b="1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1B0C05"/>
                </a:solidFill>
                <a:latin typeface="Trebuchet MS"/>
                <a:cs typeface="Trebuchet MS"/>
              </a:rPr>
              <a:t>to</a:t>
            </a:r>
            <a:r>
              <a:rPr dirty="0" sz="2100" spc="-6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-10">
                <a:solidFill>
                  <a:srgbClr val="1B0C05"/>
                </a:solidFill>
                <a:latin typeface="Trebuchet MS"/>
                <a:cs typeface="Trebuchet MS"/>
              </a:rPr>
              <a:t>wallet </a:t>
            </a:r>
            <a:r>
              <a:rPr dirty="0" sz="2100">
                <a:solidFill>
                  <a:srgbClr val="1B0C05"/>
                </a:solidFill>
                <a:latin typeface="Trebuchet MS"/>
                <a:cs typeface="Trebuchet MS"/>
              </a:rPr>
              <a:t>information</a:t>
            </a:r>
            <a:r>
              <a:rPr dirty="0" sz="2100" spc="-6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65">
                <a:solidFill>
                  <a:srgbClr val="1B0C05"/>
                </a:solidFill>
                <a:latin typeface="Trebuchet MS"/>
                <a:cs typeface="Trebuchet MS"/>
              </a:rPr>
              <a:t>and</a:t>
            </a:r>
            <a:r>
              <a:rPr dirty="0" sz="2100" spc="-9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70">
                <a:solidFill>
                  <a:srgbClr val="1B0C05"/>
                </a:solidFill>
                <a:latin typeface="Trebuchet MS"/>
                <a:cs typeface="Trebuchet MS"/>
              </a:rPr>
              <a:t>enhances</a:t>
            </a:r>
            <a:r>
              <a:rPr dirty="0" sz="2100" spc="-7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50">
                <a:solidFill>
                  <a:srgbClr val="1B0C05"/>
                </a:solidFill>
                <a:latin typeface="Trebuchet MS"/>
                <a:cs typeface="Trebuchet MS"/>
              </a:rPr>
              <a:t>user </a:t>
            </a:r>
            <a:r>
              <a:rPr dirty="0" sz="2100">
                <a:solidFill>
                  <a:srgbClr val="1B0C05"/>
                </a:solidFill>
                <a:latin typeface="Trebuchet MS"/>
                <a:cs typeface="Trebuchet MS"/>
              </a:rPr>
              <a:t>experience.</a:t>
            </a:r>
            <a:r>
              <a:rPr dirty="0" sz="2100" spc="-15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1B0C05"/>
                </a:solidFill>
                <a:latin typeface="Trebuchet MS"/>
                <a:cs typeface="Trebuchet MS"/>
              </a:rPr>
              <a:t>It</a:t>
            </a:r>
            <a:r>
              <a:rPr dirty="0" sz="2100" spc="-13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45">
                <a:solidFill>
                  <a:srgbClr val="1B0C05"/>
                </a:solidFill>
                <a:latin typeface="Trebuchet MS"/>
                <a:cs typeface="Trebuchet MS"/>
              </a:rPr>
              <a:t>streamlines</a:t>
            </a:r>
            <a:r>
              <a:rPr dirty="0" sz="2100" spc="-16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-10">
                <a:solidFill>
                  <a:srgbClr val="1B0C05"/>
                </a:solidFill>
                <a:latin typeface="Trebuchet MS"/>
                <a:cs typeface="Trebuchet MS"/>
              </a:rPr>
              <a:t>queries, </a:t>
            </a:r>
            <a:r>
              <a:rPr dirty="0" sz="2100" spc="85">
                <a:solidFill>
                  <a:srgbClr val="1B0C05"/>
                </a:solidFill>
                <a:latin typeface="Trebuchet MS"/>
                <a:cs typeface="Trebuchet MS"/>
              </a:rPr>
              <a:t>making</a:t>
            </a:r>
            <a:r>
              <a:rPr dirty="0" sz="2100" spc="-4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45">
                <a:solidFill>
                  <a:srgbClr val="1B0C05"/>
                </a:solidFill>
                <a:latin typeface="Trebuchet MS"/>
                <a:cs typeface="Trebuchet MS"/>
              </a:rPr>
              <a:t>blockchain</a:t>
            </a:r>
            <a:r>
              <a:rPr dirty="0" sz="2100" spc="-4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1B0C05"/>
                </a:solidFill>
                <a:latin typeface="Trebuchet MS"/>
                <a:cs typeface="Trebuchet MS"/>
              </a:rPr>
              <a:t>interactions</a:t>
            </a:r>
            <a:r>
              <a:rPr dirty="0" sz="2100" spc="-5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-20" b="1">
                <a:solidFill>
                  <a:srgbClr val="1B0C05"/>
                </a:solidFill>
                <a:latin typeface="Trebuchet MS"/>
                <a:cs typeface="Trebuchet MS"/>
              </a:rPr>
              <a:t>more </a:t>
            </a:r>
            <a:r>
              <a:rPr dirty="0" sz="2100" spc="-10" b="1">
                <a:solidFill>
                  <a:srgbClr val="1B0C05"/>
                </a:solidFill>
                <a:latin typeface="Trebuchet MS"/>
                <a:cs typeface="Trebuchet MS"/>
              </a:rPr>
              <a:t>efficient</a:t>
            </a:r>
            <a:r>
              <a:rPr dirty="0" sz="2100" spc="-25" b="1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65">
                <a:solidFill>
                  <a:srgbClr val="1B0C05"/>
                </a:solidFill>
                <a:latin typeface="Trebuchet MS"/>
                <a:cs typeface="Trebuchet MS"/>
              </a:rPr>
              <a:t>and</a:t>
            </a:r>
            <a:r>
              <a:rPr dirty="0" sz="2100" spc="-3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1B0C05"/>
                </a:solidFill>
                <a:latin typeface="Trebuchet MS"/>
                <a:cs typeface="Trebuchet MS"/>
              </a:rPr>
              <a:t>transparent</a:t>
            </a:r>
            <a:r>
              <a:rPr dirty="0" sz="2100" spc="-2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1B0C05"/>
                </a:solidFill>
                <a:latin typeface="Trebuchet MS"/>
                <a:cs typeface="Trebuchet MS"/>
              </a:rPr>
              <a:t>for</a:t>
            </a:r>
            <a:r>
              <a:rPr dirty="0" sz="2100" spc="-2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1B0C05"/>
                </a:solidFill>
                <a:latin typeface="Trebuchet MS"/>
                <a:cs typeface="Trebuchet MS"/>
              </a:rPr>
              <a:t>all</a:t>
            </a:r>
            <a:r>
              <a:rPr dirty="0" sz="2100" spc="-2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-10">
                <a:solidFill>
                  <a:srgbClr val="1B0C05"/>
                </a:solidFill>
                <a:latin typeface="Trebuchet MS"/>
                <a:cs typeface="Trebuchet MS"/>
              </a:rPr>
              <a:t>users, </a:t>
            </a:r>
            <a:r>
              <a:rPr dirty="0" sz="2100">
                <a:solidFill>
                  <a:srgbClr val="1B0C05"/>
                </a:solidFill>
                <a:latin typeface="Trebuchet MS"/>
                <a:cs typeface="Trebuchet MS"/>
              </a:rPr>
              <a:t>even</a:t>
            </a:r>
            <a:r>
              <a:rPr dirty="0" sz="2100" spc="-65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1B0C05"/>
                </a:solidFill>
                <a:latin typeface="Trebuchet MS"/>
                <a:cs typeface="Trebuchet MS"/>
              </a:rPr>
              <a:t>without</a:t>
            </a:r>
            <a:r>
              <a:rPr dirty="0" sz="2100" spc="-40">
                <a:solidFill>
                  <a:srgbClr val="1B0C05"/>
                </a:solidFill>
                <a:latin typeface="Trebuchet MS"/>
                <a:cs typeface="Trebuchet MS"/>
              </a:rPr>
              <a:t> </a:t>
            </a:r>
            <a:r>
              <a:rPr dirty="0" sz="2100" spc="-10">
                <a:solidFill>
                  <a:srgbClr val="1B0C05"/>
                </a:solidFill>
                <a:latin typeface="Trebuchet MS"/>
                <a:cs typeface="Trebuchet MS"/>
              </a:rPr>
              <a:t>authentication.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94154" y="0"/>
              <a:ext cx="1038224" cy="51792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67704" y="745116"/>
              <a:ext cx="520295" cy="103822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54778" y="6532121"/>
              <a:ext cx="1040457" cy="1040457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46057" y="8943093"/>
              <a:ext cx="1040457" cy="1040457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8422796"/>
              <a:ext cx="517928" cy="103822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51627" y="9766703"/>
              <a:ext cx="1038225" cy="520296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520302" y="520296"/>
              <a:ext cx="17247870" cy="9246870"/>
            </a:xfrm>
            <a:custGeom>
              <a:avLst/>
              <a:gdLst/>
              <a:ahLst/>
              <a:cxnLst/>
              <a:rect l="l" t="t" r="r" b="b"/>
              <a:pathLst>
                <a:path w="17247870" h="9246870">
                  <a:moveTo>
                    <a:pt x="0" y="0"/>
                  </a:moveTo>
                  <a:lnTo>
                    <a:pt x="17247379" y="0"/>
                  </a:lnTo>
                  <a:lnTo>
                    <a:pt x="17247379" y="9246393"/>
                  </a:lnTo>
                  <a:lnTo>
                    <a:pt x="0" y="9246393"/>
                  </a:lnTo>
                  <a:lnTo>
                    <a:pt x="0" y="0"/>
                  </a:lnTo>
                  <a:close/>
                </a:path>
              </a:pathLst>
            </a:custGeom>
            <a:ln w="76199">
              <a:solidFill>
                <a:srgbClr val="FEFFF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79885" y="1815"/>
            <a:ext cx="5308115" cy="1028182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49861" y="3796992"/>
            <a:ext cx="1040457" cy="104045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4623203"/>
            <a:ext cx="517928" cy="103822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735828" y="2549028"/>
            <a:ext cx="1040457" cy="1040457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151775" y="861441"/>
            <a:ext cx="17745075" cy="9464040"/>
            <a:chOff x="151775" y="861441"/>
            <a:chExt cx="17745075" cy="9464040"/>
          </a:xfrm>
        </p:grpSpPr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03407" y="9528508"/>
              <a:ext cx="1038224" cy="758491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89875" y="899541"/>
              <a:ext cx="17668875" cy="9387840"/>
            </a:xfrm>
            <a:custGeom>
              <a:avLst/>
              <a:gdLst/>
              <a:ahLst/>
              <a:cxnLst/>
              <a:rect l="l" t="t" r="r" b="b"/>
              <a:pathLst>
                <a:path w="17668875" h="9387840">
                  <a:moveTo>
                    <a:pt x="0" y="9387458"/>
                  </a:moveTo>
                  <a:lnTo>
                    <a:pt x="0" y="0"/>
                  </a:lnTo>
                  <a:lnTo>
                    <a:pt x="17668860" y="0"/>
                  </a:lnTo>
                </a:path>
              </a:pathLst>
            </a:custGeom>
            <a:ln w="76199">
              <a:solidFill>
                <a:srgbClr val="0D3B2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684072" y="4856982"/>
            <a:ext cx="6918959" cy="146812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450" spc="865" b="0">
                <a:solidFill>
                  <a:srgbClr val="000000"/>
                </a:solidFill>
                <a:latin typeface="Trebuchet MS"/>
                <a:cs typeface="Trebuchet MS"/>
              </a:rPr>
              <a:t>THANK</a:t>
            </a:r>
            <a:r>
              <a:rPr dirty="0" sz="9450" spc="-66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9450" spc="300" b="0">
                <a:solidFill>
                  <a:srgbClr val="000000"/>
                </a:solidFill>
                <a:latin typeface="Trebuchet MS"/>
                <a:cs typeface="Trebuchet MS"/>
              </a:rPr>
              <a:t>YOU</a:t>
            </a:r>
            <a:endParaRPr sz="9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Ak _boss_15</dc:creator>
  <cp:keywords>DAGznaoiYEk,BAFW52_p0Cc,0</cp:keywords>
  <dc:title>THANK YOU</dc:title>
  <dcterms:created xsi:type="dcterms:W3CDTF">2025-09-21T13:56:13Z</dcterms:created>
  <dcterms:modified xsi:type="dcterms:W3CDTF">2025-09-21T13:56:13Z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2025-09-21T00:00:00Z</vt:filetime>
  </property>
  <property fmtid="{D5CDD505-2E9C-101B-9397-08002B2CF9AE}" pid="3" name="Creator">
    <vt:lpwstr>Canva</vt:lpwstr>
  </property>
  <property fmtid="{D5CDD505-2E9C-101B-9397-08002B2CF9AE}" pid="4" name="LastSaved">
    <vt:filetime>2025-09-21T00:00:00Z</vt:filetime>
  </property>
  <property fmtid="{D5CDD505-2E9C-101B-9397-08002B2CF9AE}" pid="5" name="Producer">
    <vt:lpwstr>Canva</vt:lpwstr>
  </property>
</Properties>
</file>