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Libre Franklin"/>
      <p:regular r:id="rId23"/>
      <p:bold r:id="rId24"/>
      <p:italic r:id="rId25"/>
      <p:boldItalic r:id="rId26"/>
    </p:embeddedFont>
    <p:embeddedFont>
      <p:font typeface="Inter"/>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jf1g6+gez9HdebwDWTEdmOC6fr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LibreFranklin-bold.fntdata"/><Relationship Id="rId23" Type="http://schemas.openxmlformats.org/officeDocument/2006/relationships/font" Target="fonts/LibreFranklin-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ibreFranklin-boldItalic.fntdata"/><Relationship Id="rId25" Type="http://schemas.openxmlformats.org/officeDocument/2006/relationships/font" Target="fonts/LibreFranklin-italic.fntdata"/><Relationship Id="rId28" Type="http://schemas.openxmlformats.org/officeDocument/2006/relationships/font" Target="fonts/Inter-bold.fntdata"/><Relationship Id="rId27" Type="http://schemas.openxmlformats.org/officeDocument/2006/relationships/font" Target="fonts/Inter-regular.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9f3c652775_0_2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9f3c652775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9f3c652775_0_3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9f3c652775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9f3c652775_0_3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9f3c652775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9f3f8fcf21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19f3f8fcf21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2" name="Shape 12"/>
        <p:cNvGrpSpPr/>
        <p:nvPr/>
      </p:nvGrpSpPr>
      <p:grpSpPr>
        <a:xfrm>
          <a:off x="0" y="0"/>
          <a:ext cx="0" cy="0"/>
          <a:chOff x="0" y="0"/>
          <a:chExt cx="0" cy="0"/>
        </a:xfrm>
      </p:grpSpPr>
      <p:sp>
        <p:nvSpPr>
          <p:cNvPr id="13" name="Google Shape;13;p16"/>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6"/>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5" name="Google Shape;15;p16"/>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6"/>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grpSp>
        <p:nvGrpSpPr>
          <p:cNvPr id="18" name="Google Shape;18;p16"/>
          <p:cNvGrpSpPr/>
          <p:nvPr/>
        </p:nvGrpSpPr>
        <p:grpSpPr>
          <a:xfrm>
            <a:off x="752858" y="744469"/>
            <a:ext cx="10674117" cy="5349671"/>
            <a:chOff x="752858" y="744469"/>
            <a:chExt cx="10674117" cy="5349671"/>
          </a:xfrm>
        </p:grpSpPr>
        <p:sp>
          <p:nvSpPr>
            <p:cNvPr id="19" name="Google Shape;19;p16"/>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 name="Google Shape;20;p16"/>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2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 type="body"/>
          </p:nvPr>
        </p:nvSpPr>
        <p:spPr>
          <a:xfrm rot="5400000">
            <a:off x="4386263" y="-719137"/>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0" name="Google Shape;80;p2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26"/>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6"/>
          <p:cNvSpPr txBox="1"/>
          <p:nvPr>
            <p:ph idx="1" type="body"/>
          </p:nvPr>
        </p:nvSpPr>
        <p:spPr>
          <a:xfrm rot="5400000">
            <a:off x="2839799"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6" name="Google Shape;86;p2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3">
    <p:bg>
      <p:bgPr>
        <a:solidFill>
          <a:srgbClr val="FFFFFF"/>
        </a:solidFill>
      </p:bgPr>
    </p:bg>
    <p:spTree>
      <p:nvGrpSpPr>
        <p:cNvPr id="89" name="Shape 89"/>
        <p:cNvGrpSpPr/>
        <p:nvPr/>
      </p:nvGrpSpPr>
      <p:grpSpPr>
        <a:xfrm>
          <a:off x="0" y="0"/>
          <a:ext cx="0" cy="0"/>
          <a:chOff x="0" y="0"/>
          <a:chExt cx="0" cy="0"/>
        </a:xfrm>
      </p:grpSpPr>
      <p:sp>
        <p:nvSpPr>
          <p:cNvPr id="90" name="Google Shape;90;g19f3c652775_0_258"/>
          <p:cNvSpPr/>
          <p:nvPr/>
        </p:nvSpPr>
        <p:spPr>
          <a:xfrm>
            <a:off x="0" y="0"/>
            <a:ext cx="12192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g19f3c652775_0_258"/>
          <p:cNvSpPr/>
          <p:nvPr/>
        </p:nvSpPr>
        <p:spPr>
          <a:xfrm>
            <a:off x="898400" y="719000"/>
            <a:ext cx="10395300" cy="5420100"/>
          </a:xfrm>
          <a:prstGeom prst="rect">
            <a:avLst/>
          </a:prstGeom>
          <a:solidFill>
            <a:srgbClr val="FFFFFF"/>
          </a:solidFill>
          <a:ln cap="flat" cmpd="thinThick" w="114300">
            <a:solidFill>
              <a:srgbClr val="FFFFFF"/>
            </a:solidFill>
            <a:prstDash val="solid"/>
            <a:miter lim="8000"/>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 name="Google Shape;92;g19f3c652775_0_258"/>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lvl="0" rtl="0" algn="r">
              <a:lnSpc>
                <a:spcPct val="100000"/>
              </a:lnSpc>
              <a:spcAft>
                <a:spcPts val="0"/>
              </a:spcAft>
              <a:buNone/>
              <a:defRPr sz="1300">
                <a:solidFill>
                  <a:srgbClr val="FFFFFF"/>
                </a:solidFill>
              </a:defRPr>
            </a:lvl1pPr>
            <a:lvl2pPr lvl="1" rtl="0" algn="r">
              <a:lnSpc>
                <a:spcPct val="100000"/>
              </a:lnSpc>
              <a:spcAft>
                <a:spcPts val="0"/>
              </a:spcAft>
              <a:buNone/>
              <a:defRPr sz="1300">
                <a:solidFill>
                  <a:srgbClr val="FFFFFF"/>
                </a:solidFill>
              </a:defRPr>
            </a:lvl2pPr>
            <a:lvl3pPr lvl="2" rtl="0" algn="r">
              <a:lnSpc>
                <a:spcPct val="100000"/>
              </a:lnSpc>
              <a:spcAft>
                <a:spcPts val="0"/>
              </a:spcAft>
              <a:buNone/>
              <a:defRPr sz="1300">
                <a:solidFill>
                  <a:srgbClr val="FFFFFF"/>
                </a:solidFill>
              </a:defRPr>
            </a:lvl3pPr>
            <a:lvl4pPr lvl="3" rtl="0" algn="r">
              <a:lnSpc>
                <a:spcPct val="100000"/>
              </a:lnSpc>
              <a:spcAft>
                <a:spcPts val="0"/>
              </a:spcAft>
              <a:buNone/>
              <a:defRPr sz="1300">
                <a:solidFill>
                  <a:srgbClr val="FFFFFF"/>
                </a:solidFill>
              </a:defRPr>
            </a:lvl4pPr>
            <a:lvl5pPr lvl="4" rtl="0" algn="r">
              <a:lnSpc>
                <a:spcPct val="100000"/>
              </a:lnSpc>
              <a:spcAft>
                <a:spcPts val="0"/>
              </a:spcAft>
              <a:buNone/>
              <a:defRPr sz="1300">
                <a:solidFill>
                  <a:srgbClr val="FFFFFF"/>
                </a:solidFill>
              </a:defRPr>
            </a:lvl5pPr>
            <a:lvl6pPr lvl="5" rtl="0" algn="r">
              <a:lnSpc>
                <a:spcPct val="100000"/>
              </a:lnSpc>
              <a:spcAft>
                <a:spcPts val="0"/>
              </a:spcAft>
              <a:buNone/>
              <a:defRPr sz="1300">
                <a:solidFill>
                  <a:srgbClr val="FFFFFF"/>
                </a:solidFill>
              </a:defRPr>
            </a:lvl6pPr>
            <a:lvl7pPr lvl="6" rtl="0" algn="r">
              <a:lnSpc>
                <a:spcPct val="100000"/>
              </a:lnSpc>
              <a:spcAft>
                <a:spcPts val="0"/>
              </a:spcAft>
              <a:buNone/>
              <a:defRPr sz="1300">
                <a:solidFill>
                  <a:srgbClr val="FFFFFF"/>
                </a:solidFill>
              </a:defRPr>
            </a:lvl7pPr>
            <a:lvl8pPr lvl="7" rtl="0" algn="r">
              <a:lnSpc>
                <a:spcPct val="100000"/>
              </a:lnSpc>
              <a:spcAft>
                <a:spcPts val="0"/>
              </a:spcAft>
              <a:buNone/>
              <a:defRPr sz="1300">
                <a:solidFill>
                  <a:srgbClr val="FFFFFF"/>
                </a:solidFill>
              </a:defRPr>
            </a:lvl8pPr>
            <a:lvl9pPr lvl="8" rtl="0" algn="r">
              <a:lnSpc>
                <a:spcPct val="100000"/>
              </a:lnSpc>
              <a:spcAft>
                <a:spcPts val="0"/>
              </a:spcAft>
              <a:buNone/>
              <a:defRPr sz="1300">
                <a:solidFill>
                  <a:srgbClr val="FFFFFF"/>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4">
    <p:bg>
      <p:bgPr>
        <a:solidFill>
          <a:srgbClr val="FFFFFF"/>
        </a:solidFill>
      </p:bgPr>
    </p:bg>
    <p:spTree>
      <p:nvGrpSpPr>
        <p:cNvPr id="93" name="Shape 93"/>
        <p:cNvGrpSpPr/>
        <p:nvPr/>
      </p:nvGrpSpPr>
      <p:grpSpPr>
        <a:xfrm>
          <a:off x="0" y="0"/>
          <a:ext cx="0" cy="0"/>
          <a:chOff x="0" y="0"/>
          <a:chExt cx="0" cy="0"/>
        </a:xfrm>
      </p:grpSpPr>
      <p:sp>
        <p:nvSpPr>
          <p:cNvPr id="94" name="Google Shape;94;g19f3c652775_0_302"/>
          <p:cNvSpPr/>
          <p:nvPr/>
        </p:nvSpPr>
        <p:spPr>
          <a:xfrm>
            <a:off x="0" y="0"/>
            <a:ext cx="12192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5" name="Google Shape;95;g19f3c652775_0_302"/>
          <p:cNvSpPr/>
          <p:nvPr/>
        </p:nvSpPr>
        <p:spPr>
          <a:xfrm>
            <a:off x="898400" y="719000"/>
            <a:ext cx="10395300" cy="5420100"/>
          </a:xfrm>
          <a:prstGeom prst="rect">
            <a:avLst/>
          </a:prstGeom>
          <a:solidFill>
            <a:srgbClr val="FFFFFF"/>
          </a:solidFill>
          <a:ln cap="flat" cmpd="thinThick" w="114300">
            <a:solidFill>
              <a:srgbClr val="FFFFFF"/>
            </a:solidFill>
            <a:prstDash val="solid"/>
            <a:miter lim="8000"/>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6" name="Google Shape;96;g19f3c652775_0_302"/>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lvl="0" algn="r">
              <a:lnSpc>
                <a:spcPct val="100000"/>
              </a:lnSpc>
              <a:spcAft>
                <a:spcPts val="0"/>
              </a:spcAft>
              <a:buNone/>
              <a:defRPr sz="1300">
                <a:solidFill>
                  <a:srgbClr val="FFFFFF"/>
                </a:solidFill>
              </a:defRPr>
            </a:lvl1pPr>
            <a:lvl2pPr lvl="1" algn="r">
              <a:lnSpc>
                <a:spcPct val="100000"/>
              </a:lnSpc>
              <a:spcAft>
                <a:spcPts val="0"/>
              </a:spcAft>
              <a:buNone/>
              <a:defRPr sz="1300">
                <a:solidFill>
                  <a:srgbClr val="FFFFFF"/>
                </a:solidFill>
              </a:defRPr>
            </a:lvl2pPr>
            <a:lvl3pPr lvl="2" algn="r">
              <a:lnSpc>
                <a:spcPct val="100000"/>
              </a:lnSpc>
              <a:spcAft>
                <a:spcPts val="0"/>
              </a:spcAft>
              <a:buNone/>
              <a:defRPr sz="1300">
                <a:solidFill>
                  <a:srgbClr val="FFFFFF"/>
                </a:solidFill>
              </a:defRPr>
            </a:lvl3pPr>
            <a:lvl4pPr lvl="3" algn="r">
              <a:lnSpc>
                <a:spcPct val="100000"/>
              </a:lnSpc>
              <a:spcAft>
                <a:spcPts val="0"/>
              </a:spcAft>
              <a:buNone/>
              <a:defRPr sz="1300">
                <a:solidFill>
                  <a:srgbClr val="FFFFFF"/>
                </a:solidFill>
              </a:defRPr>
            </a:lvl4pPr>
            <a:lvl5pPr lvl="4" algn="r">
              <a:lnSpc>
                <a:spcPct val="100000"/>
              </a:lnSpc>
              <a:spcAft>
                <a:spcPts val="0"/>
              </a:spcAft>
              <a:buNone/>
              <a:defRPr sz="1300">
                <a:solidFill>
                  <a:srgbClr val="FFFFFF"/>
                </a:solidFill>
              </a:defRPr>
            </a:lvl5pPr>
            <a:lvl6pPr lvl="5" algn="r">
              <a:lnSpc>
                <a:spcPct val="100000"/>
              </a:lnSpc>
              <a:spcAft>
                <a:spcPts val="0"/>
              </a:spcAft>
              <a:buNone/>
              <a:defRPr sz="1300">
                <a:solidFill>
                  <a:srgbClr val="FFFFFF"/>
                </a:solidFill>
              </a:defRPr>
            </a:lvl6pPr>
            <a:lvl7pPr lvl="6" algn="r">
              <a:lnSpc>
                <a:spcPct val="100000"/>
              </a:lnSpc>
              <a:spcAft>
                <a:spcPts val="0"/>
              </a:spcAft>
              <a:buNone/>
              <a:defRPr sz="1300">
                <a:solidFill>
                  <a:srgbClr val="FFFFFF"/>
                </a:solidFill>
              </a:defRPr>
            </a:lvl7pPr>
            <a:lvl8pPr lvl="7" algn="r">
              <a:lnSpc>
                <a:spcPct val="100000"/>
              </a:lnSpc>
              <a:spcAft>
                <a:spcPts val="0"/>
              </a:spcAft>
              <a:buNone/>
              <a:defRPr sz="1300">
                <a:solidFill>
                  <a:srgbClr val="FFFFFF"/>
                </a:solidFill>
              </a:defRPr>
            </a:lvl8pPr>
            <a:lvl9pPr lvl="8" algn="r">
              <a:lnSpc>
                <a:spcPct val="100000"/>
              </a:lnSpc>
              <a:spcAft>
                <a:spcPts val="0"/>
              </a:spcAft>
              <a:buNone/>
              <a:defRPr sz="1300">
                <a:solidFill>
                  <a:srgbClr val="FFFFFF"/>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5">
    <p:bg>
      <p:bgPr>
        <a:solidFill>
          <a:srgbClr val="FFFFFF"/>
        </a:solidFill>
      </p:bgPr>
    </p:bg>
    <p:spTree>
      <p:nvGrpSpPr>
        <p:cNvPr id="97" name="Shape 97"/>
        <p:cNvGrpSpPr/>
        <p:nvPr/>
      </p:nvGrpSpPr>
      <p:grpSpPr>
        <a:xfrm>
          <a:off x="0" y="0"/>
          <a:ext cx="0" cy="0"/>
          <a:chOff x="0" y="0"/>
          <a:chExt cx="0" cy="0"/>
        </a:xfrm>
      </p:grpSpPr>
      <p:sp>
        <p:nvSpPr>
          <p:cNvPr id="98" name="Google Shape;98;g19f3c652775_0_350"/>
          <p:cNvSpPr/>
          <p:nvPr/>
        </p:nvSpPr>
        <p:spPr>
          <a:xfrm>
            <a:off x="0" y="0"/>
            <a:ext cx="12192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 name="Google Shape;99;g19f3c652775_0_350"/>
          <p:cNvSpPr/>
          <p:nvPr/>
        </p:nvSpPr>
        <p:spPr>
          <a:xfrm>
            <a:off x="898400" y="719000"/>
            <a:ext cx="10395300" cy="5420100"/>
          </a:xfrm>
          <a:prstGeom prst="rect">
            <a:avLst/>
          </a:prstGeom>
          <a:solidFill>
            <a:srgbClr val="FFFFFF"/>
          </a:solidFill>
          <a:ln cap="flat" cmpd="thinThick" w="114300">
            <a:solidFill>
              <a:srgbClr val="FFFFFF"/>
            </a:solidFill>
            <a:prstDash val="solid"/>
            <a:miter lim="8000"/>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0" name="Google Shape;100;g19f3c652775_0_350"/>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lvl="0" algn="r">
              <a:lnSpc>
                <a:spcPct val="100000"/>
              </a:lnSpc>
              <a:spcAft>
                <a:spcPts val="0"/>
              </a:spcAft>
              <a:buNone/>
              <a:defRPr sz="1300">
                <a:solidFill>
                  <a:srgbClr val="FFFFFF"/>
                </a:solidFill>
              </a:defRPr>
            </a:lvl1pPr>
            <a:lvl2pPr lvl="1" algn="r">
              <a:lnSpc>
                <a:spcPct val="100000"/>
              </a:lnSpc>
              <a:spcAft>
                <a:spcPts val="0"/>
              </a:spcAft>
              <a:buNone/>
              <a:defRPr sz="1300">
                <a:solidFill>
                  <a:srgbClr val="FFFFFF"/>
                </a:solidFill>
              </a:defRPr>
            </a:lvl2pPr>
            <a:lvl3pPr lvl="2" algn="r">
              <a:lnSpc>
                <a:spcPct val="100000"/>
              </a:lnSpc>
              <a:spcAft>
                <a:spcPts val="0"/>
              </a:spcAft>
              <a:buNone/>
              <a:defRPr sz="1300">
                <a:solidFill>
                  <a:srgbClr val="FFFFFF"/>
                </a:solidFill>
              </a:defRPr>
            </a:lvl3pPr>
            <a:lvl4pPr lvl="3" algn="r">
              <a:lnSpc>
                <a:spcPct val="100000"/>
              </a:lnSpc>
              <a:spcAft>
                <a:spcPts val="0"/>
              </a:spcAft>
              <a:buNone/>
              <a:defRPr sz="1300">
                <a:solidFill>
                  <a:srgbClr val="FFFFFF"/>
                </a:solidFill>
              </a:defRPr>
            </a:lvl4pPr>
            <a:lvl5pPr lvl="4" algn="r">
              <a:lnSpc>
                <a:spcPct val="100000"/>
              </a:lnSpc>
              <a:spcAft>
                <a:spcPts val="0"/>
              </a:spcAft>
              <a:buNone/>
              <a:defRPr sz="1300">
                <a:solidFill>
                  <a:srgbClr val="FFFFFF"/>
                </a:solidFill>
              </a:defRPr>
            </a:lvl5pPr>
            <a:lvl6pPr lvl="5" algn="r">
              <a:lnSpc>
                <a:spcPct val="100000"/>
              </a:lnSpc>
              <a:spcAft>
                <a:spcPts val="0"/>
              </a:spcAft>
              <a:buNone/>
              <a:defRPr sz="1300">
                <a:solidFill>
                  <a:srgbClr val="FFFFFF"/>
                </a:solidFill>
              </a:defRPr>
            </a:lvl6pPr>
            <a:lvl7pPr lvl="6" algn="r">
              <a:lnSpc>
                <a:spcPct val="100000"/>
              </a:lnSpc>
              <a:spcAft>
                <a:spcPts val="0"/>
              </a:spcAft>
              <a:buNone/>
              <a:defRPr sz="1300">
                <a:solidFill>
                  <a:srgbClr val="FFFFFF"/>
                </a:solidFill>
              </a:defRPr>
            </a:lvl7pPr>
            <a:lvl8pPr lvl="7" algn="r">
              <a:lnSpc>
                <a:spcPct val="100000"/>
              </a:lnSpc>
              <a:spcAft>
                <a:spcPts val="0"/>
              </a:spcAft>
              <a:buNone/>
              <a:defRPr sz="1300">
                <a:solidFill>
                  <a:srgbClr val="FFFFFF"/>
                </a:solidFill>
              </a:defRPr>
            </a:lvl8pPr>
            <a:lvl9pPr lvl="8" algn="r">
              <a:lnSpc>
                <a:spcPct val="100000"/>
              </a:lnSpc>
              <a:spcAft>
                <a:spcPts val="0"/>
              </a:spcAft>
              <a:buNone/>
              <a:defRPr sz="1300">
                <a:solidFill>
                  <a:srgbClr val="FFFFFF"/>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AUTOLAYOUT_7">
    <p:bg>
      <p:bgPr>
        <a:solidFill>
          <a:srgbClr val="FFFFFF"/>
        </a:solidFill>
      </p:bgPr>
    </p:bg>
    <p:spTree>
      <p:nvGrpSpPr>
        <p:cNvPr id="101" name="Shape 101"/>
        <p:cNvGrpSpPr/>
        <p:nvPr/>
      </p:nvGrpSpPr>
      <p:grpSpPr>
        <a:xfrm>
          <a:off x="0" y="0"/>
          <a:ext cx="0" cy="0"/>
          <a:chOff x="0" y="0"/>
          <a:chExt cx="0" cy="0"/>
        </a:xfrm>
      </p:grpSpPr>
      <p:sp>
        <p:nvSpPr>
          <p:cNvPr id="102" name="Google Shape;102;g19f3c652775_0_424"/>
          <p:cNvSpPr/>
          <p:nvPr/>
        </p:nvSpPr>
        <p:spPr>
          <a:xfrm>
            <a:off x="0" y="0"/>
            <a:ext cx="12192000" cy="68580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 name="Google Shape;103;g19f3c652775_0_424"/>
          <p:cNvSpPr txBox="1"/>
          <p:nvPr>
            <p:ph idx="1" type="body"/>
          </p:nvPr>
        </p:nvSpPr>
        <p:spPr>
          <a:xfrm>
            <a:off x="840100" y="1323500"/>
            <a:ext cx="5036700" cy="4229700"/>
          </a:xfrm>
          <a:prstGeom prst="rect">
            <a:avLst/>
          </a:prstGeom>
          <a:noFill/>
        </p:spPr>
        <p:txBody>
          <a:bodyPr anchorCtr="0" anchor="ctr" bIns="45700" lIns="91425" spcFirstLastPara="1" rIns="91425" wrap="square" tIns="45700">
            <a:normAutofit/>
          </a:bodyPr>
          <a:lstStyle>
            <a:lvl1pPr indent="-361950" lvl="0" marL="457200" algn="l">
              <a:lnSpc>
                <a:spcPct val="115000"/>
              </a:lnSpc>
              <a:spcBef>
                <a:spcPts val="1000"/>
              </a:spcBef>
              <a:spcAft>
                <a:spcPts val="0"/>
              </a:spcAft>
              <a:buClr>
                <a:schemeClr val="dk2"/>
              </a:buClr>
              <a:buSzPts val="2100"/>
              <a:buChar char="■"/>
              <a:defRPr sz="2100">
                <a:solidFill>
                  <a:schemeClr val="dk2"/>
                </a:solidFill>
              </a:defRPr>
            </a:lvl1pPr>
            <a:lvl2pPr indent="-355600" lvl="1" marL="914400" algn="l">
              <a:lnSpc>
                <a:spcPct val="115000"/>
              </a:lnSpc>
              <a:spcBef>
                <a:spcPts val="2100"/>
              </a:spcBef>
              <a:spcAft>
                <a:spcPts val="0"/>
              </a:spcAft>
              <a:buClr>
                <a:schemeClr val="dk2"/>
              </a:buClr>
              <a:buSzPts val="2000"/>
              <a:buChar char="–"/>
              <a:defRPr sz="1900">
                <a:solidFill>
                  <a:schemeClr val="dk2"/>
                </a:solidFill>
              </a:defRPr>
            </a:lvl2pPr>
            <a:lvl3pPr indent="-342900" lvl="2" marL="1371600" algn="l">
              <a:lnSpc>
                <a:spcPct val="115000"/>
              </a:lnSpc>
              <a:spcBef>
                <a:spcPts val="2100"/>
              </a:spcBef>
              <a:spcAft>
                <a:spcPts val="0"/>
              </a:spcAft>
              <a:buClr>
                <a:schemeClr val="dk2"/>
              </a:buClr>
              <a:buSzPts val="1800"/>
              <a:buChar char="■"/>
              <a:defRPr sz="1900">
                <a:solidFill>
                  <a:schemeClr val="dk2"/>
                </a:solidFill>
              </a:defRPr>
            </a:lvl3pPr>
            <a:lvl4pPr indent="-342900" lvl="3" marL="1828800" algn="l">
              <a:lnSpc>
                <a:spcPct val="115000"/>
              </a:lnSpc>
              <a:spcBef>
                <a:spcPts val="2100"/>
              </a:spcBef>
              <a:spcAft>
                <a:spcPts val="0"/>
              </a:spcAft>
              <a:buClr>
                <a:schemeClr val="dk2"/>
              </a:buClr>
              <a:buSzPts val="1800"/>
              <a:buChar char="–"/>
              <a:defRPr sz="1900">
                <a:solidFill>
                  <a:schemeClr val="dk2"/>
                </a:solidFill>
              </a:defRPr>
            </a:lvl4pPr>
            <a:lvl5pPr indent="-330200" lvl="4" marL="2286000" algn="l">
              <a:lnSpc>
                <a:spcPct val="115000"/>
              </a:lnSpc>
              <a:spcBef>
                <a:spcPts val="2100"/>
              </a:spcBef>
              <a:spcAft>
                <a:spcPts val="0"/>
              </a:spcAft>
              <a:buClr>
                <a:schemeClr val="dk2"/>
              </a:buClr>
              <a:buSzPts val="1600"/>
              <a:buChar char="■"/>
              <a:defRPr sz="1900">
                <a:solidFill>
                  <a:schemeClr val="dk2"/>
                </a:solidFill>
              </a:defRPr>
            </a:lvl5pPr>
            <a:lvl6pPr indent="-330200" lvl="5" marL="2743200" algn="l">
              <a:lnSpc>
                <a:spcPct val="115000"/>
              </a:lnSpc>
              <a:spcBef>
                <a:spcPts val="2100"/>
              </a:spcBef>
              <a:spcAft>
                <a:spcPts val="0"/>
              </a:spcAft>
              <a:buClr>
                <a:schemeClr val="dk2"/>
              </a:buClr>
              <a:buSzPts val="1600"/>
              <a:buChar char="–"/>
              <a:defRPr sz="1900">
                <a:solidFill>
                  <a:schemeClr val="dk2"/>
                </a:solidFill>
              </a:defRPr>
            </a:lvl6pPr>
            <a:lvl7pPr indent="-317500" lvl="6" marL="3200400" algn="l">
              <a:lnSpc>
                <a:spcPct val="115000"/>
              </a:lnSpc>
              <a:spcBef>
                <a:spcPts val="2100"/>
              </a:spcBef>
              <a:spcAft>
                <a:spcPts val="0"/>
              </a:spcAft>
              <a:buClr>
                <a:schemeClr val="dk2"/>
              </a:buClr>
              <a:buSzPts val="1400"/>
              <a:buChar char="■"/>
              <a:defRPr sz="1900">
                <a:solidFill>
                  <a:schemeClr val="dk2"/>
                </a:solidFill>
              </a:defRPr>
            </a:lvl7pPr>
            <a:lvl8pPr indent="-317500" lvl="7" marL="3657600" algn="l">
              <a:lnSpc>
                <a:spcPct val="115000"/>
              </a:lnSpc>
              <a:spcBef>
                <a:spcPts val="2100"/>
              </a:spcBef>
              <a:spcAft>
                <a:spcPts val="0"/>
              </a:spcAft>
              <a:buClr>
                <a:schemeClr val="dk2"/>
              </a:buClr>
              <a:buSzPts val="1400"/>
              <a:buChar char="–"/>
              <a:defRPr sz="1900">
                <a:solidFill>
                  <a:schemeClr val="dk2"/>
                </a:solidFill>
              </a:defRPr>
            </a:lvl8pPr>
            <a:lvl9pPr indent="-317500" lvl="8" marL="4114800" algn="l">
              <a:lnSpc>
                <a:spcPct val="115000"/>
              </a:lnSpc>
              <a:spcBef>
                <a:spcPts val="2100"/>
              </a:spcBef>
              <a:spcAft>
                <a:spcPts val="2100"/>
              </a:spcAft>
              <a:buClr>
                <a:schemeClr val="dk2"/>
              </a:buClr>
              <a:buSzPts val="1400"/>
              <a:buChar char="■"/>
              <a:defRPr sz="1900">
                <a:solidFill>
                  <a:schemeClr val="dk2"/>
                </a:solidFill>
              </a:defRPr>
            </a:lvl9pPr>
          </a:lstStyle>
          <a:p/>
        </p:txBody>
      </p:sp>
      <p:sp>
        <p:nvSpPr>
          <p:cNvPr id="104" name="Google Shape;104;g19f3c652775_0_424"/>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lvl="0" algn="r">
              <a:lnSpc>
                <a:spcPct val="100000"/>
              </a:lnSpc>
              <a:spcAft>
                <a:spcPts val="0"/>
              </a:spcAft>
              <a:buNone/>
              <a:defRPr sz="1300">
                <a:solidFill>
                  <a:schemeClr val="dk2"/>
                </a:solidFill>
              </a:defRPr>
            </a:lvl1pPr>
            <a:lvl2pPr lvl="1" algn="r">
              <a:lnSpc>
                <a:spcPct val="100000"/>
              </a:lnSpc>
              <a:spcAft>
                <a:spcPts val="0"/>
              </a:spcAft>
              <a:buNone/>
              <a:defRPr sz="1300">
                <a:solidFill>
                  <a:schemeClr val="dk2"/>
                </a:solidFill>
              </a:defRPr>
            </a:lvl2pPr>
            <a:lvl3pPr lvl="2" algn="r">
              <a:lnSpc>
                <a:spcPct val="100000"/>
              </a:lnSpc>
              <a:spcAft>
                <a:spcPts val="0"/>
              </a:spcAft>
              <a:buNone/>
              <a:defRPr sz="1300">
                <a:solidFill>
                  <a:schemeClr val="dk2"/>
                </a:solidFill>
              </a:defRPr>
            </a:lvl3pPr>
            <a:lvl4pPr lvl="3" algn="r">
              <a:lnSpc>
                <a:spcPct val="100000"/>
              </a:lnSpc>
              <a:spcAft>
                <a:spcPts val="0"/>
              </a:spcAft>
              <a:buNone/>
              <a:defRPr sz="1300">
                <a:solidFill>
                  <a:schemeClr val="dk2"/>
                </a:solidFill>
              </a:defRPr>
            </a:lvl4pPr>
            <a:lvl5pPr lvl="4" algn="r">
              <a:lnSpc>
                <a:spcPct val="100000"/>
              </a:lnSpc>
              <a:spcAft>
                <a:spcPts val="0"/>
              </a:spcAft>
              <a:buNone/>
              <a:defRPr sz="1300">
                <a:solidFill>
                  <a:schemeClr val="dk2"/>
                </a:solidFill>
              </a:defRPr>
            </a:lvl5pPr>
            <a:lvl6pPr lvl="5" algn="r">
              <a:lnSpc>
                <a:spcPct val="100000"/>
              </a:lnSpc>
              <a:spcAft>
                <a:spcPts val="0"/>
              </a:spcAft>
              <a:buNone/>
              <a:defRPr sz="1300">
                <a:solidFill>
                  <a:schemeClr val="dk2"/>
                </a:solidFill>
              </a:defRPr>
            </a:lvl6pPr>
            <a:lvl7pPr lvl="6" algn="r">
              <a:lnSpc>
                <a:spcPct val="100000"/>
              </a:lnSpc>
              <a:spcAft>
                <a:spcPts val="0"/>
              </a:spcAft>
              <a:buNone/>
              <a:defRPr sz="1300">
                <a:solidFill>
                  <a:schemeClr val="dk2"/>
                </a:solidFill>
              </a:defRPr>
            </a:lvl7pPr>
            <a:lvl8pPr lvl="7" algn="r">
              <a:lnSpc>
                <a:spcPct val="100000"/>
              </a:lnSpc>
              <a:spcAft>
                <a:spcPts val="0"/>
              </a:spcAft>
              <a:buNone/>
              <a:defRPr sz="1300">
                <a:solidFill>
                  <a:schemeClr val="dk2"/>
                </a:solidFill>
              </a:defRPr>
            </a:lvl8pPr>
            <a:lvl9pPr lvl="8" algn="r">
              <a:lnSpc>
                <a:spcPct val="100000"/>
              </a:lnSpc>
              <a:spcAft>
                <a:spcPts val="0"/>
              </a:spcAft>
              <a:buNone/>
              <a:defRPr sz="1300">
                <a:solidFill>
                  <a:schemeClr val="dk2"/>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9">
    <p:bg>
      <p:bgPr>
        <a:solidFill>
          <a:srgbClr val="FFFFFF"/>
        </a:solidFill>
      </p:bgPr>
    </p:bg>
    <p:spTree>
      <p:nvGrpSpPr>
        <p:cNvPr id="105" name="Shape 105"/>
        <p:cNvGrpSpPr/>
        <p:nvPr/>
      </p:nvGrpSpPr>
      <p:grpSpPr>
        <a:xfrm>
          <a:off x="0" y="0"/>
          <a:ext cx="0" cy="0"/>
          <a:chOff x="0" y="0"/>
          <a:chExt cx="0" cy="0"/>
        </a:xfrm>
      </p:grpSpPr>
      <p:sp>
        <p:nvSpPr>
          <p:cNvPr id="106" name="Google Shape;106;g19f3f8fcf21_0_82"/>
          <p:cNvSpPr/>
          <p:nvPr/>
        </p:nvSpPr>
        <p:spPr>
          <a:xfrm>
            <a:off x="0" y="0"/>
            <a:ext cx="12192000" cy="68580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 name="Google Shape;107;g19f3f8fcf21_0_82"/>
          <p:cNvSpPr txBox="1"/>
          <p:nvPr>
            <p:ph type="title"/>
          </p:nvPr>
        </p:nvSpPr>
        <p:spPr>
          <a:xfrm>
            <a:off x="468800" y="3649133"/>
            <a:ext cx="5330100" cy="1852800"/>
          </a:xfrm>
          <a:prstGeom prst="rect">
            <a:avLst/>
          </a:prstGeom>
          <a:noFill/>
        </p:spPr>
        <p:txBody>
          <a:bodyPr anchorCtr="0" anchor="ctr" bIns="45700" lIns="91425" spcFirstLastPara="1" rIns="91425" wrap="square" tIns="45700">
            <a:normAutofit/>
          </a:bodyPr>
          <a:lstStyle>
            <a:lvl1pPr lvl="0" rtl="0" algn="l">
              <a:lnSpc>
                <a:spcPct val="100000"/>
              </a:lnSpc>
              <a:spcBef>
                <a:spcPts val="0"/>
              </a:spcBef>
              <a:spcAft>
                <a:spcPts val="0"/>
              </a:spcAft>
              <a:buNone/>
              <a:defRPr b="1" sz="3700">
                <a:solidFill>
                  <a:srgbClr val="212121"/>
                </a:solidFill>
              </a:defRPr>
            </a:lvl1pPr>
            <a:lvl2pPr lvl="1" rtl="0" algn="l">
              <a:lnSpc>
                <a:spcPct val="100000"/>
              </a:lnSpc>
              <a:spcBef>
                <a:spcPts val="0"/>
              </a:spcBef>
              <a:spcAft>
                <a:spcPts val="0"/>
              </a:spcAft>
              <a:buNone/>
              <a:defRPr b="1" sz="3700">
                <a:solidFill>
                  <a:srgbClr val="212121"/>
                </a:solidFill>
              </a:defRPr>
            </a:lvl2pPr>
            <a:lvl3pPr lvl="2" rtl="0" algn="l">
              <a:lnSpc>
                <a:spcPct val="100000"/>
              </a:lnSpc>
              <a:spcBef>
                <a:spcPts val="0"/>
              </a:spcBef>
              <a:spcAft>
                <a:spcPts val="0"/>
              </a:spcAft>
              <a:buNone/>
              <a:defRPr b="1" sz="3700">
                <a:solidFill>
                  <a:srgbClr val="212121"/>
                </a:solidFill>
              </a:defRPr>
            </a:lvl3pPr>
            <a:lvl4pPr lvl="3" rtl="0" algn="l">
              <a:lnSpc>
                <a:spcPct val="100000"/>
              </a:lnSpc>
              <a:spcBef>
                <a:spcPts val="0"/>
              </a:spcBef>
              <a:spcAft>
                <a:spcPts val="0"/>
              </a:spcAft>
              <a:buNone/>
              <a:defRPr b="1" sz="3700">
                <a:solidFill>
                  <a:srgbClr val="212121"/>
                </a:solidFill>
              </a:defRPr>
            </a:lvl4pPr>
            <a:lvl5pPr lvl="4" rtl="0" algn="l">
              <a:lnSpc>
                <a:spcPct val="100000"/>
              </a:lnSpc>
              <a:spcBef>
                <a:spcPts val="0"/>
              </a:spcBef>
              <a:spcAft>
                <a:spcPts val="0"/>
              </a:spcAft>
              <a:buNone/>
              <a:defRPr b="1" sz="3700">
                <a:solidFill>
                  <a:srgbClr val="212121"/>
                </a:solidFill>
              </a:defRPr>
            </a:lvl5pPr>
            <a:lvl6pPr lvl="5" rtl="0" algn="l">
              <a:lnSpc>
                <a:spcPct val="100000"/>
              </a:lnSpc>
              <a:spcBef>
                <a:spcPts val="0"/>
              </a:spcBef>
              <a:spcAft>
                <a:spcPts val="0"/>
              </a:spcAft>
              <a:buNone/>
              <a:defRPr b="1" sz="3700">
                <a:solidFill>
                  <a:srgbClr val="212121"/>
                </a:solidFill>
              </a:defRPr>
            </a:lvl6pPr>
            <a:lvl7pPr lvl="6" rtl="0" algn="l">
              <a:lnSpc>
                <a:spcPct val="100000"/>
              </a:lnSpc>
              <a:spcBef>
                <a:spcPts val="0"/>
              </a:spcBef>
              <a:spcAft>
                <a:spcPts val="0"/>
              </a:spcAft>
              <a:buNone/>
              <a:defRPr b="1" sz="3700">
                <a:solidFill>
                  <a:srgbClr val="212121"/>
                </a:solidFill>
              </a:defRPr>
            </a:lvl7pPr>
            <a:lvl8pPr lvl="7" rtl="0" algn="l">
              <a:lnSpc>
                <a:spcPct val="100000"/>
              </a:lnSpc>
              <a:spcBef>
                <a:spcPts val="0"/>
              </a:spcBef>
              <a:spcAft>
                <a:spcPts val="0"/>
              </a:spcAft>
              <a:buNone/>
              <a:defRPr b="1" sz="3700">
                <a:solidFill>
                  <a:srgbClr val="212121"/>
                </a:solidFill>
              </a:defRPr>
            </a:lvl8pPr>
            <a:lvl9pPr lvl="8" rtl="0" algn="l">
              <a:lnSpc>
                <a:spcPct val="100000"/>
              </a:lnSpc>
              <a:spcBef>
                <a:spcPts val="0"/>
              </a:spcBef>
              <a:spcAft>
                <a:spcPts val="0"/>
              </a:spcAft>
              <a:buNone/>
              <a:defRPr b="1" sz="3700">
                <a:solidFill>
                  <a:srgbClr val="212121"/>
                </a:solidFill>
              </a:defRPr>
            </a:lvl9pPr>
          </a:lstStyle>
          <a:p/>
        </p:txBody>
      </p:sp>
      <p:sp>
        <p:nvSpPr>
          <p:cNvPr id="108" name="Google Shape;108;g19f3f8fcf21_0_82"/>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lvl="0" rtl="0" algn="r">
              <a:lnSpc>
                <a:spcPct val="100000"/>
              </a:lnSpc>
              <a:spcAft>
                <a:spcPts val="0"/>
              </a:spcAft>
              <a:buNone/>
              <a:defRPr sz="1300">
                <a:solidFill>
                  <a:schemeClr val="dk2"/>
                </a:solidFill>
              </a:defRPr>
            </a:lvl1pPr>
            <a:lvl2pPr lvl="1" rtl="0" algn="r">
              <a:lnSpc>
                <a:spcPct val="100000"/>
              </a:lnSpc>
              <a:spcAft>
                <a:spcPts val="0"/>
              </a:spcAft>
              <a:buNone/>
              <a:defRPr sz="1300">
                <a:solidFill>
                  <a:schemeClr val="dk2"/>
                </a:solidFill>
              </a:defRPr>
            </a:lvl2pPr>
            <a:lvl3pPr lvl="2" rtl="0" algn="r">
              <a:lnSpc>
                <a:spcPct val="100000"/>
              </a:lnSpc>
              <a:spcAft>
                <a:spcPts val="0"/>
              </a:spcAft>
              <a:buNone/>
              <a:defRPr sz="1300">
                <a:solidFill>
                  <a:schemeClr val="dk2"/>
                </a:solidFill>
              </a:defRPr>
            </a:lvl3pPr>
            <a:lvl4pPr lvl="3" rtl="0" algn="r">
              <a:lnSpc>
                <a:spcPct val="100000"/>
              </a:lnSpc>
              <a:spcAft>
                <a:spcPts val="0"/>
              </a:spcAft>
              <a:buNone/>
              <a:defRPr sz="1300">
                <a:solidFill>
                  <a:schemeClr val="dk2"/>
                </a:solidFill>
              </a:defRPr>
            </a:lvl4pPr>
            <a:lvl5pPr lvl="4" rtl="0" algn="r">
              <a:lnSpc>
                <a:spcPct val="100000"/>
              </a:lnSpc>
              <a:spcAft>
                <a:spcPts val="0"/>
              </a:spcAft>
              <a:buNone/>
              <a:defRPr sz="1300">
                <a:solidFill>
                  <a:schemeClr val="dk2"/>
                </a:solidFill>
              </a:defRPr>
            </a:lvl5pPr>
            <a:lvl6pPr lvl="5" rtl="0" algn="r">
              <a:lnSpc>
                <a:spcPct val="100000"/>
              </a:lnSpc>
              <a:spcAft>
                <a:spcPts val="0"/>
              </a:spcAft>
              <a:buNone/>
              <a:defRPr sz="1300">
                <a:solidFill>
                  <a:schemeClr val="dk2"/>
                </a:solidFill>
              </a:defRPr>
            </a:lvl6pPr>
            <a:lvl7pPr lvl="6" rtl="0" algn="r">
              <a:lnSpc>
                <a:spcPct val="100000"/>
              </a:lnSpc>
              <a:spcAft>
                <a:spcPts val="0"/>
              </a:spcAft>
              <a:buNone/>
              <a:defRPr sz="1300">
                <a:solidFill>
                  <a:schemeClr val="dk2"/>
                </a:solidFill>
              </a:defRPr>
            </a:lvl7pPr>
            <a:lvl8pPr lvl="7" rtl="0" algn="r">
              <a:lnSpc>
                <a:spcPct val="100000"/>
              </a:lnSpc>
              <a:spcAft>
                <a:spcPts val="0"/>
              </a:spcAft>
              <a:buNone/>
              <a:defRPr sz="1300">
                <a:solidFill>
                  <a:schemeClr val="dk2"/>
                </a:solidFill>
              </a:defRPr>
            </a:lvl8pPr>
            <a:lvl9pPr lvl="8" rtl="0" algn="r">
              <a:lnSpc>
                <a:spcPct val="100000"/>
              </a:lnSpc>
              <a:spcAft>
                <a:spcPts val="0"/>
              </a:spcAft>
              <a:buNone/>
              <a:defRPr sz="1300">
                <a:solidFill>
                  <a:schemeClr val="dk2"/>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4" name="Google Shape;24;p1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32" name="Shape 32"/>
        <p:cNvGrpSpPr/>
        <p:nvPr/>
      </p:nvGrpSpPr>
      <p:grpSpPr>
        <a:xfrm>
          <a:off x="0" y="0"/>
          <a:ext cx="0" cy="0"/>
          <a:chOff x="0" y="0"/>
          <a:chExt cx="0" cy="0"/>
        </a:xfrm>
      </p:grpSpPr>
      <p:sp>
        <p:nvSpPr>
          <p:cNvPr id="33" name="Google Shape;33;p19"/>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5" name="Google Shape;35;p19"/>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9"/>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9"/>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38" name="Google Shape;38;p19"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2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0"/>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2" name="Google Shape;42;p20"/>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3" name="Google Shape;43;p20"/>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0"/>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2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1"/>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9" name="Google Shape;49;p21"/>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0" name="Google Shape;50;p21"/>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51" name="Google Shape;51;p21"/>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2" name="Google Shape;52;p2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2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9" name="Shape 59"/>
        <p:cNvGrpSpPr/>
        <p:nvPr/>
      </p:nvGrpSpPr>
      <p:grpSpPr>
        <a:xfrm>
          <a:off x="0" y="0"/>
          <a:ext cx="0" cy="0"/>
          <a:chOff x="0" y="0"/>
          <a:chExt cx="0" cy="0"/>
        </a:xfrm>
      </p:grpSpPr>
      <p:sp>
        <p:nvSpPr>
          <p:cNvPr id="60" name="Google Shape;60;p23"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3"/>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3"/>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3" name="Google Shape;63;p23"/>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4" name="Google Shape;64;p23"/>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3"/>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67" name="Google Shape;67;p23"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8" name="Shape 68"/>
        <p:cNvGrpSpPr/>
        <p:nvPr/>
      </p:nvGrpSpPr>
      <p:grpSpPr>
        <a:xfrm>
          <a:off x="0" y="0"/>
          <a:ext cx="0" cy="0"/>
          <a:chOff x="0" y="0"/>
          <a:chExt cx="0" cy="0"/>
        </a:xfrm>
      </p:grpSpPr>
      <p:sp>
        <p:nvSpPr>
          <p:cNvPr id="69" name="Google Shape;69;p24"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4"/>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4"/>
          <p:cNvSpPr/>
          <p:nvPr>
            <p:ph idx="2" type="pic"/>
          </p:nvPr>
        </p:nvSpPr>
        <p:spPr>
          <a:xfrm>
            <a:off x="5532120" y="0"/>
            <a:ext cx="6659880" cy="6857999"/>
          </a:xfrm>
          <a:prstGeom prst="rect">
            <a:avLst/>
          </a:prstGeom>
          <a:noFill/>
          <a:ln>
            <a:noFill/>
          </a:ln>
        </p:spPr>
      </p:sp>
      <p:sp>
        <p:nvSpPr>
          <p:cNvPr id="72" name="Google Shape;72;p24"/>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3" name="Google Shape;73;p24"/>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4"/>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4"/>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76" name="Google Shape;76;p24"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8" name="Google Shape;8;p1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 name="Google Shape;9;p1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1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1" name="Google Shape;11;p15"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arxiv.org/pdf/1802.04987.pdf" TargetMode="External"/><Relationship Id="rId4" Type="http://schemas.openxmlformats.org/officeDocument/2006/relationships/hyperlink" Target="https://rstudio-pubs-static.s3.amazonaws.com/524786_4d3da4afc6bd406c8f720572b460cc3e.html" TargetMode="External"/><Relationship Id="rId5" Type="http://schemas.openxmlformats.org/officeDocument/2006/relationships/hyperlink" Target="https://towardsdatascience.com/predicting-premier-league-odds-from-ea-player-bfdb52597392" TargetMode="External"/><Relationship Id="rId6" Type="http://schemas.openxmlformats.org/officeDocument/2006/relationships/hyperlink" Target="https://www.kaggle.com/" TargetMode="External"/><Relationship Id="rId7" Type="http://schemas.openxmlformats.org/officeDocument/2006/relationships/hyperlink" Target="https://medium.com/analytics-vidhya/are-footballers-playing-in-their-best-positons-using-football-manager-dataset-a534660554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colab.research.google.com/drive/1zMwHRC_W7RkGD5PGcr46IaG8N0_uSQlZ" TargetMode="External"/><Relationship Id="rId4" Type="http://schemas.openxmlformats.org/officeDocument/2006/relationships/hyperlink" Target="https://colab.research.google.com/drive/1TiTJBfSlQ0xHHvokjGCrHUc_BO2adW2Z"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
          <p:cNvSpPr txBox="1"/>
          <p:nvPr>
            <p:ph type="ctrTitle"/>
          </p:nvPr>
        </p:nvSpPr>
        <p:spPr>
          <a:xfrm>
            <a:off x="1915125" y="983900"/>
            <a:ext cx="8361300" cy="3289500"/>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7200"/>
              <a:buFont typeface="Libre Franklin"/>
              <a:buNone/>
            </a:pPr>
            <a:r>
              <a:rPr lang="en-IN"/>
              <a:t>FOOTBALL PLAYER RATING PREDICTION</a:t>
            </a:r>
            <a:endParaRPr/>
          </a:p>
        </p:txBody>
      </p:sp>
      <p:sp>
        <p:nvSpPr>
          <p:cNvPr id="114" name="Google Shape;114;p1"/>
          <p:cNvSpPr txBox="1"/>
          <p:nvPr>
            <p:ph idx="1" type="subTitle"/>
          </p:nvPr>
        </p:nvSpPr>
        <p:spPr>
          <a:xfrm>
            <a:off x="7769377" y="4273391"/>
            <a:ext cx="3657600" cy="13548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12000"/>
              </a:lnSpc>
              <a:spcBef>
                <a:spcPts val="0"/>
              </a:spcBef>
              <a:spcAft>
                <a:spcPts val="0"/>
              </a:spcAft>
              <a:buClr>
                <a:schemeClr val="dk2"/>
              </a:buClr>
              <a:buSzPct val="100000"/>
              <a:buNone/>
            </a:pPr>
            <a:r>
              <a:rPr lang="en-IN"/>
              <a:t>PA 68 Akshit Langeh</a:t>
            </a:r>
            <a:endParaRPr/>
          </a:p>
          <a:p>
            <a:pPr indent="0" lvl="0" marL="0" rtl="0" algn="l">
              <a:lnSpc>
                <a:spcPct val="112000"/>
              </a:lnSpc>
              <a:spcBef>
                <a:spcPts val="0"/>
              </a:spcBef>
              <a:spcAft>
                <a:spcPts val="0"/>
              </a:spcAft>
              <a:buClr>
                <a:schemeClr val="dk2"/>
              </a:buClr>
              <a:buSzPct val="100000"/>
              <a:buNone/>
            </a:pPr>
            <a:r>
              <a:rPr lang="en-IN"/>
              <a:t>PB 75 Shubh Sharma</a:t>
            </a:r>
            <a:endParaRPr/>
          </a:p>
          <a:p>
            <a:pPr indent="0" lvl="0" marL="0" rtl="0" algn="l">
              <a:lnSpc>
                <a:spcPct val="112000"/>
              </a:lnSpc>
              <a:spcBef>
                <a:spcPts val="0"/>
              </a:spcBef>
              <a:spcAft>
                <a:spcPts val="0"/>
              </a:spcAft>
              <a:buClr>
                <a:schemeClr val="dk2"/>
              </a:buClr>
              <a:buSzPct val="100000"/>
              <a:buNone/>
            </a:pPr>
            <a:r>
              <a:rPr lang="en-IN"/>
              <a:t>PA 58 Prathamesh Joshi</a:t>
            </a:r>
            <a:endParaRPr/>
          </a:p>
          <a:p>
            <a:pPr indent="0" lvl="0" marL="0" rtl="0" algn="l">
              <a:lnSpc>
                <a:spcPct val="112000"/>
              </a:lnSpc>
              <a:spcBef>
                <a:spcPts val="0"/>
              </a:spcBef>
              <a:spcAft>
                <a:spcPts val="0"/>
              </a:spcAft>
              <a:buClr>
                <a:schemeClr val="dk2"/>
              </a:buClr>
              <a:buSzPct val="100000"/>
              <a:buNone/>
            </a:pPr>
            <a:r>
              <a:rPr lang="en-IN"/>
              <a:t>PB 07 Aditya Jaiswal</a:t>
            </a:r>
            <a:endParaRPr/>
          </a:p>
          <a:p>
            <a:pPr indent="0" lvl="0" marL="0" rtl="0" algn="ctr">
              <a:lnSpc>
                <a:spcPct val="112000"/>
              </a:lnSpc>
              <a:spcBef>
                <a:spcPts val="0"/>
              </a:spcBef>
              <a:spcAft>
                <a:spcPts val="0"/>
              </a:spcAft>
              <a:buClr>
                <a:schemeClr val="dk2"/>
              </a:buClr>
              <a:buSzPct val="100000"/>
              <a:buNone/>
            </a:pPr>
            <a:r>
              <a:t/>
            </a:r>
            <a:endParaRPr/>
          </a:p>
        </p:txBody>
      </p:sp>
      <p:sp>
        <p:nvSpPr>
          <p:cNvPr id="115" name="Google Shape;115;p1"/>
          <p:cNvSpPr txBox="1"/>
          <p:nvPr>
            <p:ph idx="1" type="subTitle"/>
          </p:nvPr>
        </p:nvSpPr>
        <p:spPr>
          <a:xfrm>
            <a:off x="1485902" y="4273391"/>
            <a:ext cx="3657600" cy="1354800"/>
          </a:xfrm>
          <a:prstGeom prst="rect">
            <a:avLst/>
          </a:prstGeom>
          <a:noFill/>
          <a:ln>
            <a:noFill/>
          </a:ln>
        </p:spPr>
        <p:txBody>
          <a:bodyPr anchorCtr="0" anchor="t" bIns="45700" lIns="91425" spcFirstLastPara="1" rIns="91425" wrap="square" tIns="45700">
            <a:normAutofit/>
          </a:bodyPr>
          <a:lstStyle/>
          <a:p>
            <a:pPr indent="0" lvl="0" marL="0" rtl="0" algn="ctr">
              <a:lnSpc>
                <a:spcPct val="112000"/>
              </a:lnSpc>
              <a:spcBef>
                <a:spcPts val="0"/>
              </a:spcBef>
              <a:spcAft>
                <a:spcPts val="0"/>
              </a:spcAft>
              <a:buClr>
                <a:schemeClr val="dk2"/>
              </a:buClr>
              <a:buSzPts val="2300"/>
              <a:buNone/>
            </a:pPr>
            <a:r>
              <a:rPr lang="en-IN"/>
              <a:t>Guided By-</a:t>
            </a:r>
            <a:endParaRPr/>
          </a:p>
          <a:p>
            <a:pPr indent="0" lvl="0" marL="0" rtl="0" algn="ctr">
              <a:lnSpc>
                <a:spcPct val="112000"/>
              </a:lnSpc>
              <a:spcBef>
                <a:spcPts val="0"/>
              </a:spcBef>
              <a:spcAft>
                <a:spcPts val="0"/>
              </a:spcAft>
              <a:buClr>
                <a:schemeClr val="dk2"/>
              </a:buClr>
              <a:buSzPts val="2300"/>
              <a:buNone/>
            </a:pPr>
            <a:r>
              <a:rPr lang="en-IN"/>
              <a:t>Prof. Suhas Joshi</a:t>
            </a:r>
            <a:endParaRPr/>
          </a:p>
        </p:txBody>
      </p:sp>
      <p:sp>
        <p:nvSpPr>
          <p:cNvPr id="116" name="Google Shape;116;p1"/>
          <p:cNvSpPr txBox="1"/>
          <p:nvPr>
            <p:ph idx="12" type="sldNum"/>
          </p:nvPr>
        </p:nvSpPr>
        <p:spPr>
          <a:xfrm>
            <a:off x="9830683" y="6453386"/>
            <a:ext cx="1596300" cy="40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n-IN" u="sng"/>
              <a:t>Observations</a:t>
            </a:r>
            <a:endParaRPr/>
          </a:p>
        </p:txBody>
      </p:sp>
      <p:pic>
        <p:nvPicPr>
          <p:cNvPr id="176" name="Google Shape;176;p9"/>
          <p:cNvPicPr preferRelativeResize="0"/>
          <p:nvPr/>
        </p:nvPicPr>
        <p:blipFill rotWithShape="1">
          <a:blip r:embed="rId3">
            <a:alphaModFix/>
          </a:blip>
          <a:srcRect b="0" l="0" r="0" t="0"/>
          <a:stretch/>
        </p:blipFill>
        <p:spPr>
          <a:xfrm>
            <a:off x="2981275" y="1578650"/>
            <a:ext cx="6381851" cy="4647875"/>
          </a:xfrm>
          <a:prstGeom prst="rect">
            <a:avLst/>
          </a:prstGeom>
          <a:noFill/>
          <a:ln>
            <a:noFill/>
          </a:ln>
        </p:spPr>
      </p:pic>
      <p:sp>
        <p:nvSpPr>
          <p:cNvPr id="177" name="Google Shape;177;p9"/>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10"/>
          <p:cNvPicPr preferRelativeResize="0"/>
          <p:nvPr/>
        </p:nvPicPr>
        <p:blipFill rotWithShape="1">
          <a:blip r:embed="rId3">
            <a:alphaModFix/>
          </a:blip>
          <a:srcRect b="0" l="0" r="0" t="0"/>
          <a:stretch/>
        </p:blipFill>
        <p:spPr>
          <a:xfrm>
            <a:off x="890225" y="472425"/>
            <a:ext cx="4897163" cy="5913149"/>
          </a:xfrm>
          <a:prstGeom prst="rect">
            <a:avLst/>
          </a:prstGeom>
          <a:noFill/>
          <a:ln>
            <a:noFill/>
          </a:ln>
        </p:spPr>
      </p:pic>
      <p:pic>
        <p:nvPicPr>
          <p:cNvPr id="183" name="Google Shape;183;p10"/>
          <p:cNvPicPr preferRelativeResize="0"/>
          <p:nvPr/>
        </p:nvPicPr>
        <p:blipFill rotWithShape="1">
          <a:blip r:embed="rId4">
            <a:alphaModFix/>
          </a:blip>
          <a:srcRect b="0" l="0" r="0" t="0"/>
          <a:stretch/>
        </p:blipFill>
        <p:spPr>
          <a:xfrm>
            <a:off x="6437650" y="472425"/>
            <a:ext cx="5143213" cy="5913150"/>
          </a:xfrm>
          <a:prstGeom prst="rect">
            <a:avLst/>
          </a:prstGeom>
          <a:noFill/>
          <a:ln>
            <a:noFill/>
          </a:ln>
        </p:spPr>
      </p:pic>
      <p:sp>
        <p:nvSpPr>
          <p:cNvPr id="184" name="Google Shape;184;p10"/>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11"/>
          <p:cNvPicPr preferRelativeResize="0"/>
          <p:nvPr/>
        </p:nvPicPr>
        <p:blipFill rotWithShape="1">
          <a:blip r:embed="rId3">
            <a:alphaModFix/>
          </a:blip>
          <a:srcRect b="6825" l="0" r="6472" t="13058"/>
          <a:stretch/>
        </p:blipFill>
        <p:spPr>
          <a:xfrm>
            <a:off x="-887876" y="0"/>
            <a:ext cx="14233291" cy="6858000"/>
          </a:xfrm>
          <a:prstGeom prst="rect">
            <a:avLst/>
          </a:prstGeom>
          <a:noFill/>
          <a:ln>
            <a:noFill/>
          </a:ln>
        </p:spPr>
      </p:pic>
      <p:sp>
        <p:nvSpPr>
          <p:cNvPr id="190" name="Google Shape;190;p11"/>
          <p:cNvSpPr/>
          <p:nvPr/>
        </p:nvSpPr>
        <p:spPr>
          <a:xfrm>
            <a:off x="0" y="3432533"/>
            <a:ext cx="6091200" cy="2286000"/>
          </a:xfrm>
          <a:prstGeom prst="rect">
            <a:avLst/>
          </a:prstGeom>
          <a:solidFill>
            <a:srgbClr val="FFFFFF">
              <a:alpha val="8549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1" name="Google Shape;191;p11"/>
          <p:cNvSpPr txBox="1"/>
          <p:nvPr>
            <p:ph type="title"/>
          </p:nvPr>
        </p:nvSpPr>
        <p:spPr>
          <a:xfrm>
            <a:off x="468800" y="3649133"/>
            <a:ext cx="5330100" cy="1231500"/>
          </a:xfrm>
          <a:prstGeom prst="rect">
            <a:avLst/>
          </a:prstGeom>
        </p:spPr>
        <p:txBody>
          <a:bodyPr anchorCtr="0" anchor="ctr" bIns="45700" lIns="91425" spcFirstLastPara="1" rIns="91425" wrap="square" tIns="45700">
            <a:spAutoFit/>
          </a:bodyPr>
          <a:lstStyle/>
          <a:p>
            <a:pPr indent="0" lvl="0" marL="0" rtl="0" algn="l">
              <a:spcBef>
                <a:spcPts val="0"/>
              </a:spcBef>
              <a:spcAft>
                <a:spcPts val="0"/>
              </a:spcAft>
              <a:buNone/>
            </a:pPr>
            <a:r>
              <a:rPr lang="en-IN"/>
              <a:t>Visualization Dashboard</a:t>
            </a:r>
            <a:endParaRPr/>
          </a:p>
        </p:txBody>
      </p:sp>
      <p:sp>
        <p:nvSpPr>
          <p:cNvPr id="192" name="Google Shape;192;p11"/>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12"/>
          <p:cNvPicPr preferRelativeResize="0"/>
          <p:nvPr/>
        </p:nvPicPr>
        <p:blipFill rotWithShape="1">
          <a:blip r:embed="rId3">
            <a:alphaModFix/>
          </a:blip>
          <a:srcRect b="3652" l="0" r="0" t="3652"/>
          <a:stretch/>
        </p:blipFill>
        <p:spPr>
          <a:xfrm>
            <a:off x="898400" y="719000"/>
            <a:ext cx="10395202" cy="5419999"/>
          </a:xfrm>
          <a:prstGeom prst="rect">
            <a:avLst/>
          </a:prstGeom>
          <a:noFill/>
          <a:ln>
            <a:noFill/>
          </a:ln>
        </p:spPr>
      </p:pic>
      <p:sp>
        <p:nvSpPr>
          <p:cNvPr id="198" name="Google Shape;198;p12"/>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solidFill>
                  <a:schemeClr val="dk2"/>
                </a:solidFill>
              </a:rPr>
              <a:t>‹#›</a:t>
            </a:fld>
            <a:endParaRPr>
              <a:solidFill>
                <a:schemeClr val="dk2"/>
              </a:solidFill>
            </a:endParaRPr>
          </a:p>
        </p:txBody>
      </p:sp>
      <p:sp>
        <p:nvSpPr>
          <p:cNvPr id="199" name="Google Shape;199;p12"/>
          <p:cNvSpPr txBox="1"/>
          <p:nvPr/>
        </p:nvSpPr>
        <p:spPr>
          <a:xfrm>
            <a:off x="3282000" y="6279875"/>
            <a:ext cx="5628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a:latin typeface="Libre Franklin"/>
                <a:ea typeface="Libre Franklin"/>
                <a:cs typeface="Libre Franklin"/>
                <a:sym typeface="Libre Franklin"/>
              </a:rPr>
              <a:t>Player Overall rating vs Market Value</a:t>
            </a:r>
            <a:endParaRPr>
              <a:latin typeface="Libre Franklin"/>
              <a:ea typeface="Libre Franklin"/>
              <a:cs typeface="Libre Franklin"/>
              <a:sym typeface="Libre Frankli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g19f3c652775_0_289"/>
          <p:cNvPicPr preferRelativeResize="0"/>
          <p:nvPr/>
        </p:nvPicPr>
        <p:blipFill rotWithShape="1">
          <a:blip r:embed="rId3">
            <a:alphaModFix/>
          </a:blip>
          <a:srcRect b="3652" l="0" r="0" t="3652"/>
          <a:stretch/>
        </p:blipFill>
        <p:spPr>
          <a:xfrm>
            <a:off x="898400" y="719000"/>
            <a:ext cx="10395202" cy="5419999"/>
          </a:xfrm>
          <a:prstGeom prst="rect">
            <a:avLst/>
          </a:prstGeom>
          <a:noFill/>
          <a:ln>
            <a:noFill/>
          </a:ln>
        </p:spPr>
      </p:pic>
      <p:sp>
        <p:nvSpPr>
          <p:cNvPr id="205" name="Google Shape;205;g19f3c652775_0_289"/>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solidFill>
                  <a:schemeClr val="dk2"/>
                </a:solidFill>
              </a:rPr>
              <a:t>‹#›</a:t>
            </a:fld>
            <a:endParaRPr>
              <a:solidFill>
                <a:schemeClr val="dk2"/>
              </a:solidFill>
            </a:endParaRPr>
          </a:p>
        </p:txBody>
      </p:sp>
      <p:sp>
        <p:nvSpPr>
          <p:cNvPr id="206" name="Google Shape;206;g19f3c652775_0_289"/>
          <p:cNvSpPr txBox="1"/>
          <p:nvPr/>
        </p:nvSpPr>
        <p:spPr>
          <a:xfrm>
            <a:off x="3916950" y="6350000"/>
            <a:ext cx="4358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a:latin typeface="Libre Franklin"/>
                <a:ea typeface="Libre Franklin"/>
                <a:cs typeface="Libre Franklin"/>
                <a:sym typeface="Libre Franklin"/>
              </a:rPr>
              <a:t>Average Age vs Overall Rating</a:t>
            </a:r>
            <a:endParaRPr>
              <a:latin typeface="Libre Franklin"/>
              <a:ea typeface="Libre Franklin"/>
              <a:cs typeface="Libre Franklin"/>
              <a:sym typeface="Libre Frankli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g19f3c652775_0_341"/>
          <p:cNvPicPr preferRelativeResize="0"/>
          <p:nvPr/>
        </p:nvPicPr>
        <p:blipFill rotWithShape="1">
          <a:blip r:embed="rId3">
            <a:alphaModFix/>
          </a:blip>
          <a:srcRect b="3652" l="0" r="0" t="3652"/>
          <a:stretch/>
        </p:blipFill>
        <p:spPr>
          <a:xfrm>
            <a:off x="898400" y="719000"/>
            <a:ext cx="10395202" cy="5419999"/>
          </a:xfrm>
          <a:prstGeom prst="rect">
            <a:avLst/>
          </a:prstGeom>
          <a:noFill/>
          <a:ln>
            <a:noFill/>
          </a:ln>
        </p:spPr>
      </p:pic>
      <p:sp>
        <p:nvSpPr>
          <p:cNvPr id="212" name="Google Shape;212;g19f3c652775_0_341"/>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solidFill>
                  <a:schemeClr val="dk2"/>
                </a:solidFill>
              </a:rPr>
              <a:t>‹#›</a:t>
            </a:fld>
            <a:endParaRPr>
              <a:solidFill>
                <a:schemeClr val="dk2"/>
              </a:solidFill>
            </a:endParaRPr>
          </a:p>
        </p:txBody>
      </p:sp>
      <p:sp>
        <p:nvSpPr>
          <p:cNvPr id="213" name="Google Shape;213;g19f3c652775_0_341"/>
          <p:cNvSpPr txBox="1"/>
          <p:nvPr/>
        </p:nvSpPr>
        <p:spPr>
          <a:xfrm>
            <a:off x="3649575" y="6416850"/>
            <a:ext cx="4545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a:latin typeface="Libre Franklin"/>
                <a:ea typeface="Libre Franklin"/>
                <a:cs typeface="Libre Franklin"/>
                <a:sym typeface="Libre Franklin"/>
              </a:rPr>
              <a:t>Players Attributes</a:t>
            </a:r>
            <a:endParaRPr>
              <a:latin typeface="Libre Franklin"/>
              <a:ea typeface="Libre Franklin"/>
              <a:cs typeface="Libre Franklin"/>
              <a:sym typeface="Libre Frankli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g19f3c652775_0_376"/>
          <p:cNvPicPr preferRelativeResize="0"/>
          <p:nvPr/>
        </p:nvPicPr>
        <p:blipFill rotWithShape="1">
          <a:blip r:embed="rId3">
            <a:alphaModFix/>
          </a:blip>
          <a:srcRect b="0" l="24358" r="24358" t="0"/>
          <a:stretch/>
        </p:blipFill>
        <p:spPr>
          <a:xfrm>
            <a:off x="5298380" y="0"/>
            <a:ext cx="6698400" cy="6858000"/>
          </a:xfrm>
          <a:prstGeom prst="ellipse">
            <a:avLst/>
          </a:prstGeom>
          <a:noFill/>
          <a:ln>
            <a:noFill/>
          </a:ln>
        </p:spPr>
      </p:pic>
      <p:sp>
        <p:nvSpPr>
          <p:cNvPr id="219" name="Google Shape;219;g19f3c652775_0_376"/>
          <p:cNvSpPr txBox="1"/>
          <p:nvPr>
            <p:ph idx="1" type="body"/>
          </p:nvPr>
        </p:nvSpPr>
        <p:spPr>
          <a:xfrm>
            <a:off x="840100" y="1323500"/>
            <a:ext cx="4458300" cy="1158900"/>
          </a:xfrm>
          <a:prstGeom prst="rect">
            <a:avLst/>
          </a:prstGeom>
        </p:spPr>
        <p:txBody>
          <a:bodyPr anchorCtr="0" anchor="ctr" bIns="45700" lIns="91425" spcFirstLastPara="1" rIns="91425" wrap="square" tIns="45700">
            <a:spAutoFit/>
          </a:bodyPr>
          <a:lstStyle/>
          <a:p>
            <a:pPr indent="0" lvl="0" marL="0" rtl="0" algn="l">
              <a:spcBef>
                <a:spcPts val="1000"/>
              </a:spcBef>
              <a:spcAft>
                <a:spcPts val="2100"/>
              </a:spcAft>
              <a:buNone/>
            </a:pPr>
            <a:r>
              <a:rPr lang="en-IN"/>
              <a:t>Pie chart visualization of distribution of preferred foot among Football Players</a:t>
            </a:r>
            <a:endParaRPr/>
          </a:p>
        </p:txBody>
      </p:sp>
      <p:sp>
        <p:nvSpPr>
          <p:cNvPr id="220" name="Google Shape;220;g19f3c652775_0_376"/>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n-IN" u="sng"/>
              <a:t>Novelty</a:t>
            </a:r>
            <a:endParaRPr/>
          </a:p>
        </p:txBody>
      </p:sp>
      <p:sp>
        <p:nvSpPr>
          <p:cNvPr id="226" name="Google Shape;226;p13"/>
          <p:cNvSpPr txBox="1"/>
          <p:nvPr>
            <p:ph idx="1" type="body"/>
          </p:nvPr>
        </p:nvSpPr>
        <p:spPr>
          <a:xfrm>
            <a:off x="1219200" y="1715548"/>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lang="en-IN"/>
              <a:t>The researches that uses the EA rating dataset is mostly used in video game engine but with our model the same can be applied to real world challenges by giving various scouts and sport related communities an opportunity to choose wisely among a huge array of non professional players available.</a:t>
            </a:r>
            <a:endParaRPr/>
          </a:p>
          <a:p>
            <a:pPr indent="-384048" lvl="0" marL="384048" rtl="0" algn="l">
              <a:lnSpc>
                <a:spcPct val="94000"/>
              </a:lnSpc>
              <a:spcBef>
                <a:spcPts val="1200"/>
              </a:spcBef>
              <a:spcAft>
                <a:spcPts val="0"/>
              </a:spcAft>
              <a:buClr>
                <a:schemeClr val="dk2"/>
              </a:buClr>
              <a:buSzPts val="2000"/>
              <a:buChar char="■"/>
            </a:pPr>
            <a:r>
              <a:rPr lang="en-IN"/>
              <a:t>This model can be used to find how much potential does a young player carries and which roles in a team he can fulfil. The model once trained will be applied to the dataset consisting of non professional players and by virtue of which various features of the player can be calculated like the position or role of the player in a real or a fantasy team.</a:t>
            </a:r>
            <a:endParaRPr/>
          </a:p>
          <a:p>
            <a:pPr indent="-384048" lvl="0" marL="384048" rtl="0" algn="l">
              <a:lnSpc>
                <a:spcPct val="94000"/>
              </a:lnSpc>
              <a:spcBef>
                <a:spcPts val="1200"/>
              </a:spcBef>
              <a:spcAft>
                <a:spcPts val="0"/>
              </a:spcAft>
              <a:buClr>
                <a:schemeClr val="dk2"/>
              </a:buClr>
              <a:buSzPts val="2000"/>
              <a:buChar char="■"/>
            </a:pPr>
            <a:r>
              <a:rPr lang="en-IN"/>
              <a:t> Another feature of the model is its flexibility as instead of football we can train it on other dataset that belong to other sport.</a:t>
            </a:r>
            <a:endParaRPr/>
          </a:p>
        </p:txBody>
      </p:sp>
      <p:sp>
        <p:nvSpPr>
          <p:cNvPr id="227" name="Google Shape;227;p13"/>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n-IN" u="sng"/>
              <a:t>References</a:t>
            </a:r>
            <a:endParaRPr/>
          </a:p>
        </p:txBody>
      </p:sp>
      <p:sp>
        <p:nvSpPr>
          <p:cNvPr id="233" name="Google Shape;233;p14"/>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lang="en-IN" u="sng">
                <a:solidFill>
                  <a:schemeClr val="hlink"/>
                </a:solidFill>
                <a:hlinkClick r:id="rId3"/>
              </a:rPr>
              <a:t>https://arxiv.org/pdf/1802.04987.pdf</a:t>
            </a:r>
            <a:endParaRPr/>
          </a:p>
          <a:p>
            <a:pPr indent="-384048" lvl="0" marL="384048" rtl="0" algn="l">
              <a:lnSpc>
                <a:spcPct val="94000"/>
              </a:lnSpc>
              <a:spcBef>
                <a:spcPts val="1200"/>
              </a:spcBef>
              <a:spcAft>
                <a:spcPts val="0"/>
              </a:spcAft>
              <a:buClr>
                <a:schemeClr val="dk2"/>
              </a:buClr>
              <a:buSzPts val="2000"/>
              <a:buChar char="■"/>
            </a:pPr>
            <a:r>
              <a:rPr lang="en-IN" u="sng">
                <a:solidFill>
                  <a:schemeClr val="hlink"/>
                </a:solidFill>
                <a:hlinkClick r:id="rId4"/>
              </a:rPr>
              <a:t>https://rstudio-pubs-static.s3.amazonaws.com/524786_4d3da4afc6bd406c8f720572b460cc3e.html</a:t>
            </a:r>
            <a:endParaRPr/>
          </a:p>
          <a:p>
            <a:pPr indent="-384048" lvl="0" marL="384048" rtl="0" algn="l">
              <a:lnSpc>
                <a:spcPct val="94000"/>
              </a:lnSpc>
              <a:spcBef>
                <a:spcPts val="1200"/>
              </a:spcBef>
              <a:spcAft>
                <a:spcPts val="0"/>
              </a:spcAft>
              <a:buClr>
                <a:schemeClr val="dk2"/>
              </a:buClr>
              <a:buSzPts val="2000"/>
              <a:buChar char="■"/>
            </a:pPr>
            <a:r>
              <a:rPr lang="en-IN" u="sng">
                <a:solidFill>
                  <a:schemeClr val="hlink"/>
                </a:solidFill>
                <a:hlinkClick r:id="rId5"/>
              </a:rPr>
              <a:t>https://towardsdatascience.com/predicting-premier-league-odds-from-ea-player-bfdb52597392</a:t>
            </a:r>
            <a:endParaRPr/>
          </a:p>
          <a:p>
            <a:pPr indent="-384048" lvl="0" marL="384048" rtl="0" algn="l">
              <a:lnSpc>
                <a:spcPct val="94000"/>
              </a:lnSpc>
              <a:spcBef>
                <a:spcPts val="1200"/>
              </a:spcBef>
              <a:spcAft>
                <a:spcPts val="0"/>
              </a:spcAft>
              <a:buClr>
                <a:schemeClr val="dk2"/>
              </a:buClr>
              <a:buSzPts val="2000"/>
              <a:buChar char="■"/>
            </a:pPr>
            <a:r>
              <a:rPr lang="en-IN" u="sng">
                <a:solidFill>
                  <a:schemeClr val="hlink"/>
                </a:solidFill>
                <a:hlinkClick r:id="rId6"/>
              </a:rPr>
              <a:t>https://www.kaggle.com/</a:t>
            </a:r>
            <a:endParaRPr/>
          </a:p>
          <a:p>
            <a:pPr indent="-384048" lvl="0" marL="384048" rtl="0" algn="l">
              <a:lnSpc>
                <a:spcPct val="94000"/>
              </a:lnSpc>
              <a:spcBef>
                <a:spcPts val="1200"/>
              </a:spcBef>
              <a:spcAft>
                <a:spcPts val="0"/>
              </a:spcAft>
              <a:buClr>
                <a:schemeClr val="dk2"/>
              </a:buClr>
              <a:buSzPts val="2000"/>
              <a:buChar char="■"/>
            </a:pPr>
            <a:r>
              <a:rPr lang="en-IN" u="sng">
                <a:solidFill>
                  <a:schemeClr val="hlink"/>
                </a:solidFill>
                <a:hlinkClick r:id="rId7"/>
              </a:rPr>
              <a:t>https://medium.com/analytics-vidhya/are-footballers-playing-in-their-best-positons-using-football-manager-dataset-a5346605541</a:t>
            </a:r>
            <a:endParaRPr/>
          </a:p>
          <a:p>
            <a:pPr indent="0" lvl="0" marL="0" rtl="0" algn="l">
              <a:lnSpc>
                <a:spcPct val="94000"/>
              </a:lnSpc>
              <a:spcBef>
                <a:spcPts val="1200"/>
              </a:spcBef>
              <a:spcAft>
                <a:spcPts val="0"/>
              </a:spcAft>
              <a:buClr>
                <a:schemeClr val="dk2"/>
              </a:buClr>
              <a:buSzPts val="2000"/>
              <a:buNone/>
            </a:pPr>
            <a:r>
              <a:t/>
            </a:r>
            <a:endParaRPr/>
          </a:p>
          <a:p>
            <a:pPr indent="-257048" lvl="0" marL="384048" rtl="0" algn="l">
              <a:lnSpc>
                <a:spcPct val="94000"/>
              </a:lnSpc>
              <a:spcBef>
                <a:spcPts val="1200"/>
              </a:spcBef>
              <a:spcAft>
                <a:spcPts val="0"/>
              </a:spcAft>
              <a:buClr>
                <a:schemeClr val="dk2"/>
              </a:buClr>
              <a:buSzPts val="2000"/>
              <a:buNone/>
            </a:pPr>
            <a:r>
              <a:t/>
            </a:r>
            <a:endParaRPr/>
          </a:p>
        </p:txBody>
      </p:sp>
      <p:sp>
        <p:nvSpPr>
          <p:cNvPr id="234" name="Google Shape;234;p14"/>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n-IN" u="sng"/>
              <a:t>Problem Statement</a:t>
            </a:r>
            <a:endParaRPr/>
          </a:p>
        </p:txBody>
      </p:sp>
      <p:sp>
        <p:nvSpPr>
          <p:cNvPr id="122" name="Google Shape;122;p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800"/>
              <a:buChar char="■"/>
            </a:pPr>
            <a:r>
              <a:rPr lang="en-IN" sz="2800"/>
              <a:t>The problem of evaluating the performance of a football player is attracting a lot of companies and scientific communities, thanks to the availability of a massive data being generated during a match.</a:t>
            </a:r>
            <a:endParaRPr/>
          </a:p>
          <a:p>
            <a:pPr indent="-384048" lvl="0" marL="384048" rtl="0" algn="l">
              <a:lnSpc>
                <a:spcPct val="94000"/>
              </a:lnSpc>
              <a:spcBef>
                <a:spcPts val="1200"/>
              </a:spcBef>
              <a:spcAft>
                <a:spcPts val="0"/>
              </a:spcAft>
              <a:buClr>
                <a:schemeClr val="dk2"/>
              </a:buClr>
              <a:buSzPts val="2800"/>
              <a:buChar char="■"/>
            </a:pPr>
            <a:r>
              <a:rPr lang="en-IN" sz="2800"/>
              <a:t>Thus the football player rating predictor is a consolidated metric that can be used to not only provide the present but also the future potential ratings of a player.</a:t>
            </a:r>
            <a:endParaRPr/>
          </a:p>
        </p:txBody>
      </p:sp>
      <p:sp>
        <p:nvSpPr>
          <p:cNvPr id="123" name="Google Shape;123;p2"/>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
          <p:cNvSpPr txBox="1"/>
          <p:nvPr>
            <p:ph type="title"/>
          </p:nvPr>
        </p:nvSpPr>
        <p:spPr>
          <a:xfrm>
            <a:off x="1295400" y="406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n-IN" u="sng"/>
              <a:t>Scope</a:t>
            </a:r>
            <a:endParaRPr/>
          </a:p>
        </p:txBody>
      </p:sp>
      <p:sp>
        <p:nvSpPr>
          <p:cNvPr id="129" name="Google Shape;129;p3"/>
          <p:cNvSpPr txBox="1"/>
          <p:nvPr>
            <p:ph idx="1" type="body"/>
          </p:nvPr>
        </p:nvSpPr>
        <p:spPr>
          <a:xfrm>
            <a:off x="849925" y="1251899"/>
            <a:ext cx="11158800" cy="5517900"/>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1200"/>
              </a:spcBef>
              <a:spcAft>
                <a:spcPts val="0"/>
              </a:spcAft>
              <a:buSzPts val="2400"/>
              <a:buChar char="■"/>
            </a:pPr>
            <a:r>
              <a:rPr lang="en-IN" sz="2400"/>
              <a:t>Selecting new talents is unfeasible for Player Scouts as it is too much time consuming and there is a major need for data analysis.</a:t>
            </a:r>
            <a:endParaRPr sz="2400"/>
          </a:p>
          <a:p>
            <a:pPr indent="-384048" lvl="0" marL="384048" rtl="0" algn="l">
              <a:lnSpc>
                <a:spcPct val="94000"/>
              </a:lnSpc>
              <a:spcBef>
                <a:spcPts val="1200"/>
              </a:spcBef>
              <a:spcAft>
                <a:spcPts val="0"/>
              </a:spcAft>
              <a:buSzPts val="2400"/>
              <a:buChar char="■"/>
            </a:pPr>
            <a:r>
              <a:rPr lang="en-IN" sz="2400"/>
              <a:t>Thus data-driven performance scores could help in selecting a small subset of the best players who meet specific constraints or show some pattern in their performance.</a:t>
            </a:r>
            <a:endParaRPr sz="2400"/>
          </a:p>
          <a:p>
            <a:pPr indent="-384048" lvl="0" marL="384048" rtl="0" algn="l">
              <a:lnSpc>
                <a:spcPct val="94000"/>
              </a:lnSpc>
              <a:spcBef>
                <a:spcPts val="1200"/>
              </a:spcBef>
              <a:spcAft>
                <a:spcPts val="0"/>
              </a:spcAft>
              <a:buSzPts val="2400"/>
              <a:buChar char="■"/>
            </a:pPr>
            <a:r>
              <a:rPr lang="en-IN" sz="2400"/>
              <a:t>This allows scouts and clubs to analyse a larger set of players and saving considerable time and economic resources while broadening scouting operations and career opportunities of the talented players.</a:t>
            </a:r>
            <a:endParaRPr/>
          </a:p>
          <a:p>
            <a:pPr indent="-384048" lvl="0" marL="384048" rtl="0" algn="l">
              <a:lnSpc>
                <a:spcPct val="94000"/>
              </a:lnSpc>
              <a:spcBef>
                <a:spcPts val="1200"/>
              </a:spcBef>
              <a:spcAft>
                <a:spcPts val="0"/>
              </a:spcAft>
              <a:buSzPts val="2400"/>
              <a:buChar char="■"/>
            </a:pPr>
            <a:r>
              <a:rPr lang="en-IN" sz="2400"/>
              <a:t>Not only in football but also various fantasy football uses such evaluations to compare performance of professional players. Due to availability of a massive data being generated during a match training dataset to our needs is feasible.</a:t>
            </a:r>
            <a:endParaRPr sz="2400"/>
          </a:p>
          <a:p>
            <a:pPr indent="-384048" lvl="0" marL="384048" rtl="0" algn="l">
              <a:lnSpc>
                <a:spcPct val="94000"/>
              </a:lnSpc>
              <a:spcBef>
                <a:spcPts val="1200"/>
              </a:spcBef>
              <a:spcAft>
                <a:spcPts val="0"/>
              </a:spcAft>
              <a:buSzPts val="2400"/>
              <a:buChar char="■"/>
            </a:pPr>
            <a:r>
              <a:rPr lang="en-IN" sz="2400"/>
              <a:t>Also this model is not limited to only football any other sport with similar database.</a:t>
            </a:r>
            <a:endParaRPr sz="2400"/>
          </a:p>
          <a:p>
            <a:pPr indent="0" lvl="0" marL="384048" rtl="0" algn="l">
              <a:lnSpc>
                <a:spcPct val="94000"/>
              </a:lnSpc>
              <a:spcBef>
                <a:spcPts val="1200"/>
              </a:spcBef>
              <a:spcAft>
                <a:spcPts val="0"/>
              </a:spcAft>
              <a:buSzPts val="1800"/>
              <a:buNone/>
            </a:pPr>
            <a:r>
              <a:t/>
            </a:r>
            <a:endParaRPr/>
          </a:p>
        </p:txBody>
      </p:sp>
      <p:sp>
        <p:nvSpPr>
          <p:cNvPr id="130" name="Google Shape;130;p3"/>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ph type="title"/>
          </p:nvPr>
        </p:nvSpPr>
        <p:spPr>
          <a:xfrm>
            <a:off x="1136708" y="0"/>
            <a:ext cx="9601200" cy="824218"/>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n-IN" u="sng"/>
              <a:t>Literature Survey</a:t>
            </a:r>
            <a:endParaRPr/>
          </a:p>
        </p:txBody>
      </p:sp>
      <p:pic>
        <p:nvPicPr>
          <p:cNvPr id="136" name="Google Shape;136;p4"/>
          <p:cNvPicPr preferRelativeResize="0"/>
          <p:nvPr/>
        </p:nvPicPr>
        <p:blipFill rotWithShape="1">
          <a:blip r:embed="rId3">
            <a:alphaModFix/>
          </a:blip>
          <a:srcRect b="0" l="0" r="0" t="0"/>
          <a:stretch/>
        </p:blipFill>
        <p:spPr>
          <a:xfrm>
            <a:off x="687897" y="746619"/>
            <a:ext cx="11504102" cy="6111381"/>
          </a:xfrm>
          <a:prstGeom prst="rect">
            <a:avLst/>
          </a:prstGeom>
          <a:noFill/>
          <a:ln>
            <a:noFill/>
          </a:ln>
        </p:spPr>
      </p:pic>
      <p:sp>
        <p:nvSpPr>
          <p:cNvPr id="137" name="Google Shape;137;p4"/>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5"/>
          <p:cNvPicPr preferRelativeResize="0"/>
          <p:nvPr/>
        </p:nvPicPr>
        <p:blipFill rotWithShape="1">
          <a:blip r:embed="rId3">
            <a:alphaModFix/>
          </a:blip>
          <a:srcRect b="0" l="0" r="0" t="0"/>
          <a:stretch/>
        </p:blipFill>
        <p:spPr>
          <a:xfrm>
            <a:off x="713064" y="0"/>
            <a:ext cx="11478936" cy="6858000"/>
          </a:xfrm>
          <a:prstGeom prst="rect">
            <a:avLst/>
          </a:prstGeom>
          <a:noFill/>
          <a:ln>
            <a:noFill/>
          </a:ln>
        </p:spPr>
      </p:pic>
      <p:sp>
        <p:nvSpPr>
          <p:cNvPr id="143" name="Google Shape;143;p5"/>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txBox="1"/>
          <p:nvPr>
            <p:ph type="title"/>
          </p:nvPr>
        </p:nvSpPr>
        <p:spPr>
          <a:xfrm>
            <a:off x="1371600" y="685800"/>
            <a:ext cx="9601200" cy="832607"/>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n-IN" u="sng"/>
              <a:t>About Dataset</a:t>
            </a:r>
            <a:endParaRPr/>
          </a:p>
        </p:txBody>
      </p:sp>
      <p:sp>
        <p:nvSpPr>
          <p:cNvPr id="149" name="Google Shape;149;p6"/>
          <p:cNvSpPr txBox="1"/>
          <p:nvPr>
            <p:ph idx="1" type="body"/>
          </p:nvPr>
        </p:nvSpPr>
        <p:spPr>
          <a:xfrm>
            <a:off x="1371600" y="1518407"/>
            <a:ext cx="10616268" cy="5025006"/>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lang="en-IN"/>
              <a:t>The datasets include player data after end of a season (in our case season 2019-2020) and is taken from Kaggle.</a:t>
            </a:r>
            <a:endParaRPr/>
          </a:p>
          <a:p>
            <a:pPr indent="-384048" lvl="0" marL="384048" rtl="0" algn="l">
              <a:lnSpc>
                <a:spcPct val="94000"/>
              </a:lnSpc>
              <a:spcBef>
                <a:spcPts val="1200"/>
              </a:spcBef>
              <a:spcAft>
                <a:spcPts val="0"/>
              </a:spcAft>
              <a:buClr>
                <a:schemeClr val="dk2"/>
              </a:buClr>
              <a:buSzPts val="2000"/>
              <a:buChar char="■"/>
            </a:pPr>
            <a:r>
              <a:rPr lang="en-IN"/>
              <a:t>There are about 100+ attributes present in the dataset that includes almost all the details about all the football players active in that season.</a:t>
            </a:r>
            <a:endParaRPr/>
          </a:p>
          <a:p>
            <a:pPr indent="-384048" lvl="0" marL="384048" rtl="0" algn="l">
              <a:lnSpc>
                <a:spcPct val="94000"/>
              </a:lnSpc>
              <a:spcBef>
                <a:spcPts val="1200"/>
              </a:spcBef>
              <a:spcAft>
                <a:spcPts val="0"/>
              </a:spcAft>
              <a:buClr>
                <a:schemeClr val="dk2"/>
              </a:buClr>
              <a:buSzPts val="2000"/>
              <a:buChar char="■"/>
            </a:pPr>
            <a:r>
              <a:rPr lang="en-IN"/>
              <a:t>Data like player position and also the role of player in the team plus </a:t>
            </a:r>
            <a:r>
              <a:rPr lang="en-IN">
                <a:latin typeface="Inter"/>
                <a:ea typeface="Inter"/>
                <a:cs typeface="Inter"/>
                <a:sym typeface="Inter"/>
              </a:rPr>
              <a:t>player</a:t>
            </a:r>
            <a:r>
              <a:rPr b="0" i="0" lang="en-IN">
                <a:latin typeface="Inter"/>
                <a:ea typeface="Inter"/>
                <a:cs typeface="Inter"/>
                <a:sym typeface="Inter"/>
              </a:rPr>
              <a:t> attributes with statistics as Attacking, Skills, Defense, Mentality, GK Skills, etc.</a:t>
            </a:r>
            <a:endParaRPr/>
          </a:p>
          <a:p>
            <a:pPr indent="-384048" lvl="0" marL="384048" rtl="0" algn="l">
              <a:lnSpc>
                <a:spcPct val="94000"/>
              </a:lnSpc>
              <a:spcBef>
                <a:spcPts val="1200"/>
              </a:spcBef>
              <a:spcAft>
                <a:spcPts val="0"/>
              </a:spcAft>
              <a:buClr>
                <a:schemeClr val="dk2"/>
              </a:buClr>
              <a:buSzPts val="2000"/>
              <a:buChar char="■"/>
            </a:pPr>
            <a:r>
              <a:rPr lang="en-IN">
                <a:latin typeface="Inter"/>
                <a:ea typeface="Inter"/>
                <a:cs typeface="Inter"/>
                <a:sym typeface="Inter"/>
              </a:rPr>
              <a:t>Also in addition p</a:t>
            </a:r>
            <a:r>
              <a:rPr b="0" i="0" lang="en-IN">
                <a:latin typeface="Inter"/>
                <a:ea typeface="Inter"/>
                <a:cs typeface="Inter"/>
                <a:sym typeface="Inter"/>
              </a:rPr>
              <a:t>layer’s personal data like Nationality, Club, Date Of Birth, Wage, Salary, etc. has been provided along with the URL of the scraped player</a:t>
            </a:r>
            <a:endParaRPr/>
          </a:p>
          <a:p>
            <a:pPr indent="-384048" lvl="0" marL="384048" rtl="0" algn="l">
              <a:lnSpc>
                <a:spcPct val="94000"/>
              </a:lnSpc>
              <a:spcBef>
                <a:spcPts val="1200"/>
              </a:spcBef>
              <a:spcAft>
                <a:spcPts val="0"/>
              </a:spcAft>
              <a:buClr>
                <a:schemeClr val="dk2"/>
              </a:buClr>
              <a:buSzPts val="2000"/>
              <a:buChar char="■"/>
            </a:pPr>
            <a:r>
              <a:rPr b="0" i="0" lang="en-IN">
                <a:latin typeface="Inter"/>
                <a:ea typeface="Inter"/>
                <a:cs typeface="Inter"/>
                <a:sym typeface="Inter"/>
              </a:rPr>
              <a:t>Hence </a:t>
            </a:r>
            <a:r>
              <a:rPr lang="en-IN">
                <a:latin typeface="Inter"/>
                <a:ea typeface="Inter"/>
                <a:cs typeface="Inter"/>
                <a:sym typeface="Inter"/>
              </a:rPr>
              <a:t>from this dataset we can train a model to not only predict player’s overall rating but also the potential that player carries.</a:t>
            </a:r>
            <a:endParaRPr/>
          </a:p>
          <a:p>
            <a:pPr indent="-384048" lvl="0" marL="384048" rtl="0" algn="l">
              <a:lnSpc>
                <a:spcPct val="94000"/>
              </a:lnSpc>
              <a:spcBef>
                <a:spcPts val="1200"/>
              </a:spcBef>
              <a:spcAft>
                <a:spcPts val="0"/>
              </a:spcAft>
              <a:buClr>
                <a:schemeClr val="dk2"/>
              </a:buClr>
              <a:buSzPts val="2000"/>
              <a:buChar char="■"/>
            </a:pPr>
            <a:r>
              <a:rPr lang="en-IN">
                <a:latin typeface="Inter"/>
                <a:ea typeface="Inter"/>
                <a:cs typeface="Inter"/>
                <a:sym typeface="Inter"/>
              </a:rPr>
              <a:t>With this dataset is being used to train the model, each member of our group has also decided to create a sample database consisting of players that are yet to be professional, so that we can predict how much potential such players carry in order to be a transfer target for the scouts.</a:t>
            </a:r>
            <a:endParaRPr b="0" i="0">
              <a:latin typeface="Inter"/>
              <a:ea typeface="Inter"/>
              <a:cs typeface="Inter"/>
              <a:sym typeface="Inter"/>
            </a:endParaRPr>
          </a:p>
          <a:p>
            <a:pPr indent="0" lvl="0" marL="0" rtl="0" algn="l">
              <a:lnSpc>
                <a:spcPct val="94000"/>
              </a:lnSpc>
              <a:spcBef>
                <a:spcPts val="1200"/>
              </a:spcBef>
              <a:spcAft>
                <a:spcPts val="0"/>
              </a:spcAft>
              <a:buClr>
                <a:schemeClr val="dk2"/>
              </a:buClr>
              <a:buSzPts val="2000"/>
              <a:buNone/>
            </a:pPr>
            <a:r>
              <a:t/>
            </a:r>
            <a:endParaRPr/>
          </a:p>
        </p:txBody>
      </p:sp>
      <p:sp>
        <p:nvSpPr>
          <p:cNvPr id="150" name="Google Shape;150;p6"/>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6" name="Google Shape;156;p7"/>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n-IN" u="sng"/>
              <a:t>Abstract</a:t>
            </a:r>
            <a:endParaRPr/>
          </a:p>
        </p:txBody>
      </p:sp>
      <p:sp>
        <p:nvSpPr>
          <p:cNvPr id="162" name="Google Shape;162;p8"/>
          <p:cNvSpPr txBox="1"/>
          <p:nvPr>
            <p:ph idx="1" type="body"/>
          </p:nvPr>
        </p:nvSpPr>
        <p:spPr>
          <a:xfrm>
            <a:off x="1371600" y="1644242"/>
            <a:ext cx="10473655" cy="4957894"/>
          </a:xfrm>
          <a:prstGeom prst="rect">
            <a:avLst/>
          </a:prstGeom>
          <a:noFill/>
          <a:ln>
            <a:noFill/>
          </a:ln>
        </p:spPr>
        <p:txBody>
          <a:bodyPr anchorCtr="0" anchor="t" bIns="45700" lIns="91425" spcFirstLastPara="1" rIns="91425" wrap="square" tIns="45700">
            <a:normAutofit fontScale="85000" lnSpcReduction="10000"/>
          </a:bodyPr>
          <a:lstStyle/>
          <a:p>
            <a:pPr indent="-374523" lvl="0" marL="384048" rtl="0" algn="l">
              <a:lnSpc>
                <a:spcPct val="94000"/>
              </a:lnSpc>
              <a:spcBef>
                <a:spcPts val="0"/>
              </a:spcBef>
              <a:spcAft>
                <a:spcPts val="0"/>
              </a:spcAft>
              <a:buClr>
                <a:schemeClr val="dk2"/>
              </a:buClr>
              <a:buSzPct val="100000"/>
              <a:buChar char="■"/>
            </a:pPr>
            <a:r>
              <a:rPr lang="en-IN"/>
              <a:t>Player rating prediction system is completely a data-driven model. To train the model we are using dataset from Kaggle which consist of about 106 columns and is obtained from EA sports player ratings. When trained, the model will be applied to another dataset which contains players that are yet to play at professional level thus providing us with their overall rating, their potential and also the position they will play in.</a:t>
            </a:r>
            <a:endParaRPr/>
          </a:p>
          <a:p>
            <a:pPr indent="-374523" lvl="0" marL="384048" rtl="0" algn="l">
              <a:lnSpc>
                <a:spcPct val="94000"/>
              </a:lnSpc>
              <a:spcBef>
                <a:spcPts val="1200"/>
              </a:spcBef>
              <a:spcAft>
                <a:spcPts val="0"/>
              </a:spcAft>
              <a:buClr>
                <a:schemeClr val="dk2"/>
              </a:buClr>
              <a:buSzPct val="100000"/>
              <a:buChar char="■"/>
            </a:pPr>
            <a:r>
              <a:rPr lang="en-IN"/>
              <a:t>Firstly various data pre-processing techniques will be used to make data fit for the regression and classification algorithms. Data Reduction techniques need to be used to select a subset of attributes from the total attribute while data cleaning techniques to fill up the missing values and data transformation techniques to normalize and encode the data values.</a:t>
            </a:r>
            <a:endParaRPr/>
          </a:p>
          <a:p>
            <a:pPr indent="-374523" lvl="0" marL="384048" rtl="0" algn="l">
              <a:lnSpc>
                <a:spcPct val="94000"/>
              </a:lnSpc>
              <a:spcBef>
                <a:spcPts val="1200"/>
              </a:spcBef>
              <a:spcAft>
                <a:spcPts val="0"/>
              </a:spcAft>
              <a:buClr>
                <a:schemeClr val="dk2"/>
              </a:buClr>
              <a:buSzPct val="100000"/>
              <a:buChar char="■"/>
            </a:pPr>
            <a:r>
              <a:rPr lang="en-IN"/>
              <a:t>After the data is processed then the features that are suitable for overall rating, potential rating and position prediction will be selected. The data so obtained will be trained using algorithms such as multiple linear regression, polynomial linear regression, random forest etc. and for position we need to use classification algorithms like KNN, decision tree, naïve bayes etc.</a:t>
            </a:r>
            <a:endParaRPr/>
          </a:p>
          <a:p>
            <a:pPr indent="-374523" lvl="0" marL="384048" rtl="0" algn="l">
              <a:lnSpc>
                <a:spcPct val="94000"/>
              </a:lnSpc>
              <a:spcBef>
                <a:spcPts val="1200"/>
              </a:spcBef>
              <a:spcAft>
                <a:spcPts val="0"/>
              </a:spcAft>
              <a:buClr>
                <a:schemeClr val="dk2"/>
              </a:buClr>
              <a:buSzPct val="100000"/>
              <a:buChar char="■"/>
            </a:pPr>
            <a:r>
              <a:rPr lang="en-IN"/>
              <a:t>To calculate the accuracies of the various algorithms being used we will make use of R-square (regression) and confusion matrix (classification) such that appropriate model can be selected.</a:t>
            </a:r>
            <a:endParaRPr/>
          </a:p>
          <a:p>
            <a:pPr indent="-363728" lvl="0" marL="384048" rtl="0" algn="l">
              <a:lnSpc>
                <a:spcPct val="94000"/>
              </a:lnSpc>
              <a:spcBef>
                <a:spcPts val="1200"/>
              </a:spcBef>
              <a:spcAft>
                <a:spcPts val="0"/>
              </a:spcAft>
              <a:buSzPct val="90000"/>
              <a:buChar char="■"/>
            </a:pPr>
            <a:r>
              <a:rPr lang="en-IN"/>
              <a:t>Data visualisation of the above dataset to provide insights and thus helping in analysis of player.</a:t>
            </a:r>
            <a:endParaRPr/>
          </a:p>
          <a:p>
            <a:pPr indent="0" lvl="0" marL="0" rtl="0" algn="l">
              <a:lnSpc>
                <a:spcPct val="94000"/>
              </a:lnSpc>
              <a:spcBef>
                <a:spcPts val="1200"/>
              </a:spcBef>
              <a:spcAft>
                <a:spcPts val="0"/>
              </a:spcAft>
              <a:buClr>
                <a:schemeClr val="dk2"/>
              </a:buClr>
              <a:buSzPct val="100000"/>
              <a:buNone/>
            </a:pPr>
            <a:r>
              <a:t/>
            </a:r>
            <a:endParaRPr/>
          </a:p>
        </p:txBody>
      </p:sp>
      <p:sp>
        <p:nvSpPr>
          <p:cNvPr id="163" name="Google Shape;163;p8"/>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9f3f8fcf21_0_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en-IN" u="sng"/>
              <a:t>Implementation</a:t>
            </a:r>
            <a:endParaRPr/>
          </a:p>
        </p:txBody>
      </p:sp>
      <p:sp>
        <p:nvSpPr>
          <p:cNvPr id="169" name="Google Shape;169;g19f3f8fcf21_0_6"/>
          <p:cNvSpPr txBox="1"/>
          <p:nvPr>
            <p:ph idx="1" type="body"/>
          </p:nvPr>
        </p:nvSpPr>
        <p:spPr>
          <a:xfrm>
            <a:off x="1371600" y="1644242"/>
            <a:ext cx="10473600" cy="49578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200"/>
              </a:spcBef>
              <a:spcAft>
                <a:spcPts val="0"/>
              </a:spcAft>
              <a:buClr>
                <a:schemeClr val="dk2"/>
              </a:buClr>
              <a:buSzPts val="2000"/>
              <a:buNone/>
            </a:pPr>
            <a:r>
              <a:rPr lang="en-IN"/>
              <a:t>Preprocessing and Testing -   </a:t>
            </a:r>
            <a:r>
              <a:rPr lang="en-IN" u="sng">
                <a:solidFill>
                  <a:schemeClr val="hlink"/>
                </a:solidFill>
                <a:hlinkClick r:id="rId3"/>
              </a:rPr>
              <a:t>https://colab.research.google.com/drive/1zMwHRC_W7RkGD5PGcr46IaG8N0_uSQlZ</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rPr lang="en-IN"/>
              <a:t>Test Case - </a:t>
            </a:r>
            <a:endParaRPr/>
          </a:p>
          <a:p>
            <a:pPr indent="0" lvl="0" marL="0" rtl="0" algn="l">
              <a:lnSpc>
                <a:spcPct val="94000"/>
              </a:lnSpc>
              <a:spcBef>
                <a:spcPts val="1200"/>
              </a:spcBef>
              <a:spcAft>
                <a:spcPts val="0"/>
              </a:spcAft>
              <a:buClr>
                <a:schemeClr val="dk2"/>
              </a:buClr>
              <a:buSzPts val="2000"/>
              <a:buNone/>
            </a:pPr>
            <a:r>
              <a:rPr lang="en-IN" u="sng">
                <a:solidFill>
                  <a:schemeClr val="hlink"/>
                </a:solidFill>
                <a:hlinkClick r:id="rId4"/>
              </a:rPr>
              <a:t>https://colab.research.google.com/drive/1TiTJBfSlQ0xHHvokjGCrHUc_BO2adW2Z</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t/>
            </a:r>
            <a:endParaRPr/>
          </a:p>
        </p:txBody>
      </p:sp>
      <p:sp>
        <p:nvSpPr>
          <p:cNvPr id="170" name="Google Shape;170;g19f3f8fcf21_0_6"/>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