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7C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379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AFB3-412F-4E66-A24D-45C2B764EB8E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BE7C-8F5C-421F-A888-ED083D480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0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AFB3-412F-4E66-A24D-45C2B764EB8E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BE7C-8F5C-421F-A888-ED083D480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77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AFB3-412F-4E66-A24D-45C2B764EB8E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BE7C-8F5C-421F-A888-ED083D480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631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AFB3-412F-4E66-A24D-45C2B764EB8E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BE7C-8F5C-421F-A888-ED083D480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449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AFB3-412F-4E66-A24D-45C2B764EB8E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BE7C-8F5C-421F-A888-ED083D480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84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AFB3-412F-4E66-A24D-45C2B764EB8E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BE7C-8F5C-421F-A888-ED083D480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573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AFB3-412F-4E66-A24D-45C2B764EB8E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BE7C-8F5C-421F-A888-ED083D480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52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AFB3-412F-4E66-A24D-45C2B764EB8E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BE7C-8F5C-421F-A888-ED083D480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486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AFB3-412F-4E66-A24D-45C2B764EB8E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BE7C-8F5C-421F-A888-ED083D480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28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AFB3-412F-4E66-A24D-45C2B764EB8E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BE4BE7C-8F5C-421F-A888-ED083D480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09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AFB3-412F-4E66-A24D-45C2B764EB8E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BE7C-8F5C-421F-A888-ED083D480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82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AFB3-412F-4E66-A24D-45C2B764EB8E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BE7C-8F5C-421F-A888-ED083D480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75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AFB3-412F-4E66-A24D-45C2B764EB8E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BE7C-8F5C-421F-A888-ED083D480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43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AFB3-412F-4E66-A24D-45C2B764EB8E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BE7C-8F5C-421F-A888-ED083D480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65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AFB3-412F-4E66-A24D-45C2B764EB8E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BE7C-8F5C-421F-A888-ED083D480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55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AFB3-412F-4E66-A24D-45C2B764EB8E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BE7C-8F5C-421F-A888-ED083D480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73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AFB3-412F-4E66-A24D-45C2B764EB8E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4BE7C-8F5C-421F-A888-ED083D480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70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88AFB3-412F-4E66-A24D-45C2B764EB8E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E4BE7C-8F5C-421F-A888-ED083D480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8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  <p:sldLayoutId id="21474840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42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9B9ED-B944-524E-0405-838DB91B4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97" y="643467"/>
            <a:ext cx="6269128" cy="4595283"/>
          </a:xfrm>
        </p:spPr>
        <p:txBody>
          <a:bodyPr anchor="ctr">
            <a:normAutofit/>
          </a:bodyPr>
          <a:lstStyle/>
          <a:p>
            <a:pPr algn="l"/>
            <a:r>
              <a:rPr lang="en-IN" sz="6600" b="1" dirty="0">
                <a:solidFill>
                  <a:schemeClr val="tx1"/>
                </a:solidFill>
              </a:rPr>
              <a:t>PLAYLIST MANAGEMENT SYSTEM</a:t>
            </a:r>
            <a:endParaRPr lang="en-IN" sz="6600" b="1" dirty="0"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AED99-0D67-2671-97F7-588B93E44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4126" y="1285481"/>
            <a:ext cx="3822284" cy="4588546"/>
          </a:xfrm>
        </p:spPr>
        <p:txBody>
          <a:bodyPr anchor="ctr">
            <a:normAutofit/>
          </a:bodyPr>
          <a:lstStyle/>
          <a:p>
            <a:pPr algn="l"/>
            <a:r>
              <a:rPr lang="en-IN" sz="2400" dirty="0" err="1">
                <a:latin typeface="+mj-lt"/>
                <a:cs typeface="Times New Roman" panose="02020603050405020304" pitchFamily="18" charset="0"/>
              </a:rPr>
              <a:t>Name:Akshit</a:t>
            </a:r>
            <a:r>
              <a:rPr lang="en-IN" sz="2400" dirty="0">
                <a:latin typeface="+mj-lt"/>
                <a:cs typeface="Times New Roman" panose="02020603050405020304" pitchFamily="18" charset="0"/>
              </a:rPr>
              <a:t> Pant</a:t>
            </a:r>
          </a:p>
          <a:p>
            <a:pPr algn="l"/>
            <a:r>
              <a:rPr lang="en-IN" sz="2400" dirty="0">
                <a:latin typeface="+mj-lt"/>
                <a:cs typeface="Times New Roman" panose="02020603050405020304" pitchFamily="18" charset="0"/>
              </a:rPr>
              <a:t>Sec:J</a:t>
            </a:r>
            <a:r>
              <a:rPr lang="en-IN" sz="2400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1</a:t>
            </a:r>
          </a:p>
          <a:p>
            <a:pPr algn="l"/>
            <a:r>
              <a:rPr lang="en-IN" sz="2400" dirty="0">
                <a:latin typeface="+mj-lt"/>
                <a:cs typeface="Times New Roman" panose="02020603050405020304" pitchFamily="18" charset="0"/>
              </a:rPr>
              <a:t>University Roll No:</a:t>
            </a:r>
            <a:r>
              <a:rPr lang="en-IN" sz="2400" dirty="0">
                <a:latin typeface="Avenir Next LT Pro Light" panose="020B0304020202020204" pitchFamily="34" charset="0"/>
                <a:cs typeface="Times New Roman" panose="02020603050405020304" pitchFamily="18" charset="0"/>
              </a:rPr>
              <a:t>2318296</a:t>
            </a:r>
          </a:p>
        </p:txBody>
      </p:sp>
    </p:spTree>
    <p:extLst>
      <p:ext uri="{BB962C8B-B14F-4D97-AF65-F5344CB8AC3E}">
        <p14:creationId xmlns:p14="http://schemas.microsoft.com/office/powerpoint/2010/main" val="3585089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E8B6A-4E25-BD1A-FB03-7524E814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44" y="1352848"/>
            <a:ext cx="3935849" cy="4334256"/>
          </a:xfrm>
        </p:spPr>
        <p:txBody>
          <a:bodyPr>
            <a:normAutofit/>
          </a:bodyPr>
          <a:lstStyle/>
          <a:p>
            <a:pPr algn="r"/>
            <a:r>
              <a:rPr lang="en-IN" b="1" dirty="0">
                <a:cs typeface="Times New Roman" panose="02020603050405020304" pitchFamily="18" charset="0"/>
              </a:rPr>
              <a:t>INTRODUCTION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302A7-369B-B2D5-C2FB-964CCDE55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932" y="1261873"/>
            <a:ext cx="5951013" cy="4449422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Managing playlists is a common requirement for music enthusiasts and professionals.</a:t>
            </a:r>
          </a:p>
          <a:p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The given project implements a Playlist Management System in C++ that allows users to create, manage, and modify playlists effectively. </a:t>
            </a:r>
          </a:p>
          <a:p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The problem addressed here is organizing songs into playlists with capabilities to add, update, sort, save, and remove songs while ensuring data consistency through unique song IDs.</a:t>
            </a:r>
            <a:endParaRPr lang="en-IN" sz="2000" dirty="0">
              <a:effectLst/>
              <a:latin typeface="+mj-lt"/>
              <a:ea typeface="Calibri" panose="020F050202020403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6877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95085E-07CC-1A17-6C73-5DCB06B6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203" y="312176"/>
            <a:ext cx="10018713" cy="1752599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OBJECTIVE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3FE6B-E9D7-BB6A-BE5D-D503A433FC92}"/>
              </a:ext>
            </a:extLst>
          </p:cNvPr>
          <p:cNvSpPr txBox="1"/>
          <p:nvPr/>
        </p:nvSpPr>
        <p:spPr>
          <a:xfrm>
            <a:off x="1956620" y="2064775"/>
            <a:ext cx="9478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The primary objective of this code is to provide a robust and user-friendly 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Playlist Management System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that allows users to organize and manage their music collections efficiently. The code is designed to demonstrate key programming concepts, such as object-oriented design, data management, file handling, and user interaction, while fulfilling practical requirements for playlist management.</a:t>
            </a:r>
            <a:endParaRPr lang="en-IN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426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12CF62-745B-2CD7-8CB2-A82DBA6EB2B9}"/>
              </a:ext>
            </a:extLst>
          </p:cNvPr>
          <p:cNvSpPr txBox="1"/>
          <p:nvPr/>
        </p:nvSpPr>
        <p:spPr>
          <a:xfrm>
            <a:off x="2792360" y="176980"/>
            <a:ext cx="7777317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FEATURES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Playlist Management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Create Playlists: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Users can create multiple playlists with unique names.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Duplicate playlist names are not allowed.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Display Existing Playlists: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Lists all available playlists to help users manage them.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Song Management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Add Songs to Playlists: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Songs can be added to a specific playlist using a unique song 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Input validation ensures only valid data is added (e.g., positive durations and non-duplicate IDs).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Update Song Details: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Users can update existing song details (ID, artist, title, and duration).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Prevents assigning duplicate IDs within the same playlist.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Remove Songs: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Allows the removal of a specific song by its 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Sort Songs: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Sorts songs within a playlist by their duration in ascending order.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50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2FD0F1-70CE-0581-F0A1-EB56D012891B}"/>
              </a:ext>
            </a:extLst>
          </p:cNvPr>
          <p:cNvSpPr txBox="1"/>
          <p:nvPr/>
        </p:nvSpPr>
        <p:spPr>
          <a:xfrm>
            <a:off x="2517058" y="597455"/>
            <a:ext cx="925215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File Management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Save Playlists to Files: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Playlists can be saved to a text file for persistence.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Each song is stored in a standardized text format.</a:t>
            </a: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Validation and Error Handling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Unique Song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Ensures that each song within a playlist has a unique 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Prevents accidental overwriting or duplication.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Input Validation: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Checks for valid playlist names, numeric song durations, and non-empty inputs.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Interactive User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Menu-Driven Program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Provides users with a menu to choose actions such as creating playlists, adding songs, and more.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Includes options to handle invalid user input gracefully.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61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98B954-6B1A-E4B6-778D-AB23A6BC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624" y="366142"/>
            <a:ext cx="10018713" cy="1752599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Future Enhancements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A110D-4D6C-0F23-CBB5-67E79A379091}"/>
              </a:ext>
            </a:extLst>
          </p:cNvPr>
          <p:cNvSpPr txBox="1"/>
          <p:nvPr/>
        </p:nvSpPr>
        <p:spPr>
          <a:xfrm>
            <a:off x="1802624" y="2118741"/>
            <a:ext cx="1020588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While the project achieves its goals, some limitations exist: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Loading Playlists from Files: </a:t>
            </a:r>
            <a:r>
              <a:rPr lang="en-US" dirty="0">
                <a:solidFill>
                  <a:schemeClr val="bg1"/>
                </a:solidFill>
              </a:rPr>
              <a:t>The feature is partially implemented and not functional in its current state.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Advanced Search Options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Users cannot search for songs by title, artist, or other criteria.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Improved Feedback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More intuitive error handling and feedback could enhance user experience.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By addressing these limitations, the project can further improve its functionality and user engagement.</a:t>
            </a:r>
          </a:p>
        </p:txBody>
      </p:sp>
    </p:spTree>
    <p:extLst>
      <p:ext uri="{BB962C8B-B14F-4D97-AF65-F5344CB8AC3E}">
        <p14:creationId xmlns:p14="http://schemas.microsoft.com/office/powerpoint/2010/main" val="402705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F2CB-33DF-C16B-AD41-D4E4BC0E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CONCLUSION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F06286-7F4B-694D-7E1F-12F3AA414823}"/>
              </a:ext>
            </a:extLst>
          </p:cNvPr>
          <p:cNvSpPr txBox="1"/>
          <p:nvPr/>
        </p:nvSpPr>
        <p:spPr>
          <a:xfrm>
            <a:off x="6735097" y="15829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219BA-833F-D358-009A-E8CAA96E9C8B}"/>
              </a:ext>
            </a:extLst>
          </p:cNvPr>
          <p:cNvSpPr txBox="1"/>
          <p:nvPr/>
        </p:nvSpPr>
        <p:spPr>
          <a:xfrm>
            <a:off x="1976284" y="2438399"/>
            <a:ext cx="97241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Playlist Management System successfully fulfills its primary objectives , providing a functional and user-friendly platform for organizing and managing playlists.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bg1"/>
                </a:solidFill>
              </a:rPr>
              <a:t>This Playlist Management System provides a comprehensive and interactive way to manage multiple music playlists. With the use of object-oriented programming principles, the system allows users to create playlists, add songs, update song details, remove songs, and display playlists in a user-friendly interface. The system supports sorting playlists by song duration and provides functionality to save playlists to a file for later use.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01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B893E2-A1E6-D8D4-682E-564569E9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824" y="2286000"/>
            <a:ext cx="10018713" cy="1752599"/>
          </a:xfrm>
        </p:spPr>
        <p:txBody>
          <a:bodyPr>
            <a:normAutofit/>
          </a:bodyPr>
          <a:lstStyle/>
          <a:p>
            <a:r>
              <a:rPr lang="en-IN" sz="8000" b="1" dirty="0">
                <a:solidFill>
                  <a:schemeClr val="bg1"/>
                </a:solidFill>
              </a:rPr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236119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569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 Light</vt:lpstr>
      <vt:lpstr>Corbel</vt:lpstr>
      <vt:lpstr>Times New Roman</vt:lpstr>
      <vt:lpstr>Parallax</vt:lpstr>
      <vt:lpstr>PLAYLIST MANAGEMENT SYSTEM</vt:lpstr>
      <vt:lpstr>INTRODUCTION</vt:lpstr>
      <vt:lpstr>OBJECTIVE</vt:lpstr>
      <vt:lpstr>PowerPoint Presentation</vt:lpstr>
      <vt:lpstr>PowerPoint Presentation</vt:lpstr>
      <vt:lpstr>Future Enhancements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AKSHIT  PANT</dc:creator>
  <cp:lastModifiedBy>AKSHIT  PANT</cp:lastModifiedBy>
  <cp:revision>3</cp:revision>
  <dcterms:created xsi:type="dcterms:W3CDTF">2025-01-10T14:30:10Z</dcterms:created>
  <dcterms:modified xsi:type="dcterms:W3CDTF">2025-01-15T06:32:00Z</dcterms:modified>
</cp:coreProperties>
</file>