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iv Agrawal" userId="2471c502495c3859" providerId="LiveId" clId="{43C62121-ECC0-4A36-A187-8061DAD336AC}"/>
    <pc:docChg chg="custSel modSld">
      <pc:chgData name="Akshiv Agrawal" userId="2471c502495c3859" providerId="LiveId" clId="{43C62121-ECC0-4A36-A187-8061DAD336AC}" dt="2020-03-07T11:14:19.758" v="1" actId="21"/>
      <pc:docMkLst>
        <pc:docMk/>
      </pc:docMkLst>
      <pc:sldChg chg="delSp modSp">
        <pc:chgData name="Akshiv Agrawal" userId="2471c502495c3859" providerId="LiveId" clId="{43C62121-ECC0-4A36-A187-8061DAD336AC}" dt="2020-03-07T11:14:19.758" v="1" actId="21"/>
        <pc:sldMkLst>
          <pc:docMk/>
          <pc:sldMk cId="3596762858" sldId="256"/>
        </pc:sldMkLst>
        <pc:picChg chg="del mod">
          <ac:chgData name="Akshiv Agrawal" userId="2471c502495c3859" providerId="LiveId" clId="{43C62121-ECC0-4A36-A187-8061DAD336AC}" dt="2020-03-07T11:14:19.758" v="1" actId="21"/>
          <ac:picMkLst>
            <pc:docMk/>
            <pc:sldMk cId="3596762858" sldId="256"/>
            <ac:picMk id="7" creationId="{AC0F5A7A-E222-4392-85E4-DBD2E68511B1}"/>
          </ac:picMkLst>
        </pc:picChg>
      </pc:sldChg>
    </pc:docChg>
  </pc:docChgLst>
  <pc:docChgLst>
    <pc:chgData name="Akshiv Agrawal" userId="2471c502495c3859" providerId="LiveId" clId="{5D7A71FF-189D-42BF-AD48-07C0322C9DEF}"/>
    <pc:docChg chg="undo redo custSel addSld delSld modSld sldOrd">
      <pc:chgData name="Akshiv Agrawal" userId="2471c502495c3859" providerId="LiveId" clId="{5D7A71FF-189D-42BF-AD48-07C0322C9DEF}" dt="2020-02-01T08:39:04.072" v="8260"/>
      <pc:docMkLst>
        <pc:docMk/>
      </pc:docMkLst>
      <pc:sldChg chg="addSp delSp modSp modTransition setBg">
        <pc:chgData name="Akshiv Agrawal" userId="2471c502495c3859" providerId="LiveId" clId="{5D7A71FF-189D-42BF-AD48-07C0322C9DEF}" dt="2020-02-01T08:38:16.506" v="8253"/>
        <pc:sldMkLst>
          <pc:docMk/>
          <pc:sldMk cId="3596762858" sldId="256"/>
        </pc:sldMkLst>
        <pc:spChg chg="mod">
          <ac:chgData name="Akshiv Agrawal" userId="2471c502495c3859" providerId="LiveId" clId="{5D7A71FF-189D-42BF-AD48-07C0322C9DEF}" dt="2020-02-01T07:59:17.034" v="7601" actId="27636"/>
          <ac:spMkLst>
            <pc:docMk/>
            <pc:sldMk cId="3596762858" sldId="256"/>
            <ac:spMk id="2" creationId="{77E11D00-0F29-4F3E-9ABC-E6840AAE1965}"/>
          </ac:spMkLst>
        </pc:spChg>
        <pc:spChg chg="mod">
          <ac:chgData name="Akshiv Agrawal" userId="2471c502495c3859" providerId="LiveId" clId="{5D7A71FF-189D-42BF-AD48-07C0322C9DEF}" dt="2020-02-01T07:58:53.430" v="7598" actId="2711"/>
          <ac:spMkLst>
            <pc:docMk/>
            <pc:sldMk cId="3596762858" sldId="256"/>
            <ac:spMk id="3" creationId="{E0923E76-99D2-415A-9CB3-67B2FAEF0F50}"/>
          </ac:spMkLst>
        </pc:spChg>
        <pc:picChg chg="del mod">
          <ac:chgData name="Akshiv Agrawal" userId="2471c502495c3859" providerId="LiveId" clId="{5D7A71FF-189D-42BF-AD48-07C0322C9DEF}" dt="2020-01-31T07:43:18.449" v="136" actId="21"/>
          <ac:picMkLst>
            <pc:docMk/>
            <pc:sldMk cId="3596762858" sldId="256"/>
            <ac:picMk id="5" creationId="{D8F34F43-E8E0-4EBF-B1B3-C7A2073ED6C3}"/>
          </ac:picMkLst>
        </pc:picChg>
        <pc:picChg chg="add mod">
          <ac:chgData name="Akshiv Agrawal" userId="2471c502495c3859" providerId="LiveId" clId="{5D7A71FF-189D-42BF-AD48-07C0322C9DEF}" dt="2020-01-31T08:00:33.999" v="654" actId="571"/>
          <ac:picMkLst>
            <pc:docMk/>
            <pc:sldMk cId="3596762858" sldId="256"/>
            <ac:picMk id="6" creationId="{F5861B49-B47B-4FD6-9B54-8BEA38642F74}"/>
          </ac:picMkLst>
        </pc:picChg>
        <pc:picChg chg="mod">
          <ac:chgData name="Akshiv Agrawal" userId="2471c502495c3859" providerId="LiveId" clId="{5D7A71FF-189D-42BF-AD48-07C0322C9DEF}" dt="2020-02-01T08:33:42.146" v="8230" actId="1076"/>
          <ac:picMkLst>
            <pc:docMk/>
            <pc:sldMk cId="3596762858" sldId="256"/>
            <ac:picMk id="7" creationId="{AC0F5A7A-E222-4392-85E4-DBD2E68511B1}"/>
          </ac:picMkLst>
        </pc:picChg>
      </pc:sldChg>
      <pc:sldChg chg="modSp add modTransition setBg">
        <pc:chgData name="Akshiv Agrawal" userId="2471c502495c3859" providerId="LiveId" clId="{5D7A71FF-189D-42BF-AD48-07C0322C9DEF}" dt="2020-02-01T08:38:22.905" v="8254"/>
        <pc:sldMkLst>
          <pc:docMk/>
          <pc:sldMk cId="2156211705" sldId="257"/>
        </pc:sldMkLst>
        <pc:spChg chg="mod">
          <ac:chgData name="Akshiv Agrawal" userId="2471c502495c3859" providerId="LiveId" clId="{5D7A71FF-189D-42BF-AD48-07C0322C9DEF}" dt="2020-02-01T07:59:47.781" v="7604" actId="2711"/>
          <ac:spMkLst>
            <pc:docMk/>
            <pc:sldMk cId="2156211705" sldId="257"/>
            <ac:spMk id="2" creationId="{EC75314C-422D-4645-8DD9-B0EC8E895B79}"/>
          </ac:spMkLst>
        </pc:spChg>
        <pc:spChg chg="mod">
          <ac:chgData name="Akshiv Agrawal" userId="2471c502495c3859" providerId="LiveId" clId="{5D7A71FF-189D-42BF-AD48-07C0322C9DEF}" dt="2020-02-01T08:30:27.018" v="8221" actId="12"/>
          <ac:spMkLst>
            <pc:docMk/>
            <pc:sldMk cId="2156211705" sldId="257"/>
            <ac:spMk id="3" creationId="{FA202A85-992C-4D07-BDC8-318FA004C585}"/>
          </ac:spMkLst>
        </pc:spChg>
      </pc:sldChg>
      <pc:sldChg chg="modSp add del modTransition setBg">
        <pc:chgData name="Akshiv Agrawal" userId="2471c502495c3859" providerId="LiveId" clId="{5D7A71FF-189D-42BF-AD48-07C0322C9DEF}" dt="2020-02-01T08:38:35.168" v="8256"/>
        <pc:sldMkLst>
          <pc:docMk/>
          <pc:sldMk cId="3724454567" sldId="258"/>
        </pc:sldMkLst>
        <pc:spChg chg="mod">
          <ac:chgData name="Akshiv Agrawal" userId="2471c502495c3859" providerId="LiveId" clId="{5D7A71FF-189D-42BF-AD48-07C0322C9DEF}" dt="2020-02-01T08:00:39.592" v="7616" actId="2711"/>
          <ac:spMkLst>
            <pc:docMk/>
            <pc:sldMk cId="3724454567" sldId="258"/>
            <ac:spMk id="2" creationId="{B32BF13D-DFDE-4D38-A427-06172D3DA3CF}"/>
          </ac:spMkLst>
        </pc:spChg>
        <pc:spChg chg="mod">
          <ac:chgData name="Akshiv Agrawal" userId="2471c502495c3859" providerId="LiveId" clId="{5D7A71FF-189D-42BF-AD48-07C0322C9DEF}" dt="2020-02-01T08:31:16.029" v="8223" actId="12"/>
          <ac:spMkLst>
            <pc:docMk/>
            <pc:sldMk cId="3724454567" sldId="258"/>
            <ac:spMk id="3" creationId="{0797954A-6BE5-4A16-8C66-7174DB0CAF26}"/>
          </ac:spMkLst>
        </pc:spChg>
      </pc:sldChg>
      <pc:sldChg chg="modSp add del ord">
        <pc:chgData name="Akshiv Agrawal" userId="2471c502495c3859" providerId="LiveId" clId="{5D7A71FF-189D-42BF-AD48-07C0322C9DEF}" dt="2020-01-31T09:29:58.375" v="2457" actId="2696"/>
        <pc:sldMkLst>
          <pc:docMk/>
          <pc:sldMk cId="755663657" sldId="259"/>
        </pc:sldMkLst>
        <pc:spChg chg="mod">
          <ac:chgData name="Akshiv Agrawal" userId="2471c502495c3859" providerId="LiveId" clId="{5D7A71FF-189D-42BF-AD48-07C0322C9DEF}" dt="2020-01-31T09:21:31.462" v="2383" actId="1076"/>
          <ac:spMkLst>
            <pc:docMk/>
            <pc:sldMk cId="755663657" sldId="259"/>
            <ac:spMk id="2" creationId="{39B617A3-075D-47B8-87CC-CEC5DF6FE86A}"/>
          </ac:spMkLst>
        </pc:spChg>
        <pc:spChg chg="mod">
          <ac:chgData name="Akshiv Agrawal" userId="2471c502495c3859" providerId="LiveId" clId="{5D7A71FF-189D-42BF-AD48-07C0322C9DEF}" dt="2020-01-31T09:21:46.265" v="2385" actId="14100"/>
          <ac:spMkLst>
            <pc:docMk/>
            <pc:sldMk cId="755663657" sldId="259"/>
            <ac:spMk id="3" creationId="{7AB92686-BA15-44DD-9C51-8027F2B08023}"/>
          </ac:spMkLst>
        </pc:spChg>
      </pc:sldChg>
      <pc:sldChg chg="modSp add del">
        <pc:chgData name="Akshiv Agrawal" userId="2471c502495c3859" providerId="LiveId" clId="{5D7A71FF-189D-42BF-AD48-07C0322C9DEF}" dt="2020-02-01T07:56:40.749" v="7594" actId="2696"/>
        <pc:sldMkLst>
          <pc:docMk/>
          <pc:sldMk cId="3731906420" sldId="260"/>
        </pc:sldMkLst>
        <pc:spChg chg="mod">
          <ac:chgData name="Akshiv Agrawal" userId="2471c502495c3859" providerId="LiveId" clId="{5D7A71FF-189D-42BF-AD48-07C0322C9DEF}" dt="2020-01-31T09:53:41.765" v="3712" actId="113"/>
          <ac:spMkLst>
            <pc:docMk/>
            <pc:sldMk cId="3731906420" sldId="260"/>
            <ac:spMk id="2" creationId="{32363D63-3095-4A2D-BEAB-0B834CC6EEDA}"/>
          </ac:spMkLst>
        </pc:spChg>
        <pc:spChg chg="mod">
          <ac:chgData name="Akshiv Agrawal" userId="2471c502495c3859" providerId="LiveId" clId="{5D7A71FF-189D-42BF-AD48-07C0322C9DEF}" dt="2020-01-31T09:53:48.180" v="3714" actId="20577"/>
          <ac:spMkLst>
            <pc:docMk/>
            <pc:sldMk cId="3731906420" sldId="260"/>
            <ac:spMk id="3" creationId="{F3CC8BC6-CC36-4083-A41F-1D30907B3E8F}"/>
          </ac:spMkLst>
        </pc:spChg>
      </pc:sldChg>
      <pc:sldChg chg="addSp delSp modSp add modTransition setBg">
        <pc:chgData name="Akshiv Agrawal" userId="2471c502495c3859" providerId="LiveId" clId="{5D7A71FF-189D-42BF-AD48-07C0322C9DEF}" dt="2020-02-01T08:38:28.502" v="8255"/>
        <pc:sldMkLst>
          <pc:docMk/>
          <pc:sldMk cId="632618493" sldId="261"/>
        </pc:sldMkLst>
        <pc:spChg chg="mod">
          <ac:chgData name="Akshiv Agrawal" userId="2471c502495c3859" providerId="LiveId" clId="{5D7A71FF-189D-42BF-AD48-07C0322C9DEF}" dt="2020-02-01T08:00:08.357" v="7606" actId="2711"/>
          <ac:spMkLst>
            <pc:docMk/>
            <pc:sldMk cId="632618493" sldId="261"/>
            <ac:spMk id="2" creationId="{6A09E027-93CA-4DC4-BECA-054E8B55DE7A}"/>
          </ac:spMkLst>
        </pc:spChg>
        <pc:spChg chg="mod">
          <ac:chgData name="Akshiv Agrawal" userId="2471c502495c3859" providerId="LiveId" clId="{5D7A71FF-189D-42BF-AD48-07C0322C9DEF}" dt="2020-02-01T08:30:56.348" v="8222" actId="12"/>
          <ac:spMkLst>
            <pc:docMk/>
            <pc:sldMk cId="632618493" sldId="261"/>
            <ac:spMk id="3" creationId="{2B5CB7E7-9D29-4168-9A2F-838FE2A86CEA}"/>
          </ac:spMkLst>
        </pc:spChg>
        <pc:spChg chg="add del mod">
          <ac:chgData name="Akshiv Agrawal" userId="2471c502495c3859" providerId="LiveId" clId="{5D7A71FF-189D-42BF-AD48-07C0322C9DEF}" dt="2020-01-31T10:33:13.665" v="3738" actId="21"/>
          <ac:spMkLst>
            <pc:docMk/>
            <pc:sldMk cId="632618493" sldId="261"/>
            <ac:spMk id="4" creationId="{ED6473A8-24E2-4257-AA09-8C0BDBB46940}"/>
          </ac:spMkLst>
        </pc:spChg>
      </pc:sldChg>
      <pc:sldChg chg="addSp delSp modSp add del modTransition setBg">
        <pc:chgData name="Akshiv Agrawal" userId="2471c502495c3859" providerId="LiveId" clId="{5D7A71FF-189D-42BF-AD48-07C0322C9DEF}" dt="2020-02-01T08:38:43.785" v="8257"/>
        <pc:sldMkLst>
          <pc:docMk/>
          <pc:sldMk cId="954489219" sldId="262"/>
        </pc:sldMkLst>
        <pc:spChg chg="mod">
          <ac:chgData name="Akshiv Agrawal" userId="2471c502495c3859" providerId="LiveId" clId="{5D7A71FF-189D-42BF-AD48-07C0322C9DEF}" dt="2020-02-01T08:01:01.416" v="7618" actId="2711"/>
          <ac:spMkLst>
            <pc:docMk/>
            <pc:sldMk cId="954489219" sldId="262"/>
            <ac:spMk id="2" creationId="{745054C5-32A3-4142-8651-694B1DE0A65F}"/>
          </ac:spMkLst>
        </pc:spChg>
        <pc:spChg chg="mod">
          <ac:chgData name="Akshiv Agrawal" userId="2471c502495c3859" providerId="LiveId" clId="{5D7A71FF-189D-42BF-AD48-07C0322C9DEF}" dt="2020-02-01T08:31:33.153" v="8224" actId="12"/>
          <ac:spMkLst>
            <pc:docMk/>
            <pc:sldMk cId="954489219" sldId="262"/>
            <ac:spMk id="3" creationId="{96E53572-2760-4E11-9952-AFA2E00BEDC9}"/>
          </ac:spMkLst>
        </pc:spChg>
        <pc:picChg chg="add mod">
          <ac:chgData name="Akshiv Agrawal" userId="2471c502495c3859" providerId="LiveId" clId="{5D7A71FF-189D-42BF-AD48-07C0322C9DEF}" dt="2020-02-01T07:21:03.153" v="5381" actId="14100"/>
          <ac:picMkLst>
            <pc:docMk/>
            <pc:sldMk cId="954489219" sldId="262"/>
            <ac:picMk id="5" creationId="{53A51B5B-AE4C-470F-86C7-BCBF7E040154}"/>
          </ac:picMkLst>
        </pc:picChg>
        <pc:picChg chg="add del mod">
          <ac:chgData name="Akshiv Agrawal" userId="2471c502495c3859" providerId="LiveId" clId="{5D7A71FF-189D-42BF-AD48-07C0322C9DEF}" dt="2020-01-31T10:47:10.883" v="4116" actId="478"/>
          <ac:picMkLst>
            <pc:docMk/>
            <pc:sldMk cId="954489219" sldId="262"/>
            <ac:picMk id="5" creationId="{B8F96D11-162D-4B65-AEE6-14C63B0E645D}"/>
          </ac:picMkLst>
        </pc:picChg>
        <pc:picChg chg="add del mod">
          <ac:chgData name="Akshiv Agrawal" userId="2471c502495c3859" providerId="LiveId" clId="{5D7A71FF-189D-42BF-AD48-07C0322C9DEF}" dt="2020-02-01T07:02:14.253" v="4776" actId="21"/>
          <ac:picMkLst>
            <pc:docMk/>
            <pc:sldMk cId="954489219" sldId="262"/>
            <ac:picMk id="6" creationId="{314EDAE7-B076-4705-B722-F0E2D655F9BC}"/>
          </ac:picMkLst>
        </pc:picChg>
      </pc:sldChg>
      <pc:sldChg chg="addSp delSp modSp add del modTransition setBg">
        <pc:chgData name="Akshiv Agrawal" userId="2471c502495c3859" providerId="LiveId" clId="{5D7A71FF-189D-42BF-AD48-07C0322C9DEF}" dt="2020-02-01T08:38:50.002" v="8258"/>
        <pc:sldMkLst>
          <pc:docMk/>
          <pc:sldMk cId="1613544627" sldId="263"/>
        </pc:sldMkLst>
        <pc:spChg chg="mod">
          <ac:chgData name="Akshiv Agrawal" userId="2471c502495c3859" providerId="LiveId" clId="{5D7A71FF-189D-42BF-AD48-07C0322C9DEF}" dt="2020-02-01T08:01:17.862" v="7620" actId="2711"/>
          <ac:spMkLst>
            <pc:docMk/>
            <pc:sldMk cId="1613544627" sldId="263"/>
            <ac:spMk id="2" creationId="{FF18B297-B097-48E0-A29A-203ED47DC32E}"/>
          </ac:spMkLst>
        </pc:spChg>
        <pc:spChg chg="mod">
          <ac:chgData name="Akshiv Agrawal" userId="2471c502495c3859" providerId="LiveId" clId="{5D7A71FF-189D-42BF-AD48-07C0322C9DEF}" dt="2020-02-01T08:32:06.211" v="8227" actId="12"/>
          <ac:spMkLst>
            <pc:docMk/>
            <pc:sldMk cId="1613544627" sldId="263"/>
            <ac:spMk id="3" creationId="{1DF19F9A-BF7D-4CE3-A4D8-DEB8838BC020}"/>
          </ac:spMkLst>
        </pc:spChg>
        <pc:picChg chg="add del mod">
          <ac:chgData name="Akshiv Agrawal" userId="2471c502495c3859" providerId="LiveId" clId="{5D7A71FF-189D-42BF-AD48-07C0322C9DEF}" dt="2020-02-01T07:48:16.901" v="6803" actId="14100"/>
          <ac:picMkLst>
            <pc:docMk/>
            <pc:sldMk cId="1613544627" sldId="263"/>
            <ac:picMk id="4" creationId="{36470870-BE29-454C-97B9-F579ED396D82}"/>
          </ac:picMkLst>
        </pc:picChg>
        <pc:picChg chg="add mod">
          <ac:chgData name="Akshiv Agrawal" userId="2471c502495c3859" providerId="LiveId" clId="{5D7A71FF-189D-42BF-AD48-07C0322C9DEF}" dt="2020-02-01T07:48:11.917" v="6802" actId="14100"/>
          <ac:picMkLst>
            <pc:docMk/>
            <pc:sldMk cId="1613544627" sldId="263"/>
            <ac:picMk id="5" creationId="{FDACFAD7-978F-47A9-B632-71224F693AA4}"/>
          </ac:picMkLst>
        </pc:picChg>
      </pc:sldChg>
      <pc:sldChg chg="modSp add modTransition setBg">
        <pc:chgData name="Akshiv Agrawal" userId="2471c502495c3859" providerId="LiveId" clId="{5D7A71FF-189D-42BF-AD48-07C0322C9DEF}" dt="2020-02-01T08:38:57.622" v="8259"/>
        <pc:sldMkLst>
          <pc:docMk/>
          <pc:sldMk cId="3560368752" sldId="264"/>
        </pc:sldMkLst>
        <pc:spChg chg="mod">
          <ac:chgData name="Akshiv Agrawal" userId="2471c502495c3859" providerId="LiveId" clId="{5D7A71FF-189D-42BF-AD48-07C0322C9DEF}" dt="2020-02-01T08:01:53.092" v="7624" actId="2711"/>
          <ac:spMkLst>
            <pc:docMk/>
            <pc:sldMk cId="3560368752" sldId="264"/>
            <ac:spMk id="2" creationId="{1F9168C8-F317-423E-B437-42621858A02A}"/>
          </ac:spMkLst>
        </pc:spChg>
        <pc:spChg chg="mod">
          <ac:chgData name="Akshiv Agrawal" userId="2471c502495c3859" providerId="LiveId" clId="{5D7A71FF-189D-42BF-AD48-07C0322C9DEF}" dt="2020-02-01T08:34:44.894" v="8232" actId="12"/>
          <ac:spMkLst>
            <pc:docMk/>
            <pc:sldMk cId="3560368752" sldId="264"/>
            <ac:spMk id="3" creationId="{69EBD911-C4EE-4306-8BDE-4F012F5A7227}"/>
          </ac:spMkLst>
        </pc:spChg>
      </pc:sldChg>
      <pc:sldChg chg="addSp delSp modSp add modTransition setBg modAnim">
        <pc:chgData name="Akshiv Agrawal" userId="2471c502495c3859" providerId="LiveId" clId="{5D7A71FF-189D-42BF-AD48-07C0322C9DEF}" dt="2020-02-01T08:39:04.072" v="8260"/>
        <pc:sldMkLst>
          <pc:docMk/>
          <pc:sldMk cId="401277060" sldId="265"/>
        </pc:sldMkLst>
        <pc:spChg chg="mod">
          <ac:chgData name="Akshiv Agrawal" userId="2471c502495c3859" providerId="LiveId" clId="{5D7A71FF-189D-42BF-AD48-07C0322C9DEF}" dt="2020-02-01T08:21:31.613" v="8153" actId="1076"/>
          <ac:spMkLst>
            <pc:docMk/>
            <pc:sldMk cId="401277060" sldId="265"/>
            <ac:spMk id="2" creationId="{97B7E5B6-DF46-46E3-BA7B-569915D145B8}"/>
          </ac:spMkLst>
        </pc:spChg>
        <pc:spChg chg="del">
          <ac:chgData name="Akshiv Agrawal" userId="2471c502495c3859" providerId="LiveId" clId="{5D7A71FF-189D-42BF-AD48-07C0322C9DEF}" dt="2020-02-01T08:08:42.141" v="7735" actId="931"/>
          <ac:spMkLst>
            <pc:docMk/>
            <pc:sldMk cId="401277060" sldId="265"/>
            <ac:spMk id="3" creationId="{7AC7E90F-7F8F-4F91-97A0-B885F1DA206F}"/>
          </ac:spMkLst>
        </pc:spChg>
        <pc:spChg chg="add del mod">
          <ac:chgData name="Akshiv Agrawal" userId="2471c502495c3859" providerId="LiveId" clId="{5D7A71FF-189D-42BF-AD48-07C0322C9DEF}" dt="2020-02-01T08:11:19.744" v="7806" actId="11529"/>
          <ac:spMkLst>
            <pc:docMk/>
            <pc:sldMk cId="401277060" sldId="265"/>
            <ac:spMk id="6" creationId="{48AB15D9-C981-4FD7-B91F-C3E65D320F5B}"/>
          </ac:spMkLst>
        </pc:spChg>
        <pc:spChg chg="add del mod">
          <ac:chgData name="Akshiv Agrawal" userId="2471c502495c3859" providerId="LiveId" clId="{5D7A71FF-189D-42BF-AD48-07C0322C9DEF}" dt="2020-02-01T08:15:05.811" v="7921" actId="11529"/>
          <ac:spMkLst>
            <pc:docMk/>
            <pc:sldMk cId="401277060" sldId="265"/>
            <ac:spMk id="7" creationId="{03B472BC-88C9-404F-B9B0-5657243484D7}"/>
          </ac:spMkLst>
        </pc:spChg>
        <pc:spChg chg="add del mod">
          <ac:chgData name="Akshiv Agrawal" userId="2471c502495c3859" providerId="LiveId" clId="{5D7A71FF-189D-42BF-AD48-07C0322C9DEF}" dt="2020-02-01T08:14:21.109" v="7909" actId="11529"/>
          <ac:spMkLst>
            <pc:docMk/>
            <pc:sldMk cId="401277060" sldId="265"/>
            <ac:spMk id="8" creationId="{9944A2BE-FAB6-4AF4-B8D3-0137EDDE7960}"/>
          </ac:spMkLst>
        </pc:spChg>
        <pc:spChg chg="add del mod">
          <ac:chgData name="Akshiv Agrawal" userId="2471c502495c3859" providerId="LiveId" clId="{5D7A71FF-189D-42BF-AD48-07C0322C9DEF}" dt="2020-02-01T08:15:03.058" v="7919" actId="11529"/>
          <ac:spMkLst>
            <pc:docMk/>
            <pc:sldMk cId="401277060" sldId="265"/>
            <ac:spMk id="11" creationId="{B13A6557-BB6C-4F5A-AA95-C5A44B7BC50D}"/>
          </ac:spMkLst>
        </pc:spChg>
        <pc:spChg chg="add mod">
          <ac:chgData name="Akshiv Agrawal" userId="2471c502495c3859" providerId="LiveId" clId="{5D7A71FF-189D-42BF-AD48-07C0322C9DEF}" dt="2020-02-01T08:15:30.912" v="7927" actId="21"/>
          <ac:spMkLst>
            <pc:docMk/>
            <pc:sldMk cId="401277060" sldId="265"/>
            <ac:spMk id="13" creationId="{1CAAEA28-6F71-4877-B182-F36168955F50}"/>
          </ac:spMkLst>
        </pc:spChg>
        <pc:picChg chg="add del mod">
          <ac:chgData name="Akshiv Agrawal" userId="2471c502495c3859" providerId="LiveId" clId="{5D7A71FF-189D-42BF-AD48-07C0322C9DEF}" dt="2020-02-01T08:15:30.912" v="7927" actId="21"/>
          <ac:picMkLst>
            <pc:docMk/>
            <pc:sldMk cId="401277060" sldId="265"/>
            <ac:picMk id="5" creationId="{54DBEA8F-5ECE-4912-9E57-858471DDB32B}"/>
          </ac:picMkLst>
        </pc:picChg>
        <pc:picChg chg="add del mod">
          <ac:chgData name="Akshiv Agrawal" userId="2471c502495c3859" providerId="LiveId" clId="{5D7A71FF-189D-42BF-AD48-07C0322C9DEF}" dt="2020-02-01T08:13:57.673" v="7903"/>
          <ac:picMkLst>
            <pc:docMk/>
            <pc:sldMk cId="401277060" sldId="265"/>
            <ac:picMk id="9" creationId="{BB8AF434-89A1-4DE6-B532-753A3D9AFB40}"/>
          </ac:picMkLst>
        </pc:picChg>
        <pc:picChg chg="add mod">
          <ac:chgData name="Akshiv Agrawal" userId="2471c502495c3859" providerId="LiveId" clId="{5D7A71FF-189D-42BF-AD48-07C0322C9DEF}" dt="2020-02-01T08:13:51.251" v="7899" actId="571"/>
          <ac:picMkLst>
            <pc:docMk/>
            <pc:sldMk cId="401277060" sldId="265"/>
            <ac:picMk id="10" creationId="{492C936E-A53E-42AF-AFB4-C0714E9A3A3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8795-A8AB-4657-952E-4B17DF073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33E10-3E4D-451A-A540-B371A046F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1B3B8-F307-49F2-AD62-8950D69F1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8D14-B5A5-4BE6-B177-98002AEE5166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5E56C-3212-4752-B3AF-DE087D05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38385-5274-4434-AAD5-28C2A06D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C48-BE9C-434D-A3F3-AB584313B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27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D9D9-89A5-430E-A6A4-E2C33D699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DCD31-EE46-4D5D-80B8-D701C3D27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11834-030B-474C-B2EE-67035F6A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8D14-B5A5-4BE6-B177-98002AEE5166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D3909-0D82-4706-95C2-D6CD4FDE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01589-1BC8-4305-A8E0-FF585F39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C48-BE9C-434D-A3F3-AB584313B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23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8CEDF-E37D-45C9-922B-F9A259799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7D30F-321B-4114-AE53-73C9B8399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B3AEC-D80F-437A-A7A1-4BD63F22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8D14-B5A5-4BE6-B177-98002AEE5166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D346D-0D29-434E-AD61-3EF0B5BB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1DA09-0150-428D-BDE2-09DF3054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C48-BE9C-434D-A3F3-AB584313B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79F0-A8D3-4115-8D35-3702A867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69603-C8B2-4AA8-88A3-FCA13E8EF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14B8C-5A39-422A-AECD-AC6DA1769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8D14-B5A5-4BE6-B177-98002AEE5166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E8DA6-51CC-45EF-9FA8-D4334944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05ABA-E6B5-4868-89ED-83B80629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C48-BE9C-434D-A3F3-AB584313B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2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1167-AB81-4AE4-BFBB-B5F073B3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76099-14C3-4CDB-AA8D-C4D5C0B98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42EEE-BD90-4396-A447-5195525E5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8D14-B5A5-4BE6-B177-98002AEE5166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22505-8508-47CE-97AE-B5A82492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9694C-F9D4-497E-9EEB-E716494C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C48-BE9C-434D-A3F3-AB584313B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02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3E9D-8343-4594-B6FD-4D348358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12487-B248-40FE-81DF-9A0F2AEC4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E93A3-6DB3-452A-B88C-0E4C36F4D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86EA3-93BF-4FFC-95C3-32EA54AFA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8D14-B5A5-4BE6-B177-98002AEE5166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F7A50-9108-46BD-9E52-6FE08D19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D3E15-CFCA-4926-B585-F260EBBF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C48-BE9C-434D-A3F3-AB584313B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35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0936-1C78-4E3D-83C8-B87658115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029D6-258A-4CA7-AE8B-456F3A2DD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B538D-EC95-4B14-A7B0-9DD08896B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B127A1-E89D-4611-81CD-D77A219A0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72DE7-6818-41E8-8EC8-C412907B6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452225-6DD1-4D17-A628-55D20DA1F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8D14-B5A5-4BE6-B177-98002AEE5166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7188F1-D69F-4378-80F6-627093B6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7C25C0-02B4-430A-99DC-E179840B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C48-BE9C-434D-A3F3-AB584313B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47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6603-B7D3-439A-A6B8-E1F29DA3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EFED6-A37D-4018-A66F-6136E696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8D14-B5A5-4BE6-B177-98002AEE5166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08607-0CE8-4115-9DBA-25B24DF2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16CDB-0E90-4B8F-8745-1727205F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C48-BE9C-434D-A3F3-AB584313B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39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2C97B-7B54-4D07-B748-6EE6425A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8D14-B5A5-4BE6-B177-98002AEE5166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0E8FF-5202-42D5-A7EA-8268494F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977DE-38DC-4E74-8A16-76F8D64C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C48-BE9C-434D-A3F3-AB584313B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77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62AC-42EA-4577-8BC3-CBAB41FD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A32CE-AEF0-4D83-A69B-B3B7F84C7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66E59-E732-4934-A4B8-0196FD6B0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0DAE6-0CA4-4F6A-8BFB-56D665DF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8D14-B5A5-4BE6-B177-98002AEE5166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583A0-9DC6-486E-83EC-E18482C1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A7C99-DEDB-4B53-A52D-56F1E9AE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C48-BE9C-434D-A3F3-AB584313B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31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FA2C-06C8-49DC-85C2-ED27567F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C3BEF-5A1D-4961-BD90-D2456181A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34FD8-6B9A-4AD0-8488-80ECB44A0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C97E6-DB45-45E8-91AF-0CD340F63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8D14-B5A5-4BE6-B177-98002AEE5166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B4D40-CA1F-4BEA-87CD-F4C9BE7D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CF21F-227E-417F-87C2-E0FB5B7C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C48-BE9C-434D-A3F3-AB584313B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17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1A7DA0-57FE-4829-BD64-F5E37E400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EFBA1-E138-4301-84E2-81179A607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F5423-3DEA-4493-82F3-D1507AC8F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08D14-B5A5-4BE6-B177-98002AEE5166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6783D-FEFD-45B2-985B-3E22534BF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93BC1-59D3-486A-883B-CE87847A9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D0C48-BE9C-434D-A3F3-AB584313B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13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1D00-0F29-4F3E-9ABC-E6840AAE1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263" y="108314"/>
            <a:ext cx="9529762" cy="1540217"/>
          </a:xfrm>
          <a:noFill/>
        </p:spPr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POWERED SMART IRRIGATION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23E76-99D2-415A-9CB3-67B2FAEF0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1377" y="2023494"/>
            <a:ext cx="9144000" cy="4656439"/>
          </a:xfrm>
        </p:spPr>
        <p:txBody>
          <a:bodyPr>
            <a:normAutofit/>
          </a:bodyPr>
          <a:lstStyle/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Ministry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Government of Uttarakhand</a:t>
            </a:r>
          </a:p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 Name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Agriculture and Rural Development</a:t>
            </a:r>
          </a:p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Solar Powered Smart Irrigation System</a:t>
            </a:r>
          </a:p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S.P.A.R.K </a:t>
            </a:r>
          </a:p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Name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Akshiv Agrawal</a:t>
            </a:r>
          </a:p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Birla Institute of Technology,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Mesra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Jaipur Campus</a:t>
            </a:r>
          </a:p>
        </p:txBody>
      </p:sp>
    </p:spTree>
    <p:extLst>
      <p:ext uri="{BB962C8B-B14F-4D97-AF65-F5344CB8AC3E}">
        <p14:creationId xmlns:p14="http://schemas.microsoft.com/office/powerpoint/2010/main" val="359676285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5314C-422D-4645-8DD9-B0EC8E89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APPROACH</a:t>
            </a:r>
            <a:r>
              <a:rPr lang="en-IN" dirty="0"/>
              <a:t>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02A85-992C-4D07-BDC8-318FA004C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9175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6"/>
              </a:buClr>
              <a:buSzPct val="100000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Here we are using renewable resource of energy (i.e. solar energy) to   run our motor for supplying water to farm.</a:t>
            </a:r>
          </a:p>
          <a:p>
            <a:pPr>
              <a:buClr>
                <a:schemeClr val="accent6"/>
              </a:buClr>
              <a:buSzPct val="100000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Solar energy charges the battery that will run the motors.</a:t>
            </a:r>
          </a:p>
          <a:p>
            <a:pPr>
              <a:buClr>
                <a:schemeClr val="accent6"/>
              </a:buClr>
              <a:buSzPct val="100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Growing crops under controlled environment such as temperature, humidity, and fertilizers with the help of automated systems is called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Polyhouse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Farming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we are using this technique for our project.</a:t>
            </a:r>
          </a:p>
          <a:p>
            <a:pPr>
              <a:buClr>
                <a:schemeClr val="accent6"/>
              </a:buClr>
              <a:buSzPct val="100000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will be a tank which contain water for the irrigation and it will be connected to motor for supplying water to the crop.</a:t>
            </a:r>
          </a:p>
          <a:p>
            <a:pPr>
              <a:buClr>
                <a:schemeClr val="accent6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using LED, fan for providing required atmosphere for the crop.</a:t>
            </a:r>
          </a:p>
          <a:p>
            <a:pPr>
              <a:buClr>
                <a:schemeClr val="accent6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sensors output, Arduino commands whether the fan, led, motor should be switch ON or OFF.</a:t>
            </a:r>
          </a:p>
          <a:p>
            <a:endParaRPr lang="en-IN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621170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E027-93CA-4DC4-BECA-054E8B55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APPROACH</a:t>
            </a:r>
            <a:r>
              <a:rPr lang="en-IN" dirty="0"/>
              <a:t>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CB7E7-9D29-4168-9A2F-838FE2A86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sensors output, Arduino commands whether the fan, led, motor should be switch ON or OFF. </a:t>
            </a:r>
          </a:p>
          <a:p>
            <a:pPr>
              <a:buClr>
                <a:schemeClr val="accent6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Bluetooth module, sensors data such as moisture, temperature, PH value will be send directly to our smartphone.</a:t>
            </a:r>
          </a:p>
          <a:p>
            <a:pPr>
              <a:buClr>
                <a:schemeClr val="accent6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can also give command through our smartphone to the Arduino.</a:t>
            </a:r>
          </a:p>
          <a:p>
            <a:pPr>
              <a:buClr>
                <a:schemeClr val="accent6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health’s data will also be send to our smartphone.</a:t>
            </a:r>
          </a:p>
          <a:p>
            <a:pPr>
              <a:buClr>
                <a:schemeClr val="accent6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data we can change the amount of fertilisers used for irrigation. </a:t>
            </a:r>
          </a:p>
        </p:txBody>
      </p:sp>
    </p:spTree>
    <p:extLst>
      <p:ext uri="{BB962C8B-B14F-4D97-AF65-F5344CB8AC3E}">
        <p14:creationId xmlns:p14="http://schemas.microsoft.com/office/powerpoint/2010/main" val="63261849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F13D-DFDE-4D38-A427-06172D3D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80" y="0"/>
            <a:ext cx="10515600" cy="1056640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r>
              <a:rPr lang="en-IN" b="1" dirty="0"/>
              <a:t>:-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7954A-6BE5-4A16-8C66-7174DB0CA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056640"/>
            <a:ext cx="10515600" cy="5699760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6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using  Arduino uno as a microcontroller board which will work as a brain of the system.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6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HC-05 is a Bluetooth module which is designed for wireless communication.</a:t>
            </a:r>
          </a:p>
          <a:p>
            <a:pPr>
              <a:buClr>
                <a:schemeClr val="accent6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using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 sensor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used to test moisture of soil. As per sensor output water pump will be ON/OFF. When soil moisture is low then pump gets ON.</a:t>
            </a:r>
          </a:p>
          <a:p>
            <a:pPr>
              <a:buClr>
                <a:schemeClr val="accent6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using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sensor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used to detect temperature of the atmosphere. When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sensor gives high output then fan will be on to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the temperature.</a:t>
            </a:r>
          </a:p>
          <a:p>
            <a:pPr>
              <a:buClr>
                <a:schemeClr val="accent6"/>
              </a:buClr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LDR sensor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also used here to detect the light. When availability of light is low then LEDs gets ON.</a:t>
            </a:r>
          </a:p>
          <a:p>
            <a:pPr>
              <a:buClr>
                <a:schemeClr val="accent6"/>
              </a:buClr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level indicator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detect level of water in the tankers.</a:t>
            </a:r>
          </a:p>
          <a:p>
            <a:pPr>
              <a:buClr>
                <a:schemeClr val="accent6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 sensor is used to detect the acidity of soil.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45456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54C5-32A3-4142-8651-694B1DE0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r>
              <a:rPr lang="en-IN" dirty="0"/>
              <a:t>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53572-2760-4E11-9952-AFA2E00BE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5245100"/>
          </a:xfrm>
        </p:spPr>
        <p:txBody>
          <a:bodyPr/>
          <a:lstStyle/>
          <a:p>
            <a:pPr>
              <a:buClr>
                <a:schemeClr val="accent6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simple technique of farming, farmers completely depends on weather.</a:t>
            </a:r>
          </a:p>
          <a:p>
            <a:pPr>
              <a:buClr>
                <a:schemeClr val="accent6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 amount of crops get damaged because of excess raining, high temperature etc.</a:t>
            </a:r>
          </a:p>
          <a:p>
            <a:pPr>
              <a:buClr>
                <a:schemeClr val="accent6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 population of farmers suicide because of loan.</a:t>
            </a:r>
          </a:p>
          <a:p>
            <a:pPr>
              <a:buClr>
                <a:schemeClr val="accent6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2019, Post-monsoon rain damage crops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Maharastra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cause losses over 5000 crores.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51B5B-AE4C-470F-86C7-BCBF7E040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400" y="4142040"/>
            <a:ext cx="5831840" cy="263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8921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8B297-B097-48E0-A29A-203ED47DC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375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r>
              <a:rPr lang="en-US" dirty="0"/>
              <a:t>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19F9A-BF7D-4CE3-A4D8-DEB8838BC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1360"/>
            <a:ext cx="10515600" cy="6136640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6"/>
              </a:buClr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Polyhouse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farming has some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advanages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open field cultivation.</a:t>
            </a:r>
          </a:p>
          <a:p>
            <a:pPr>
              <a:buClr>
                <a:schemeClr val="accent6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Plants are grown in a controlled environment and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crops can be grown throughout the year without depending on the season.</a:t>
            </a:r>
          </a:p>
          <a:p>
            <a:pPr>
              <a:buClr>
                <a:schemeClr val="accent6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Insects, pests and diseases are less in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polyhouse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farming and external climate does not have any effect on plant growth.</a:t>
            </a:r>
          </a:p>
          <a:p>
            <a:pPr>
              <a:buClr>
                <a:schemeClr val="accent6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of produce is high when compared to open field cultivation.</a:t>
            </a:r>
          </a:p>
          <a:p>
            <a:pPr>
              <a:buClr>
                <a:schemeClr val="accent6"/>
              </a:buClr>
            </a:pPr>
            <a:endParaRPr lang="en-IN" sz="2400" dirty="0"/>
          </a:p>
          <a:p>
            <a:pPr>
              <a:buClr>
                <a:schemeClr val="accent6"/>
              </a:buClr>
            </a:pPr>
            <a:endParaRPr lang="en-IN" dirty="0"/>
          </a:p>
          <a:p>
            <a:pPr>
              <a:buClr>
                <a:schemeClr val="accent6"/>
              </a:buClr>
            </a:pPr>
            <a:endParaRPr lang="en-IN" dirty="0"/>
          </a:p>
          <a:p>
            <a:pPr>
              <a:buClr>
                <a:schemeClr val="accent6"/>
              </a:buClr>
            </a:pPr>
            <a:endParaRPr lang="en-IN" dirty="0"/>
          </a:p>
          <a:p>
            <a:pPr>
              <a:buClr>
                <a:schemeClr val="accent6"/>
              </a:buClr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6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polyhouse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cultivation in those areas where temperature in not good for</a:t>
            </a:r>
            <a:r>
              <a:rPr lang="en-IN" sz="2400" dirty="0"/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crops, in rainy areas.</a:t>
            </a:r>
          </a:p>
          <a:p>
            <a:pPr>
              <a:buClr>
                <a:schemeClr val="accent6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get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60% of subsidy by government.</a:t>
            </a:r>
          </a:p>
          <a:p>
            <a:pPr>
              <a:buClr>
                <a:schemeClr val="accent6"/>
              </a:buClr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Polyhouses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best for raising nursery plants, flower production, ornamental plants.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470870-BE29-454C-97B9-F579ED396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680" y="3027680"/>
            <a:ext cx="3789680" cy="1681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ACFAD7-978F-47A9-B632-71224F693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520" y="3025140"/>
            <a:ext cx="3647440" cy="168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4462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68C8-F317-423E-B437-42621858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STOPPER</a:t>
            </a:r>
            <a:r>
              <a:rPr lang="en-US" dirty="0"/>
              <a:t>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BD911-C4EE-4306-8BDE-4F012F5A7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polyhouses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market are manual controlling but our prototype is fully automatic and can be controlled by smartphone.</a:t>
            </a:r>
          </a:p>
          <a:p>
            <a:pPr>
              <a:buClr>
                <a:schemeClr val="accent6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stored in smartphone which can be used in future.</a:t>
            </a:r>
          </a:p>
          <a:p>
            <a:pPr>
              <a:buClr>
                <a:schemeClr val="accent6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polyhouses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lack these functions.</a:t>
            </a:r>
          </a:p>
          <a:p>
            <a:pPr>
              <a:buClr>
                <a:schemeClr val="accent6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using solar panels for saving electricity but rest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polyhouses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are lacking this technology.</a:t>
            </a:r>
          </a:p>
          <a:p>
            <a:pPr>
              <a:buClr>
                <a:schemeClr val="accent6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using PH sensor for checking health of crops.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6875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E5B6-DF46-46E3-BA7B-569915D14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		   THANK YOU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AAEA28-6F71-4877-B182-F36168955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2770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673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SOLAR POWERED SMART IRRIGATION SYSTEM</vt:lpstr>
      <vt:lpstr>SOLUTION APPROACH:-</vt:lpstr>
      <vt:lpstr>SOLUTION APPROACH:-</vt:lpstr>
      <vt:lpstr>TECHNOLOGY STACK:-</vt:lpstr>
      <vt:lpstr>USE CASES:-</vt:lpstr>
      <vt:lpstr>USE CASES:-</vt:lpstr>
      <vt:lpstr>SHOW STOPPER:-</vt:lpstr>
      <vt:lpstr>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IRRIGATION SYSTEM</dc:title>
  <dc:creator>Akshiv Agrawal</dc:creator>
  <cp:lastModifiedBy>Akshiv Agrawal</cp:lastModifiedBy>
  <cp:revision>31</cp:revision>
  <dcterms:created xsi:type="dcterms:W3CDTF">2020-01-30T19:14:05Z</dcterms:created>
  <dcterms:modified xsi:type="dcterms:W3CDTF">2020-03-07T11:14:31Z</dcterms:modified>
</cp:coreProperties>
</file>