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6" r:id="rId9"/>
    <p:sldId id="267" r:id="rId10"/>
    <p:sldId id="269" r:id="rId11"/>
    <p:sldId id="265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8k4vfTcigBOvi1GPtpHoS9j9j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36427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7567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442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3636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7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045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007269" y="217523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 of Project&gt;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4386263" y="4586288"/>
            <a:ext cx="4605337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ID: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1 Reg. No: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92"/>
              </a:spcBef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1 Name:</a:t>
            </a:r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2 Reg. No:</a:t>
            </a:r>
          </a:p>
          <a:p>
            <a:pPr marL="0" lvl="0" indent="0">
              <a:spcBef>
                <a:spcPts val="592"/>
              </a:spcBef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2 Name: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1735931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1964531" y="569724"/>
            <a:ext cx="6172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SRM INSTITUTE OF SCIENCE AND TECHNOLOGY 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SCHOOL OF COMPUTING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COMPUTING TECHNOLOGIES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18CSP107L / 18CSP108L - MINOR PROJECT / INTERNSHIP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228600" y="5243512"/>
            <a:ext cx="3471862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70000"/>
              </a:lnSpc>
              <a:spcBef>
                <a:spcPts val="592"/>
              </a:spcBef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name: </a:t>
            </a:r>
          </a:p>
          <a:p>
            <a:pPr marL="0" indent="0">
              <a:lnSpc>
                <a:spcPct val="170000"/>
              </a:lnSpc>
              <a:spcBef>
                <a:spcPts val="592"/>
              </a:spcBef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/>
              <a:t>26-8-2023</a:t>
            </a:r>
            <a:endParaRPr lang="en-US" dirty="0"/>
          </a:p>
        </p:txBody>
      </p:sp>
      <p:sp>
        <p:nvSpPr>
          <p:cNvPr id="109" name="Google Shape;10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124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/>
              <a:t>26-8-2023</a:t>
            </a:r>
            <a:endParaRPr lang="en-US" dirty="0"/>
          </a:p>
        </p:txBody>
      </p:sp>
      <p:sp>
        <p:nvSpPr>
          <p:cNvPr id="109" name="Google Shape;10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698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     Title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Abstract                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/>
              <a:t>26-8-2023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     Title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Introduction               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/>
              <a:t>26-8-2023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608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     Title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Existing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           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/>
              <a:t>26-8-2023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685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spcBef>
                <a:spcPts val="0"/>
              </a:spcBef>
              <a:buSzPts val="3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/>
              <a:t>26-8-2023</a:t>
            </a:r>
            <a:endParaRPr lang="en-US" dirty="0"/>
          </a:p>
        </p:txBody>
      </p:sp>
      <p:sp>
        <p:nvSpPr>
          <p:cNvPr id="109" name="Google Shape;10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     Title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Proposed System               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/>
              <a:t>26-8-2023</a:t>
            </a:r>
            <a:endParaRPr lang="en-US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79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Architecture/Block Diagram of the proposed model</a:t>
            </a: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/>
              <a:t>26-8-2023</a:t>
            </a:r>
            <a:endParaRPr lang="en-US" dirty="0"/>
          </a:p>
        </p:txBody>
      </p:sp>
      <p:sp>
        <p:nvSpPr>
          <p:cNvPr id="109" name="Google Shape;10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808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Description </a:t>
            </a: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/>
              <a:t>26-8-2023</a:t>
            </a:r>
            <a:endParaRPr lang="en-US" dirty="0"/>
          </a:p>
        </p:txBody>
      </p:sp>
      <p:sp>
        <p:nvSpPr>
          <p:cNvPr id="109" name="Google Shape;10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472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Results and Discussion</a:t>
            </a: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/>
              <a:t>26-8-2023</a:t>
            </a:r>
            <a:endParaRPr lang="en-US" dirty="0"/>
          </a:p>
        </p:txBody>
      </p:sp>
      <p:sp>
        <p:nvSpPr>
          <p:cNvPr id="109" name="Google Shape;10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147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117</Words>
  <Application>Microsoft Office PowerPoint</Application>
  <PresentationFormat>On-screen Show (4:3)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&lt;Title of Project&gt;</vt:lpstr>
      <vt:lpstr>      Title</vt:lpstr>
      <vt:lpstr>      Title</vt:lpstr>
      <vt:lpstr>      Title</vt:lpstr>
      <vt:lpstr>PowerPoint Presentation</vt:lpstr>
      <vt:lpstr>      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Project&gt;</dc:title>
  <dc:creator>Kevin</dc:creator>
  <cp:lastModifiedBy>godfrey winster sathianesan</cp:lastModifiedBy>
  <cp:revision>11</cp:revision>
  <dcterms:created xsi:type="dcterms:W3CDTF">2020-05-13T07:00:09Z</dcterms:created>
  <dcterms:modified xsi:type="dcterms:W3CDTF">2023-08-19T12:28:53Z</dcterms:modified>
</cp:coreProperties>
</file>