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74" r:id="rId3"/>
    <p:sldId id="260" r:id="rId4"/>
    <p:sldId id="305" r:id="rId5"/>
    <p:sldId id="271" r:id="rId6"/>
    <p:sldId id="259" r:id="rId7"/>
    <p:sldId id="270" r:id="rId8"/>
    <p:sldId id="265" r:id="rId9"/>
    <p:sldId id="266" r:id="rId10"/>
    <p:sldId id="267"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50C7-7638-4326-B110-71E77AE39822}" type="datetimeFigureOut">
              <a:rPr lang="en-IN" smtClean="0"/>
              <a:t>13-08-2023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F321D-67DC-458B-A3B7-1B7241310B89}" type="slidenum">
              <a:rPr lang="en-IN" smtClean="0"/>
              <a:t>‹#›</a:t>
            </a:fld>
            <a:endParaRPr lang="en-IN"/>
          </a:p>
        </p:txBody>
      </p:sp>
    </p:spTree>
    <p:extLst>
      <p:ext uri="{BB962C8B-B14F-4D97-AF65-F5344CB8AC3E}">
        <p14:creationId xmlns:p14="http://schemas.microsoft.com/office/powerpoint/2010/main" val="205277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4"/>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4"/>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189" indent="0" algn="ctr">
              <a:buNone/>
              <a:defRPr sz="1800"/>
            </a:lvl2pPr>
            <a:lvl3pPr marL="914377" indent="0" algn="ctr">
              <a:buNone/>
              <a:defRPr sz="1800"/>
            </a:lvl3pPr>
            <a:lvl4pPr marL="1371566" indent="0" algn="ctr">
              <a:buNone/>
              <a:defRPr sz="1800"/>
            </a:lvl4pPr>
            <a:lvl5pPr marL="1828754" indent="0" algn="ctr">
              <a:buNone/>
              <a:defRPr sz="1800"/>
            </a:lvl5pPr>
            <a:lvl6pPr marL="2285943" indent="0" algn="ctr">
              <a:buNone/>
              <a:defRPr sz="1800"/>
            </a:lvl6pPr>
            <a:lvl7pPr marL="2743131" indent="0" algn="ctr">
              <a:buNone/>
              <a:defRPr sz="1800"/>
            </a:lvl7pPr>
            <a:lvl8pPr marL="3200320" indent="0" algn="ctr">
              <a:buNone/>
              <a:defRPr sz="1800"/>
            </a:lvl8pPr>
            <a:lvl9pPr marL="3657509"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916C7B0-275E-4BA0-8344-CD46B0A918C7}" type="datetime1">
              <a:rPr lang="en-IN" smtClean="0"/>
              <a:t>13-08-2023</a:t>
            </a:fld>
            <a:endParaRPr lang="en-IN"/>
          </a:p>
        </p:txBody>
      </p:sp>
      <p:sp>
        <p:nvSpPr>
          <p:cNvPr id="5" name="Footer Placeholder 4"/>
          <p:cNvSpPr>
            <a:spLocks noGrp="1"/>
          </p:cNvSpPr>
          <p:nvPr>
            <p:ph type="ftr" sz="quarter" idx="11"/>
          </p:nvPr>
        </p:nvSpPr>
        <p:spPr/>
        <p:txBody>
          <a:bodyPr/>
          <a:lstStyle/>
          <a:p>
            <a:r>
              <a:rPr lang="en-US"/>
              <a:t>Developing a Virtual Mouse by Hand gestures</a:t>
            </a:r>
            <a:endParaRPr lang="en-IN"/>
          </a:p>
        </p:txBody>
      </p:sp>
      <p:sp>
        <p:nvSpPr>
          <p:cNvPr id="6" name="Slide Number Placeholder 5"/>
          <p:cNvSpPr>
            <a:spLocks noGrp="1"/>
          </p:cNvSpPr>
          <p:nvPr>
            <p:ph type="sldNum" sz="quarter" idx="12"/>
          </p:nvPr>
        </p:nvSpPr>
        <p:spPr/>
        <p:txBody>
          <a:bodyPr/>
          <a:lstStyle/>
          <a:p>
            <a:fld id="{12536BBB-728E-4B8D-8264-FB85179132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89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6FE59-C55F-41F1-9A6C-6E7C94949AA8}" type="datetime1">
              <a:rPr lang="en-IN" smtClean="0"/>
              <a:t>13-08-2023</a:t>
            </a:fld>
            <a:endParaRPr lang="en-IN"/>
          </a:p>
        </p:txBody>
      </p:sp>
      <p:sp>
        <p:nvSpPr>
          <p:cNvPr id="5" name="Footer Placeholder 4"/>
          <p:cNvSpPr>
            <a:spLocks noGrp="1"/>
          </p:cNvSpPr>
          <p:nvPr>
            <p:ph type="ftr" sz="quarter" idx="11"/>
          </p:nvPr>
        </p:nvSpPr>
        <p:spPr/>
        <p:txBody>
          <a:bodyPr/>
          <a:lstStyle/>
          <a:p>
            <a:r>
              <a:rPr lang="en-US"/>
              <a:t>Developing a Virtual Mouse by Hand gestures</a:t>
            </a:r>
            <a:endParaRPr lang="en-IN"/>
          </a:p>
        </p:txBody>
      </p:sp>
      <p:sp>
        <p:nvSpPr>
          <p:cNvPr id="6" name="Slide Number Placeholder 5"/>
          <p:cNvSpPr>
            <a:spLocks noGrp="1"/>
          </p:cNvSpPr>
          <p:nvPr>
            <p:ph type="sldNum" sz="quarter" idx="12"/>
          </p:nvPr>
        </p:nvSpPr>
        <p:spPr/>
        <p:txBody>
          <a:bodyPr/>
          <a:lstStyle/>
          <a:p>
            <a:fld id="{12536BBB-728E-4B8D-8264-FB85179132CD}" type="slidenum">
              <a:rPr lang="en-IN" smtClean="0"/>
              <a:t>‹#›</a:t>
            </a:fld>
            <a:endParaRPr lang="en-IN"/>
          </a:p>
        </p:txBody>
      </p:sp>
    </p:spTree>
    <p:extLst>
      <p:ext uri="{BB962C8B-B14F-4D97-AF65-F5344CB8AC3E}">
        <p14:creationId xmlns:p14="http://schemas.microsoft.com/office/powerpoint/2010/main" val="262319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3"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6E6D0-2D27-42F7-BBF8-66F6D21A039B}" type="datetime1">
              <a:rPr lang="en-IN" smtClean="0"/>
              <a:t>13-08-2023</a:t>
            </a:fld>
            <a:endParaRPr lang="en-IN"/>
          </a:p>
        </p:txBody>
      </p:sp>
      <p:sp>
        <p:nvSpPr>
          <p:cNvPr id="5" name="Footer Placeholder 4"/>
          <p:cNvSpPr>
            <a:spLocks noGrp="1"/>
          </p:cNvSpPr>
          <p:nvPr>
            <p:ph type="ftr" sz="quarter" idx="11"/>
          </p:nvPr>
        </p:nvSpPr>
        <p:spPr/>
        <p:txBody>
          <a:bodyPr/>
          <a:lstStyle/>
          <a:p>
            <a:r>
              <a:rPr lang="en-US"/>
              <a:t>Developing a Virtual Mouse by Hand gestures</a:t>
            </a:r>
            <a:endParaRPr lang="en-IN"/>
          </a:p>
        </p:txBody>
      </p:sp>
      <p:sp>
        <p:nvSpPr>
          <p:cNvPr id="6" name="Slide Number Placeholder 5"/>
          <p:cNvSpPr>
            <a:spLocks noGrp="1"/>
          </p:cNvSpPr>
          <p:nvPr>
            <p:ph type="sldNum" sz="quarter" idx="12"/>
          </p:nvPr>
        </p:nvSpPr>
        <p:spPr/>
        <p:txBody>
          <a:bodyPr/>
          <a:lstStyle/>
          <a:p>
            <a:fld id="{12536BBB-728E-4B8D-8264-FB85179132C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836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93CC0C4-C443-4C90-83EB-9572E3E1574B}" type="datetime5">
              <a:rPr lang="en-US" smtClean="0"/>
              <a:pPr/>
              <a:t>13-Aug-23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76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97165-3E55-47C2-B59E-4FDA2FC16D73}" type="datetime5">
              <a:rPr lang="en-US" smtClean="0"/>
              <a:pPr/>
              <a:t>13-Aug-23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spTree>
    <p:extLst>
      <p:ext uri="{BB962C8B-B14F-4D97-AF65-F5344CB8AC3E}">
        <p14:creationId xmlns:p14="http://schemas.microsoft.com/office/powerpoint/2010/main" val="1715223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A3D66-4ACF-49CE-8E67-2F01C2AE88F2}" type="datetime5">
              <a:rPr lang="en-US" smtClean="0"/>
              <a:pPr/>
              <a:t>13-Aug-23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21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7"/>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4D881-362D-48A1-AC96-A6B8DE06928A}" type="datetime5">
              <a:rPr lang="en-US" smtClean="0"/>
              <a:pPr/>
              <a:t>13-Aug-23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pPr/>
              <a:t>‹#›</a:t>
            </a:fld>
            <a:endParaRPr lang="en-US"/>
          </a:p>
        </p:txBody>
      </p:sp>
    </p:spTree>
    <p:extLst>
      <p:ext uri="{BB962C8B-B14F-4D97-AF65-F5344CB8AC3E}">
        <p14:creationId xmlns:p14="http://schemas.microsoft.com/office/powerpoint/2010/main" val="568419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F064C-75AF-4F23-BAB5-EC3F1D201A8C}" type="datetime5">
              <a:rPr lang="en-US" smtClean="0"/>
              <a:pPr/>
              <a:t>13-Aug-23</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pPr/>
              <a:t>‹#›</a:t>
            </a:fld>
            <a:endParaRPr lang="en-US"/>
          </a:p>
        </p:txBody>
      </p:sp>
    </p:spTree>
    <p:extLst>
      <p:ext uri="{BB962C8B-B14F-4D97-AF65-F5344CB8AC3E}">
        <p14:creationId xmlns:p14="http://schemas.microsoft.com/office/powerpoint/2010/main" val="723518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7081E-2E62-46DD-940E-2A2E40716EFD}" type="datetime5">
              <a:rPr lang="en-US" smtClean="0"/>
              <a:pPr/>
              <a:t>13-Aug-23</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6E74079E-4E7A-4FA7-B38C-D1B6486B3FFD}" type="slidenum">
              <a:rPr lang="en-US" smtClean="0"/>
              <a:pPr/>
              <a:t>‹#›</a:t>
            </a:fld>
            <a:endParaRPr lang="en-US"/>
          </a:p>
        </p:txBody>
      </p:sp>
    </p:spTree>
    <p:extLst>
      <p:ext uri="{BB962C8B-B14F-4D97-AF65-F5344CB8AC3E}">
        <p14:creationId xmlns:p14="http://schemas.microsoft.com/office/powerpoint/2010/main" val="4210766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804726-9B79-4B44-B6AD-05B111CE74F1}" type="datetime5">
              <a:rPr lang="en-US" smtClean="0"/>
              <a:pPr/>
              <a:t>13-Aug-23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pPr/>
              <a:t>‹#›</a:t>
            </a:fld>
            <a:endParaRPr lang="en-US"/>
          </a:p>
        </p:txBody>
      </p:sp>
    </p:spTree>
    <p:extLst>
      <p:ext uri="{BB962C8B-B14F-4D97-AF65-F5344CB8AC3E}">
        <p14:creationId xmlns:p14="http://schemas.microsoft.com/office/powerpoint/2010/main" val="397657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613650"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81939E69-5806-4A7C-B17B-9FEEF538B3A3}" type="datetime5">
              <a:rPr lang="en-US" smtClean="0"/>
              <a:pPr/>
              <a:t>13-Aug-23</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Department of Computer Science and Engineering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74079E-4E7A-4FA7-B38C-D1B6486B3FFD}" type="slidenum">
              <a:rPr lang="en-US" smtClean="0"/>
              <a:pPr/>
              <a:t>‹#›</a:t>
            </a:fld>
            <a:endParaRPr lang="en-US"/>
          </a:p>
        </p:txBody>
      </p:sp>
    </p:spTree>
    <p:extLst>
      <p:ext uri="{BB962C8B-B14F-4D97-AF65-F5344CB8AC3E}">
        <p14:creationId xmlns:p14="http://schemas.microsoft.com/office/powerpoint/2010/main" val="198782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F012F-D136-4CA6-B782-9A5BE572CF1F}" type="datetime1">
              <a:rPr lang="en-IN" smtClean="0"/>
              <a:t>13-08-2023</a:t>
            </a:fld>
            <a:endParaRPr lang="en-IN"/>
          </a:p>
        </p:txBody>
      </p:sp>
      <p:sp>
        <p:nvSpPr>
          <p:cNvPr id="5" name="Footer Placeholder 4"/>
          <p:cNvSpPr>
            <a:spLocks noGrp="1"/>
          </p:cNvSpPr>
          <p:nvPr>
            <p:ph type="ftr" sz="quarter" idx="11"/>
          </p:nvPr>
        </p:nvSpPr>
        <p:spPr/>
        <p:txBody>
          <a:bodyPr/>
          <a:lstStyle/>
          <a:p>
            <a:r>
              <a:rPr lang="en-US"/>
              <a:t>Developing a Virtual Mouse by Hand gestures</a:t>
            </a:r>
            <a:endParaRPr lang="en-IN"/>
          </a:p>
        </p:txBody>
      </p:sp>
      <p:sp>
        <p:nvSpPr>
          <p:cNvPr id="6" name="Slide Number Placeholder 5"/>
          <p:cNvSpPr>
            <a:spLocks noGrp="1"/>
          </p:cNvSpPr>
          <p:nvPr>
            <p:ph type="sldNum" sz="quarter" idx="12"/>
          </p:nvPr>
        </p:nvSpPr>
        <p:spPr/>
        <p:txBody>
          <a:bodyPr/>
          <a:lstStyle/>
          <a:p>
            <a:fld id="{12536BBB-728E-4B8D-8264-FB85179132CD}" type="slidenum">
              <a:rPr lang="en-IN" smtClean="0"/>
              <a:t>‹#›</a:t>
            </a:fld>
            <a:endParaRPr lang="en-IN"/>
          </a:p>
        </p:txBody>
      </p:sp>
    </p:spTree>
    <p:extLst>
      <p:ext uri="{BB962C8B-B14F-4D97-AF65-F5344CB8AC3E}">
        <p14:creationId xmlns:p14="http://schemas.microsoft.com/office/powerpoint/2010/main" val="3180865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A39C0-6F65-4A9F-B751-DA2FCFBE161F}" type="datetime5">
              <a:rPr lang="en-US" smtClean="0"/>
              <a:pPr/>
              <a:t>13-Aug-23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pPr/>
              <a:t>‹#›</a:t>
            </a:fld>
            <a:endParaRPr lang="en-US"/>
          </a:p>
        </p:txBody>
      </p:sp>
    </p:spTree>
    <p:extLst>
      <p:ext uri="{BB962C8B-B14F-4D97-AF65-F5344CB8AC3E}">
        <p14:creationId xmlns:p14="http://schemas.microsoft.com/office/powerpoint/2010/main" val="1463772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33522E-4D74-4447-9DA7-46AA9254530A}" type="datetime5">
              <a:rPr lang="en-US" smtClean="0"/>
              <a:pPr/>
              <a:t>13-Aug-23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spTree>
    <p:extLst>
      <p:ext uri="{BB962C8B-B14F-4D97-AF65-F5344CB8AC3E}">
        <p14:creationId xmlns:p14="http://schemas.microsoft.com/office/powerpoint/2010/main" val="2354563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F2481-94C1-45C1-B0BA-C0548D9BA0C0}" type="datetime5">
              <a:rPr lang="en-US" smtClean="0"/>
              <a:pPr/>
              <a:t>13-Aug-23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spTree>
    <p:extLst>
      <p:ext uri="{BB962C8B-B14F-4D97-AF65-F5344CB8AC3E}">
        <p14:creationId xmlns:p14="http://schemas.microsoft.com/office/powerpoint/2010/main" val="17000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4"/>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4"/>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225F8-5F24-4C34-AFC3-528B87554CF5}" type="datetime1">
              <a:rPr lang="en-IN" smtClean="0"/>
              <a:t>13-08-2023</a:t>
            </a:fld>
            <a:endParaRPr lang="en-IN"/>
          </a:p>
        </p:txBody>
      </p:sp>
      <p:sp>
        <p:nvSpPr>
          <p:cNvPr id="5" name="Footer Placeholder 4"/>
          <p:cNvSpPr>
            <a:spLocks noGrp="1"/>
          </p:cNvSpPr>
          <p:nvPr>
            <p:ph type="ftr" sz="quarter" idx="11"/>
          </p:nvPr>
        </p:nvSpPr>
        <p:spPr/>
        <p:txBody>
          <a:bodyPr/>
          <a:lstStyle/>
          <a:p>
            <a:r>
              <a:rPr lang="en-US"/>
              <a:t>Developing a Virtual Mouse by Hand gestures</a:t>
            </a:r>
            <a:endParaRPr lang="en-IN"/>
          </a:p>
        </p:txBody>
      </p:sp>
      <p:sp>
        <p:nvSpPr>
          <p:cNvPr id="6" name="Slide Number Placeholder 5"/>
          <p:cNvSpPr>
            <a:spLocks noGrp="1"/>
          </p:cNvSpPr>
          <p:nvPr>
            <p:ph type="sldNum" sz="quarter" idx="12"/>
          </p:nvPr>
        </p:nvSpPr>
        <p:spPr/>
        <p:txBody>
          <a:bodyPr/>
          <a:lstStyle/>
          <a:p>
            <a:fld id="{12536BBB-728E-4B8D-8264-FB85179132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F5E96-4C3B-4832-B8E9-F8B295126624}" type="datetime1">
              <a:rPr lang="en-IN" smtClean="0"/>
              <a:t>13-08-2023</a:t>
            </a:fld>
            <a:endParaRPr lang="en-IN"/>
          </a:p>
        </p:txBody>
      </p:sp>
      <p:sp>
        <p:nvSpPr>
          <p:cNvPr id="6" name="Footer Placeholder 5"/>
          <p:cNvSpPr>
            <a:spLocks noGrp="1"/>
          </p:cNvSpPr>
          <p:nvPr>
            <p:ph type="ftr" sz="quarter" idx="11"/>
          </p:nvPr>
        </p:nvSpPr>
        <p:spPr/>
        <p:txBody>
          <a:bodyPr/>
          <a:lstStyle/>
          <a:p>
            <a:r>
              <a:rPr lang="en-US"/>
              <a:t>Developing a Virtual Mouse by Hand gestures</a:t>
            </a:r>
            <a:endParaRPr lang="en-IN"/>
          </a:p>
        </p:txBody>
      </p:sp>
      <p:sp>
        <p:nvSpPr>
          <p:cNvPr id="7" name="Slide Number Placeholder 6"/>
          <p:cNvSpPr>
            <a:spLocks noGrp="1"/>
          </p:cNvSpPr>
          <p:nvPr>
            <p:ph type="sldNum" sz="quarter" idx="12"/>
          </p:nvPr>
        </p:nvSpPr>
        <p:spPr/>
        <p:txBody>
          <a:bodyPr/>
          <a:lstStyle/>
          <a:p>
            <a:fld id="{12536BBB-728E-4B8D-8264-FB85179132CD}" type="slidenum">
              <a:rPr lang="en-IN" smtClean="0"/>
              <a:t>‹#›</a:t>
            </a:fld>
            <a:endParaRPr lang="en-IN"/>
          </a:p>
        </p:txBody>
      </p:sp>
    </p:spTree>
    <p:extLst>
      <p:ext uri="{BB962C8B-B14F-4D97-AF65-F5344CB8AC3E}">
        <p14:creationId xmlns:p14="http://schemas.microsoft.com/office/powerpoint/2010/main" val="109615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A6140-9F5F-47D1-B06F-5E789F197B39}" type="datetime1">
              <a:rPr lang="en-IN" smtClean="0"/>
              <a:t>13-08-2023</a:t>
            </a:fld>
            <a:endParaRPr lang="en-IN"/>
          </a:p>
        </p:txBody>
      </p:sp>
      <p:sp>
        <p:nvSpPr>
          <p:cNvPr id="8" name="Footer Placeholder 7"/>
          <p:cNvSpPr>
            <a:spLocks noGrp="1"/>
          </p:cNvSpPr>
          <p:nvPr>
            <p:ph type="ftr" sz="quarter" idx="11"/>
          </p:nvPr>
        </p:nvSpPr>
        <p:spPr/>
        <p:txBody>
          <a:bodyPr/>
          <a:lstStyle/>
          <a:p>
            <a:r>
              <a:rPr lang="en-US"/>
              <a:t>Developing a Virtual Mouse by Hand gestures</a:t>
            </a:r>
            <a:endParaRPr lang="en-IN"/>
          </a:p>
        </p:txBody>
      </p:sp>
      <p:sp>
        <p:nvSpPr>
          <p:cNvPr id="9" name="Slide Number Placeholder 8"/>
          <p:cNvSpPr>
            <a:spLocks noGrp="1"/>
          </p:cNvSpPr>
          <p:nvPr>
            <p:ph type="sldNum" sz="quarter" idx="12"/>
          </p:nvPr>
        </p:nvSpPr>
        <p:spPr/>
        <p:txBody>
          <a:bodyPr/>
          <a:lstStyle/>
          <a:p>
            <a:fld id="{12536BBB-728E-4B8D-8264-FB85179132CD}" type="slidenum">
              <a:rPr lang="en-IN" smtClean="0"/>
              <a:t>‹#›</a:t>
            </a:fld>
            <a:endParaRPr lang="en-IN"/>
          </a:p>
        </p:txBody>
      </p:sp>
    </p:spTree>
    <p:extLst>
      <p:ext uri="{BB962C8B-B14F-4D97-AF65-F5344CB8AC3E}">
        <p14:creationId xmlns:p14="http://schemas.microsoft.com/office/powerpoint/2010/main" val="168665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FF316D-1DC2-4968-B262-BB51970149DC}" type="datetime1">
              <a:rPr lang="en-IN" smtClean="0"/>
              <a:t>13-08-2023</a:t>
            </a:fld>
            <a:endParaRPr lang="en-IN"/>
          </a:p>
        </p:txBody>
      </p:sp>
      <p:sp>
        <p:nvSpPr>
          <p:cNvPr id="4" name="Footer Placeholder 3"/>
          <p:cNvSpPr>
            <a:spLocks noGrp="1"/>
          </p:cNvSpPr>
          <p:nvPr>
            <p:ph type="ftr" sz="quarter" idx="11"/>
          </p:nvPr>
        </p:nvSpPr>
        <p:spPr/>
        <p:txBody>
          <a:bodyPr/>
          <a:lstStyle/>
          <a:p>
            <a:r>
              <a:rPr lang="en-US"/>
              <a:t>Developing a Virtual Mouse by Hand gestures</a:t>
            </a:r>
            <a:endParaRPr lang="en-IN"/>
          </a:p>
        </p:txBody>
      </p:sp>
      <p:sp>
        <p:nvSpPr>
          <p:cNvPr id="5" name="Slide Number Placeholder 4"/>
          <p:cNvSpPr>
            <a:spLocks noGrp="1"/>
          </p:cNvSpPr>
          <p:nvPr>
            <p:ph type="sldNum" sz="quarter" idx="12"/>
          </p:nvPr>
        </p:nvSpPr>
        <p:spPr/>
        <p:txBody>
          <a:bodyPr/>
          <a:lstStyle/>
          <a:p>
            <a:fld id="{12536BBB-728E-4B8D-8264-FB85179132CD}" type="slidenum">
              <a:rPr lang="en-IN" smtClean="0"/>
              <a:t>‹#›</a:t>
            </a:fld>
            <a:endParaRPr lang="en-IN"/>
          </a:p>
        </p:txBody>
      </p:sp>
    </p:spTree>
    <p:extLst>
      <p:ext uri="{BB962C8B-B14F-4D97-AF65-F5344CB8AC3E}">
        <p14:creationId xmlns:p14="http://schemas.microsoft.com/office/powerpoint/2010/main" val="381522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E75B7-46DC-4B25-8855-AE1E60CBB4F2}" type="datetime1">
              <a:rPr lang="en-IN" smtClean="0"/>
              <a:t>13-08-2023</a:t>
            </a:fld>
            <a:endParaRPr lang="en-IN"/>
          </a:p>
        </p:txBody>
      </p:sp>
      <p:sp>
        <p:nvSpPr>
          <p:cNvPr id="3" name="Footer Placeholder 2"/>
          <p:cNvSpPr>
            <a:spLocks noGrp="1"/>
          </p:cNvSpPr>
          <p:nvPr>
            <p:ph type="ftr" sz="quarter" idx="11"/>
          </p:nvPr>
        </p:nvSpPr>
        <p:spPr/>
        <p:txBody>
          <a:bodyPr/>
          <a:lstStyle/>
          <a:p>
            <a:r>
              <a:rPr lang="en-US"/>
              <a:t>Developing a Virtual Mouse by Hand gestures</a:t>
            </a:r>
            <a:endParaRPr lang="en-IN"/>
          </a:p>
        </p:txBody>
      </p:sp>
      <p:sp>
        <p:nvSpPr>
          <p:cNvPr id="4" name="Slide Number Placeholder 3"/>
          <p:cNvSpPr>
            <a:spLocks noGrp="1"/>
          </p:cNvSpPr>
          <p:nvPr>
            <p:ph type="sldNum" sz="quarter" idx="12"/>
          </p:nvPr>
        </p:nvSpPr>
        <p:spPr/>
        <p:txBody>
          <a:bodyPr/>
          <a:lstStyle/>
          <a:p>
            <a:fld id="{12536BBB-728E-4B8D-8264-FB85179132CD}" type="slidenum">
              <a:rPr lang="en-IN" smtClean="0"/>
              <a:t>‹#›</a:t>
            </a:fld>
            <a:endParaRPr lang="en-IN"/>
          </a:p>
        </p:txBody>
      </p:sp>
    </p:spTree>
    <p:extLst>
      <p:ext uri="{BB962C8B-B14F-4D97-AF65-F5344CB8AC3E}">
        <p14:creationId xmlns:p14="http://schemas.microsoft.com/office/powerpoint/2010/main" val="176498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2A9E1-05D1-4B27-AC21-609704360C40}" type="datetime1">
              <a:rPr lang="en-IN" smtClean="0"/>
              <a:t>13-08-2023</a:t>
            </a:fld>
            <a:endParaRPr lang="en-IN"/>
          </a:p>
        </p:txBody>
      </p:sp>
      <p:sp>
        <p:nvSpPr>
          <p:cNvPr id="6" name="Footer Placeholder 5"/>
          <p:cNvSpPr>
            <a:spLocks noGrp="1"/>
          </p:cNvSpPr>
          <p:nvPr>
            <p:ph type="ftr" sz="quarter" idx="11"/>
          </p:nvPr>
        </p:nvSpPr>
        <p:spPr/>
        <p:txBody>
          <a:bodyPr/>
          <a:lstStyle/>
          <a:p>
            <a:r>
              <a:rPr lang="en-US"/>
              <a:t>Developing a Virtual Mouse by Hand gestures</a:t>
            </a:r>
            <a:endParaRPr lang="en-IN"/>
          </a:p>
        </p:txBody>
      </p:sp>
      <p:sp>
        <p:nvSpPr>
          <p:cNvPr id="7" name="Slide Number Placeholder 6"/>
          <p:cNvSpPr>
            <a:spLocks noGrp="1"/>
          </p:cNvSpPr>
          <p:nvPr>
            <p:ph type="sldNum" sz="quarter" idx="12"/>
          </p:nvPr>
        </p:nvSpPr>
        <p:spPr/>
        <p:txBody>
          <a:bodyPr/>
          <a:lstStyle/>
          <a:p>
            <a:fld id="{12536BBB-728E-4B8D-8264-FB85179132CD}" type="slidenum">
              <a:rPr lang="en-IN" smtClean="0"/>
              <a:t>‹#›</a:t>
            </a:fld>
            <a:endParaRPr lang="en-IN"/>
          </a:p>
        </p:txBody>
      </p:sp>
    </p:spTree>
    <p:extLst>
      <p:ext uri="{BB962C8B-B14F-4D97-AF65-F5344CB8AC3E}">
        <p14:creationId xmlns:p14="http://schemas.microsoft.com/office/powerpoint/2010/main" val="312252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9CFD21-2C79-440B-A0BD-2CBB22DFE84C}" type="datetime1">
              <a:rPr lang="en-IN" smtClean="0"/>
              <a:t>13-08-2023</a:t>
            </a:fld>
            <a:endParaRPr lang="en-IN"/>
          </a:p>
        </p:txBody>
      </p:sp>
      <p:sp>
        <p:nvSpPr>
          <p:cNvPr id="6" name="Footer Placeholder 5"/>
          <p:cNvSpPr>
            <a:spLocks noGrp="1"/>
          </p:cNvSpPr>
          <p:nvPr>
            <p:ph type="ftr" sz="quarter" idx="11"/>
          </p:nvPr>
        </p:nvSpPr>
        <p:spPr/>
        <p:txBody>
          <a:bodyPr/>
          <a:lstStyle/>
          <a:p>
            <a:r>
              <a:rPr lang="en-US"/>
              <a:t>Developing a Virtual Mouse by Hand gestures</a:t>
            </a:r>
            <a:endParaRPr lang="en-IN"/>
          </a:p>
        </p:txBody>
      </p:sp>
      <p:sp>
        <p:nvSpPr>
          <p:cNvPr id="7" name="Slide Number Placeholder 6"/>
          <p:cNvSpPr>
            <a:spLocks noGrp="1"/>
          </p:cNvSpPr>
          <p:nvPr>
            <p:ph type="sldNum" sz="quarter" idx="12"/>
          </p:nvPr>
        </p:nvSpPr>
        <p:spPr/>
        <p:txBody>
          <a:bodyPr/>
          <a:lstStyle/>
          <a:p>
            <a:fld id="{12536BBB-728E-4B8D-8264-FB85179132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55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30"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1"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9975EF-2199-48A8-829D-22CF3AA233CC}" type="datetime1">
              <a:rPr lang="en-IN" smtClean="0"/>
              <a:t>13-08-2023</a:t>
            </a:fld>
            <a:endParaRPr lang="en-IN"/>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Developing a Virtual Mouse by Hand gestures</a:t>
            </a:r>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536BBB-728E-4B8D-8264-FB85179132C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739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377"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69" indent="-137157" algn="l" defTabSz="914377"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45"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45"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21"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3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6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413019D6-8FD9-4E63-990C-1ED2F601B55B}" type="datetime5">
              <a:rPr lang="en-US" smtClean="0"/>
              <a:pPr/>
              <a:t>13-Aug-23</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6E74079E-4E7A-4FA7-B38C-D1B6486B3FF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3416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365" y="2757891"/>
            <a:ext cx="7046563" cy="1066799"/>
          </a:xfrm>
        </p:spPr>
        <p:txBody>
          <a:bodyPr vert="horz" lIns="0" tIns="45720" rIns="0" bIns="0" rtlCol="0" anchor="b">
            <a:normAutofit/>
          </a:bodyPr>
          <a:lstStyle/>
          <a:p>
            <a:pPr algn="ctr"/>
            <a:r>
              <a:rPr lang="en-US" sz="2200" b="1" dirty="0">
                <a:latin typeface="+mn-lt"/>
                <a:cs typeface="Calibri"/>
              </a:rPr>
              <a:t>PROJECT TITLE</a:t>
            </a:r>
            <a:br>
              <a:rPr lang="en-US" sz="2800" b="1" dirty="0">
                <a:latin typeface="+mn-lt"/>
                <a:cs typeface="Calibri"/>
              </a:rPr>
            </a:br>
            <a:r>
              <a:rPr lang="en-US" sz="2800" b="1" dirty="0">
                <a:solidFill>
                  <a:srgbClr val="C00000"/>
                </a:solidFill>
                <a:latin typeface="+mn-lt"/>
                <a:cs typeface="Calibri"/>
              </a:rPr>
              <a:t>PLANT DISEASE DETECTION USING AI/ML</a:t>
            </a:r>
          </a:p>
        </p:txBody>
      </p:sp>
      <p:sp>
        <p:nvSpPr>
          <p:cNvPr id="3" name="Content Placeholder 2"/>
          <p:cNvSpPr>
            <a:spLocks noGrp="1"/>
          </p:cNvSpPr>
          <p:nvPr>
            <p:ph sz="half" idx="1"/>
          </p:nvPr>
        </p:nvSpPr>
        <p:spPr>
          <a:xfrm>
            <a:off x="1981200" y="4373696"/>
            <a:ext cx="4343400" cy="1255923"/>
          </a:xfrm>
        </p:spPr>
        <p:txBody>
          <a:bodyPr>
            <a:normAutofit fontScale="92500"/>
          </a:bodyPr>
          <a:lstStyle/>
          <a:p>
            <a:pPr>
              <a:buNone/>
            </a:pPr>
            <a:r>
              <a:rPr lang="en-US" sz="1800" b="1" dirty="0">
                <a:cs typeface="Times New Roman" panose="02020603050405020304" pitchFamily="18" charset="0"/>
              </a:rPr>
              <a:t>BATCH ID:- </a:t>
            </a:r>
            <a:r>
              <a:rPr lang="en-US" b="1" dirty="0">
                <a:cs typeface="Times New Roman" panose="02020603050405020304" pitchFamily="18" charset="0"/>
              </a:rPr>
              <a:t>B315</a:t>
            </a:r>
            <a:endParaRPr lang="en-US" sz="1800" b="1" dirty="0">
              <a:cs typeface="Times New Roman" panose="02020603050405020304" pitchFamily="18" charset="0"/>
            </a:endParaRPr>
          </a:p>
          <a:p>
            <a:pPr>
              <a:buNone/>
            </a:pPr>
            <a:r>
              <a:rPr lang="en-US" sz="1800" b="1" dirty="0">
                <a:cs typeface="Times New Roman" panose="02020603050405020304" pitchFamily="18" charset="0"/>
              </a:rPr>
              <a:t>AKSH KALYANI(Reg.no. RA2011003010525) </a:t>
            </a:r>
          </a:p>
          <a:p>
            <a:pPr>
              <a:buNone/>
            </a:pPr>
            <a:r>
              <a:rPr lang="en-US" sz="1800" b="1" dirty="0">
                <a:cs typeface="Times New Roman" panose="02020603050405020304" pitchFamily="18" charset="0"/>
              </a:rPr>
              <a:t>NIPUN CHAURASIA(Reg.no. RA2011003010536)</a:t>
            </a:r>
          </a:p>
        </p:txBody>
      </p:sp>
      <p:sp>
        <p:nvSpPr>
          <p:cNvPr id="4" name="Content Placeholder 3"/>
          <p:cNvSpPr>
            <a:spLocks noGrp="1"/>
          </p:cNvSpPr>
          <p:nvPr>
            <p:ph sz="half" idx="2"/>
          </p:nvPr>
        </p:nvSpPr>
        <p:spPr>
          <a:xfrm>
            <a:off x="6881817" y="4286257"/>
            <a:ext cx="4718943" cy="1563699"/>
          </a:xfrm>
        </p:spPr>
        <p:txBody>
          <a:bodyPr>
            <a:normAutofit fontScale="92500"/>
          </a:bodyPr>
          <a:lstStyle/>
          <a:p>
            <a:r>
              <a:rPr lang="en-US" sz="1900" b="1" dirty="0">
                <a:cs typeface="Times New Roman" panose="02020603050405020304" pitchFamily="18" charset="0"/>
              </a:rPr>
              <a:t>GUIDE NAME:</a:t>
            </a:r>
          </a:p>
          <a:p>
            <a:pPr>
              <a:spcBef>
                <a:spcPts val="0"/>
              </a:spcBef>
              <a:spcAft>
                <a:spcPts val="0"/>
              </a:spcAft>
            </a:pPr>
            <a:r>
              <a:rPr lang="en-IN" sz="1900" dirty="0" err="1">
                <a:solidFill>
                  <a:schemeClr val="tx1"/>
                </a:solidFill>
              </a:rPr>
              <a:t>Dr.</a:t>
            </a:r>
            <a:r>
              <a:rPr lang="en-IN" sz="1900" dirty="0">
                <a:solidFill>
                  <a:schemeClr val="tx1"/>
                </a:solidFill>
              </a:rPr>
              <a:t> S</a:t>
            </a:r>
            <a:r>
              <a:rPr lang="en-IN" dirty="0">
                <a:solidFill>
                  <a:schemeClr val="tx1"/>
                </a:solidFill>
              </a:rPr>
              <a:t>. Priya</a:t>
            </a:r>
          </a:p>
          <a:p>
            <a:pPr>
              <a:spcBef>
                <a:spcPts val="0"/>
              </a:spcBef>
              <a:spcAft>
                <a:spcPts val="0"/>
              </a:spcAft>
            </a:pPr>
            <a:r>
              <a:rPr lang="en-IN" dirty="0">
                <a:solidFill>
                  <a:schemeClr val="tx1"/>
                </a:solidFill>
              </a:rPr>
              <a:t>Assistant Professor</a:t>
            </a:r>
          </a:p>
          <a:p>
            <a:pPr>
              <a:spcBef>
                <a:spcPts val="0"/>
              </a:spcBef>
              <a:spcAft>
                <a:spcPts val="0"/>
              </a:spcAft>
            </a:pPr>
            <a:r>
              <a:rPr lang="en-IN" dirty="0">
                <a:solidFill>
                  <a:schemeClr val="tx1"/>
                </a:solidFill>
              </a:rPr>
              <a:t>Department of Computing Technologies</a:t>
            </a:r>
          </a:p>
          <a:p>
            <a:endParaRPr lang="en-IN" sz="1600" b="1" dirty="0">
              <a:cs typeface="Times New Roman" panose="02020603050405020304" pitchFamily="18" charset="0"/>
            </a:endParaRPr>
          </a:p>
          <a:p>
            <a:endParaRPr lang="en-US" sz="1600" b="1" dirty="0">
              <a:cs typeface="Times New Roman" panose="02020603050405020304" pitchFamily="18" charset="0"/>
            </a:endParaRPr>
          </a:p>
        </p:txBody>
      </p:sp>
      <p:sp>
        <p:nvSpPr>
          <p:cNvPr id="10" name="Date Placeholder 9">
            <a:extLst>
              <a:ext uri="{FF2B5EF4-FFF2-40B4-BE49-F238E27FC236}">
                <a16:creationId xmlns:a16="http://schemas.microsoft.com/office/drawing/2014/main" id="{4541A7E2-0DDD-4F02-B0B5-6EDB15E7DC9C}"/>
              </a:ext>
            </a:extLst>
          </p:cNvPr>
          <p:cNvSpPr>
            <a:spLocks noGrp="1"/>
          </p:cNvSpPr>
          <p:nvPr>
            <p:ph type="dt" sz="half" idx="10"/>
          </p:nvPr>
        </p:nvSpPr>
        <p:spPr/>
        <p:txBody>
          <a:bodyPr/>
          <a:lstStyle/>
          <a:p>
            <a:fld id="{24EE73CA-B763-4E3B-8A61-8352FA8DEE2E}" type="datetime5">
              <a:rPr lang="en-US"/>
              <a:pPr/>
              <a:t>13-Aug-23</a:t>
            </a:fld>
            <a:endParaRPr lang="en-US"/>
          </a:p>
        </p:txBody>
      </p:sp>
      <p:sp>
        <p:nvSpPr>
          <p:cNvPr id="11" name="Footer Placeholder 10">
            <a:extLst>
              <a:ext uri="{FF2B5EF4-FFF2-40B4-BE49-F238E27FC236}">
                <a16:creationId xmlns:a16="http://schemas.microsoft.com/office/drawing/2014/main" id="{81BE6E8A-5942-4203-8E84-41C811F65DC4}"/>
              </a:ext>
            </a:extLst>
          </p:cNvPr>
          <p:cNvSpPr>
            <a:spLocks noGrp="1"/>
          </p:cNvSpPr>
          <p:nvPr>
            <p:ph type="ftr" sz="quarter" idx="11"/>
          </p:nvPr>
        </p:nvSpPr>
        <p:spPr/>
        <p:txBody>
          <a:bodyPr/>
          <a:lstStyle/>
          <a:p>
            <a:r>
              <a:rPr lang="en-US" b="1" dirty="0">
                <a:solidFill>
                  <a:schemeClr val="bg1"/>
                </a:solidFill>
                <a:cs typeface="Calibri"/>
              </a:rPr>
              <a:t>PLANT Disease Detection  Using AI/ML</a:t>
            </a:r>
            <a:endParaRPr lang="en-US" dirty="0">
              <a:solidFill>
                <a:schemeClr val="bg1"/>
              </a:solidFill>
            </a:endParaRP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a:pPr/>
              <a:t>1</a:t>
            </a:fld>
            <a:endParaRPr lang="en-US"/>
          </a:p>
        </p:txBody>
      </p:sp>
      <p:sp>
        <p:nvSpPr>
          <p:cNvPr id="6" name="Title 1"/>
          <p:cNvSpPr txBox="1">
            <a:spLocks/>
          </p:cNvSpPr>
          <p:nvPr/>
        </p:nvSpPr>
        <p:spPr>
          <a:xfrm>
            <a:off x="2380881" y="119444"/>
            <a:ext cx="7696200" cy="2623755"/>
          </a:xfrm>
          <a:prstGeom prst="rect">
            <a:avLst/>
          </a:prstGeom>
        </p:spPr>
        <p:txBody>
          <a:bodyPr vert="horz" lIns="91440" tIns="45720" rIns="91440" bIns="45720" rtlCol="0" anchor="ctr">
            <a:normAutofit fontScale="97500"/>
          </a:bodyPr>
          <a:lstStyle/>
          <a:p>
            <a:pPr algn="ctr" defTabSz="914400">
              <a:spcBef>
                <a:spcPct val="0"/>
              </a:spcBef>
              <a:defRPr/>
            </a:pPr>
            <a:r>
              <a:rPr lang="en-US" sz="2200" b="1" dirty="0">
                <a:cs typeface="Times New Roman" panose="02020603050405020304" pitchFamily="18" charset="0"/>
              </a:rPr>
              <a:t>SRM Institute of Science and Technology</a:t>
            </a:r>
            <a:endParaRPr lang="en-US" sz="1600" b="1" dirty="0">
              <a:cs typeface="Times New Roman" panose="02020603050405020304" pitchFamily="18" charset="0"/>
            </a:endParaRPr>
          </a:p>
          <a:p>
            <a:pPr algn="ctr" defTabSz="914400">
              <a:spcBef>
                <a:spcPct val="0"/>
              </a:spcBef>
              <a:defRPr/>
            </a:pPr>
            <a:r>
              <a:rPr lang="en-US" sz="2100" b="1" dirty="0">
                <a:solidFill>
                  <a:srgbClr val="002060"/>
                </a:solidFill>
                <a:cs typeface="Times New Roman" panose="02020603050405020304" pitchFamily="18" charset="0"/>
              </a:rPr>
              <a:t>SCHOOL OF COMPUTING</a:t>
            </a:r>
            <a:endParaRPr lang="en-US" sz="3000" b="1" dirty="0">
              <a:solidFill>
                <a:srgbClr val="002060"/>
              </a:solidFill>
              <a:cs typeface="Times New Roman" panose="02020603050405020304" pitchFamily="18" charset="0"/>
            </a:endParaRPr>
          </a:p>
          <a:p>
            <a:pPr algn="ctr" defTabSz="914400">
              <a:spcBef>
                <a:spcPct val="0"/>
              </a:spcBef>
              <a:defRPr/>
            </a:pPr>
            <a:endParaRPr lang="en-US" sz="2500" b="1" dirty="0">
              <a:solidFill>
                <a:srgbClr val="0000CC"/>
              </a:solidFill>
              <a:cs typeface="Times New Roman" panose="02020603050405020304" pitchFamily="18" charset="0"/>
            </a:endParaRPr>
          </a:p>
          <a:p>
            <a:pPr algn="ctr" defTabSz="914400">
              <a:spcBef>
                <a:spcPct val="0"/>
              </a:spcBef>
              <a:defRPr/>
            </a:pPr>
            <a:r>
              <a:rPr lang="en-US" sz="2500" b="1" dirty="0">
                <a:solidFill>
                  <a:srgbClr val="0000CC"/>
                </a:solidFill>
                <a:cs typeface="Times New Roman" panose="02020603050405020304" pitchFamily="18" charset="0"/>
              </a:rPr>
              <a:t>DEPARTMENT OF COMPUTING TECHNOLOGIES</a:t>
            </a:r>
          </a:p>
          <a:p>
            <a:pPr algn="ctr">
              <a:spcBef>
                <a:spcPct val="0"/>
              </a:spcBef>
              <a:defRPr/>
            </a:pPr>
            <a:endParaRPr lang="en-US" sz="2500" b="1" dirty="0">
              <a:solidFill>
                <a:srgbClr val="002060"/>
              </a:solidFill>
              <a:cs typeface="Times New Roman"/>
            </a:endParaRPr>
          </a:p>
          <a:p>
            <a:pPr algn="ctr">
              <a:spcBef>
                <a:spcPct val="0"/>
              </a:spcBef>
              <a:defRPr/>
            </a:pPr>
            <a:r>
              <a:rPr lang="en-US" sz="2500" b="1" dirty="0">
                <a:solidFill>
                  <a:srgbClr val="002060"/>
                </a:solidFill>
                <a:cs typeface="Times New Roman"/>
              </a:rPr>
              <a:t>18CSP107L / 18CSP108L - MINOR  PROJECT</a:t>
            </a:r>
          </a:p>
          <a:p>
            <a:pPr algn="ctr">
              <a:spcBef>
                <a:spcPct val="0"/>
              </a:spcBef>
              <a:defRPr/>
            </a:pPr>
            <a:r>
              <a:rPr lang="en-US" sz="2200" b="1" dirty="0">
                <a:solidFill>
                  <a:srgbClr val="002060"/>
                </a:solidFill>
                <a:highlight>
                  <a:srgbClr val="FFFF00"/>
                </a:highlight>
                <a:cs typeface="Times New Roman"/>
              </a:rPr>
              <a:t>ZEROTH REVIEW</a:t>
            </a:r>
          </a:p>
        </p:txBody>
      </p:sp>
      <p:sp>
        <p:nvSpPr>
          <p:cNvPr id="9" name="Title 1">
            <a:extLst>
              <a:ext uri="{FF2B5EF4-FFF2-40B4-BE49-F238E27FC236}">
                <a16:creationId xmlns:a16="http://schemas.microsoft.com/office/drawing/2014/main" id="{8F8D4FA7-F129-439C-B13C-E4ED0ECF320F}"/>
              </a:ext>
            </a:extLst>
          </p:cNvPr>
          <p:cNvSpPr txBox="1">
            <a:spLocks/>
          </p:cNvSpPr>
          <p:nvPr/>
        </p:nvSpPr>
        <p:spPr>
          <a:xfrm>
            <a:off x="1981200" y="3657601"/>
            <a:ext cx="34290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a:solidFill>
                <a:srgbClr val="000000"/>
              </a:solidFill>
              <a:latin typeface="+mn-lt"/>
              <a:cs typeface="Times New Roman" panose="02020603050405020304" pitchFamily="18" charset="0"/>
            </a:endParaRPr>
          </a:p>
        </p:txBody>
      </p:sp>
      <p:pic>
        <p:nvPicPr>
          <p:cNvPr id="5" name="Picture 4">
            <a:extLst>
              <a:ext uri="{FF2B5EF4-FFF2-40B4-BE49-F238E27FC236}">
                <a16:creationId xmlns:a16="http://schemas.microsoft.com/office/drawing/2014/main" id="{5630E96C-EEE7-0FB8-510E-A7E46B644093}"/>
              </a:ext>
            </a:extLst>
          </p:cNvPr>
          <p:cNvPicPr>
            <a:picLocks noChangeAspect="1"/>
          </p:cNvPicPr>
          <p:nvPr/>
        </p:nvPicPr>
        <p:blipFill>
          <a:blip r:embed="rId2">
            <a:alphaModFix amt="70000"/>
          </a:blip>
          <a:stretch>
            <a:fillRect/>
          </a:stretch>
        </p:blipFill>
        <p:spPr>
          <a:xfrm>
            <a:off x="10058400" y="55084"/>
            <a:ext cx="1824997" cy="10890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EF5F-10A0-8EB1-2866-CE1D22C4BA4F}"/>
              </a:ext>
            </a:extLst>
          </p:cNvPr>
          <p:cNvSpPr>
            <a:spLocks noGrp="1"/>
          </p:cNvSpPr>
          <p:nvPr>
            <p:ph type="title"/>
          </p:nvPr>
        </p:nvSpPr>
        <p:spPr>
          <a:xfrm>
            <a:off x="1002095" y="2347915"/>
            <a:ext cx="9720072" cy="1499616"/>
          </a:xfrm>
        </p:spPr>
        <p:txBody>
          <a:bodyPr/>
          <a:lstStyle/>
          <a:p>
            <a:pPr algn="ctr"/>
            <a:r>
              <a:rPr lang="en-IN" b="1" dirty="0">
                <a:solidFill>
                  <a:srgbClr val="0000CC"/>
                </a:solidFill>
                <a:latin typeface="Shonar Bangla" panose="020B0502040204020203" pitchFamily="18" charset="0"/>
                <a:cs typeface="Shonar Bangla" panose="020B0502040204020203" pitchFamily="18" charset="0"/>
              </a:rPr>
              <a:t>THANK YOU</a:t>
            </a:r>
          </a:p>
        </p:txBody>
      </p:sp>
      <p:sp>
        <p:nvSpPr>
          <p:cNvPr id="4" name="Date Placeholder 3">
            <a:extLst>
              <a:ext uri="{FF2B5EF4-FFF2-40B4-BE49-F238E27FC236}">
                <a16:creationId xmlns:a16="http://schemas.microsoft.com/office/drawing/2014/main" id="{F276F6A2-FCEC-E9B2-2C92-367A9D73478F}"/>
              </a:ext>
            </a:extLst>
          </p:cNvPr>
          <p:cNvSpPr>
            <a:spLocks noGrp="1"/>
          </p:cNvSpPr>
          <p:nvPr>
            <p:ph type="dt" sz="half" idx="10"/>
          </p:nvPr>
        </p:nvSpPr>
        <p:spPr/>
        <p:txBody>
          <a:bodyPr/>
          <a:lstStyle/>
          <a:p>
            <a:fld id="{CFBF012F-D136-4CA6-B782-9A5BE572CF1F}" type="datetime1">
              <a:rPr lang="en-IN" smtClean="0"/>
              <a:t>13-08-2023</a:t>
            </a:fld>
            <a:endParaRPr lang="en-IN"/>
          </a:p>
        </p:txBody>
      </p:sp>
      <p:sp>
        <p:nvSpPr>
          <p:cNvPr id="5" name="Footer Placeholder 4">
            <a:extLst>
              <a:ext uri="{FF2B5EF4-FFF2-40B4-BE49-F238E27FC236}">
                <a16:creationId xmlns:a16="http://schemas.microsoft.com/office/drawing/2014/main" id="{E5AE8D82-BA99-6195-5C14-DA9317EBFC54}"/>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6" name="Slide Number Placeholder 5">
            <a:extLst>
              <a:ext uri="{FF2B5EF4-FFF2-40B4-BE49-F238E27FC236}">
                <a16:creationId xmlns:a16="http://schemas.microsoft.com/office/drawing/2014/main" id="{8A5778FC-A09C-E7F9-8B08-193A35C55207}"/>
              </a:ext>
            </a:extLst>
          </p:cNvPr>
          <p:cNvSpPr>
            <a:spLocks noGrp="1"/>
          </p:cNvSpPr>
          <p:nvPr>
            <p:ph type="sldNum" sz="quarter" idx="12"/>
          </p:nvPr>
        </p:nvSpPr>
        <p:spPr/>
        <p:txBody>
          <a:bodyPr/>
          <a:lstStyle/>
          <a:p>
            <a:fld id="{12536BBB-728E-4B8D-8264-FB85179132CD}" type="slidenum">
              <a:rPr lang="en-IN" smtClean="0"/>
              <a:t>10</a:t>
            </a:fld>
            <a:endParaRPr lang="en-IN"/>
          </a:p>
        </p:txBody>
      </p:sp>
    </p:spTree>
    <p:extLst>
      <p:ext uri="{BB962C8B-B14F-4D97-AF65-F5344CB8AC3E}">
        <p14:creationId xmlns:p14="http://schemas.microsoft.com/office/powerpoint/2010/main" val="172644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7E9-C015-233F-8087-7CD7AFBBCA55}"/>
              </a:ext>
            </a:extLst>
          </p:cNvPr>
          <p:cNvSpPr>
            <a:spLocks noGrp="1"/>
          </p:cNvSpPr>
          <p:nvPr>
            <p:ph type="title"/>
          </p:nvPr>
        </p:nvSpPr>
        <p:spPr>
          <a:xfrm>
            <a:off x="1024128" y="585216"/>
            <a:ext cx="9720072" cy="1001213"/>
          </a:xfrm>
        </p:spPr>
        <p:txBody>
          <a:bodyPr/>
          <a:lstStyle/>
          <a:p>
            <a:r>
              <a:rPr lang="en-IN" sz="3600" b="1" dirty="0">
                <a:solidFill>
                  <a:srgbClr val="C00000"/>
                </a:solidFill>
                <a:latin typeface="Söhne"/>
              </a:rPr>
              <a:t>Introduction</a:t>
            </a:r>
          </a:p>
        </p:txBody>
      </p:sp>
      <p:sp>
        <p:nvSpPr>
          <p:cNvPr id="3" name="Content Placeholder 2">
            <a:extLst>
              <a:ext uri="{FF2B5EF4-FFF2-40B4-BE49-F238E27FC236}">
                <a16:creationId xmlns:a16="http://schemas.microsoft.com/office/drawing/2014/main" id="{A39C94E6-3F03-708D-F6AB-D7C7FC415087}"/>
              </a:ext>
            </a:extLst>
          </p:cNvPr>
          <p:cNvSpPr>
            <a:spLocks noGrp="1"/>
          </p:cNvSpPr>
          <p:nvPr>
            <p:ph idx="1"/>
          </p:nvPr>
        </p:nvSpPr>
        <p:spPr>
          <a:xfrm>
            <a:off x="1024129" y="1729648"/>
            <a:ext cx="9720073" cy="4579712"/>
          </a:xfrm>
        </p:spPr>
        <p:txBody>
          <a:bodyPr>
            <a:noAutofit/>
          </a:bodyPr>
          <a:lstStyle/>
          <a:p>
            <a:pPr marL="355600" marR="5080" indent="-342900" rtl="0">
              <a:spcBef>
                <a:spcPts val="0"/>
              </a:spcBef>
              <a:spcAft>
                <a:spcPts val="0"/>
              </a:spcAft>
              <a:buFont typeface="Arial" panose="020B0604020202020204" pitchFamily="34" charset="0"/>
              <a:buChar char="•"/>
            </a:pPr>
            <a:endParaRPr lang="en-US" sz="2800" b="0" i="0" u="none" strike="noStrike" dirty="0">
              <a:effectLst/>
              <a:latin typeface="Söhne"/>
            </a:endParaRPr>
          </a:p>
          <a:p>
            <a:pPr marL="355600" marR="5080" indent="-342900">
              <a:spcBef>
                <a:spcPts val="0"/>
              </a:spcBef>
              <a:spcAft>
                <a:spcPts val="0"/>
              </a:spcAft>
              <a:buFont typeface="Arial" panose="020B0604020202020204" pitchFamily="34" charset="0"/>
              <a:buChar char="•"/>
            </a:pPr>
            <a:r>
              <a:rPr lang="en-US" sz="2800" b="0" i="0" u="none" strike="noStrike" dirty="0">
                <a:effectLst/>
                <a:latin typeface="Söhne"/>
              </a:rPr>
              <a:t>Plant diseases can cause signiﬁcant  damage to crops, leading to economic  losses and food security issues. </a:t>
            </a:r>
          </a:p>
          <a:p>
            <a:pPr marL="355600" marR="5080" indent="-342900">
              <a:spcBef>
                <a:spcPts val="0"/>
              </a:spcBef>
              <a:spcAft>
                <a:spcPts val="0"/>
              </a:spcAft>
              <a:buFont typeface="Arial" panose="020B0604020202020204" pitchFamily="34" charset="0"/>
              <a:buChar char="•"/>
            </a:pPr>
            <a:endParaRPr lang="en-US" sz="2800" b="0" i="0" u="none" strike="noStrike" dirty="0">
              <a:effectLst/>
              <a:latin typeface="Söhne"/>
            </a:endParaRPr>
          </a:p>
          <a:p>
            <a:pPr marL="355600" marR="5080" indent="-342900">
              <a:spcBef>
                <a:spcPts val="0"/>
              </a:spcBef>
              <a:spcAft>
                <a:spcPts val="0"/>
              </a:spcAft>
              <a:buFont typeface="Arial" panose="020B0604020202020204" pitchFamily="34" charset="0"/>
              <a:buChar char="•"/>
            </a:pPr>
            <a:r>
              <a:rPr lang="en-US" sz="2800" b="0" i="0" u="none" strike="noStrike" dirty="0">
                <a:effectLst/>
                <a:latin typeface="Söhne"/>
              </a:rPr>
              <a:t>Machine  learning techniques have shown great  potential in plant disease detection,  enabling early diagnosis and effective  management. </a:t>
            </a:r>
          </a:p>
          <a:p>
            <a:pPr marL="355600" marR="5080" indent="-342900">
              <a:spcBef>
                <a:spcPts val="0"/>
              </a:spcBef>
              <a:spcAft>
                <a:spcPts val="0"/>
              </a:spcAft>
              <a:buFont typeface="Arial" panose="020B0604020202020204" pitchFamily="34" charset="0"/>
              <a:buChar char="•"/>
            </a:pPr>
            <a:endParaRPr lang="en-US" sz="2800" dirty="0">
              <a:latin typeface="Söhne"/>
            </a:endParaRPr>
          </a:p>
          <a:p>
            <a:pPr marL="355600" marR="5080" indent="-342900">
              <a:spcBef>
                <a:spcPts val="0"/>
              </a:spcBef>
              <a:spcAft>
                <a:spcPts val="0"/>
              </a:spcAft>
              <a:buFont typeface="Arial" panose="020B0604020202020204" pitchFamily="34" charset="0"/>
              <a:buChar char="•"/>
            </a:pPr>
            <a:r>
              <a:rPr lang="en-US" sz="2800" b="0" i="0" u="none" strike="noStrike" dirty="0">
                <a:effectLst/>
                <a:latin typeface="Söhne"/>
              </a:rPr>
              <a:t>This project aims to  explore advanced machine learning  algorithms and their applications in plant  disease detection using ML and AI.</a:t>
            </a:r>
            <a:endParaRPr lang="en-US" sz="2800" b="0" dirty="0">
              <a:effectLst/>
              <a:latin typeface="Söhne"/>
            </a:endParaRPr>
          </a:p>
          <a:p>
            <a:pPr marL="0" indent="0">
              <a:buNone/>
            </a:pPr>
            <a:br>
              <a:rPr lang="en-US" sz="2800" dirty="0">
                <a:latin typeface="Söhne"/>
              </a:rPr>
            </a:br>
            <a:endParaRPr lang="en-IN" sz="2800" dirty="0">
              <a:latin typeface="Söhne"/>
            </a:endParaRPr>
          </a:p>
        </p:txBody>
      </p:sp>
      <p:pic>
        <p:nvPicPr>
          <p:cNvPr id="4" name="Picture 3">
            <a:extLst>
              <a:ext uri="{FF2B5EF4-FFF2-40B4-BE49-F238E27FC236}">
                <a16:creationId xmlns:a16="http://schemas.microsoft.com/office/drawing/2014/main" id="{625731C1-CBB6-270B-D76F-278AE63E29AA}"/>
              </a:ext>
            </a:extLst>
          </p:cNvPr>
          <p:cNvPicPr>
            <a:picLocks noChangeAspect="1"/>
          </p:cNvPicPr>
          <p:nvPr/>
        </p:nvPicPr>
        <p:blipFill>
          <a:blip r:embed="rId2"/>
          <a:srcRect/>
          <a:stretch>
            <a:fillRect/>
          </a:stretch>
        </p:blipFill>
        <p:spPr bwMode="auto">
          <a:xfrm>
            <a:off x="10647890" y="160267"/>
            <a:ext cx="1352551" cy="688555"/>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BE77757C-C0AB-8916-877F-2DE3ACC61586}"/>
              </a:ext>
            </a:extLst>
          </p:cNvPr>
          <p:cNvSpPr>
            <a:spLocks noGrp="1"/>
          </p:cNvSpPr>
          <p:nvPr>
            <p:ph type="dt" sz="half" idx="10"/>
          </p:nvPr>
        </p:nvSpPr>
        <p:spPr/>
        <p:txBody>
          <a:bodyPr/>
          <a:lstStyle/>
          <a:p>
            <a:fld id="{044256A5-A52B-4037-8212-BE4C156E3980}" type="datetime1">
              <a:rPr lang="en-IN" smtClean="0"/>
              <a:t>13-08-2023</a:t>
            </a:fld>
            <a:endParaRPr lang="en-IN"/>
          </a:p>
        </p:txBody>
      </p:sp>
      <p:sp>
        <p:nvSpPr>
          <p:cNvPr id="6" name="Footer Placeholder 5">
            <a:extLst>
              <a:ext uri="{FF2B5EF4-FFF2-40B4-BE49-F238E27FC236}">
                <a16:creationId xmlns:a16="http://schemas.microsoft.com/office/drawing/2014/main" id="{E7FAF3CE-9F2C-3037-A380-4E4A7984EC91}"/>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7" name="Slide Number Placeholder 6">
            <a:extLst>
              <a:ext uri="{FF2B5EF4-FFF2-40B4-BE49-F238E27FC236}">
                <a16:creationId xmlns:a16="http://schemas.microsoft.com/office/drawing/2014/main" id="{F1F9C0B8-EA26-5D78-B164-0D15143CF5FA}"/>
              </a:ext>
            </a:extLst>
          </p:cNvPr>
          <p:cNvSpPr>
            <a:spLocks noGrp="1"/>
          </p:cNvSpPr>
          <p:nvPr>
            <p:ph type="sldNum" sz="quarter" idx="12"/>
          </p:nvPr>
        </p:nvSpPr>
        <p:spPr/>
        <p:txBody>
          <a:bodyPr/>
          <a:lstStyle/>
          <a:p>
            <a:fld id="{12536BBB-728E-4B8D-8264-FB85179132CD}" type="slidenum">
              <a:rPr lang="en-IN" smtClean="0"/>
              <a:t>2</a:t>
            </a:fld>
            <a:endParaRPr lang="en-IN"/>
          </a:p>
        </p:txBody>
      </p:sp>
    </p:spTree>
    <p:extLst>
      <p:ext uri="{BB962C8B-B14F-4D97-AF65-F5344CB8AC3E}">
        <p14:creationId xmlns:p14="http://schemas.microsoft.com/office/powerpoint/2010/main" val="86718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7E9-C015-233F-8087-7CD7AFBBCA55}"/>
              </a:ext>
            </a:extLst>
          </p:cNvPr>
          <p:cNvSpPr>
            <a:spLocks noGrp="1"/>
          </p:cNvSpPr>
          <p:nvPr>
            <p:ph type="title"/>
          </p:nvPr>
        </p:nvSpPr>
        <p:spPr>
          <a:xfrm>
            <a:off x="1024128" y="585216"/>
            <a:ext cx="9720072" cy="1001213"/>
          </a:xfrm>
        </p:spPr>
        <p:txBody>
          <a:bodyPr/>
          <a:lstStyle/>
          <a:p>
            <a:r>
              <a:rPr lang="en-IN" sz="3600" b="1" dirty="0">
                <a:solidFill>
                  <a:srgbClr val="C00000"/>
                </a:solidFill>
                <a:latin typeface="Söhne"/>
              </a:rPr>
              <a:t>ABSTRACT</a:t>
            </a:r>
          </a:p>
        </p:txBody>
      </p:sp>
      <p:sp>
        <p:nvSpPr>
          <p:cNvPr id="3" name="Content Placeholder 2">
            <a:extLst>
              <a:ext uri="{FF2B5EF4-FFF2-40B4-BE49-F238E27FC236}">
                <a16:creationId xmlns:a16="http://schemas.microsoft.com/office/drawing/2014/main" id="{A39C94E6-3F03-708D-F6AB-D7C7FC415087}"/>
              </a:ext>
            </a:extLst>
          </p:cNvPr>
          <p:cNvSpPr>
            <a:spLocks noGrp="1"/>
          </p:cNvSpPr>
          <p:nvPr>
            <p:ph idx="1"/>
          </p:nvPr>
        </p:nvSpPr>
        <p:spPr>
          <a:xfrm>
            <a:off x="1024129" y="1729648"/>
            <a:ext cx="9720073" cy="4579712"/>
          </a:xfrm>
        </p:spPr>
        <p:txBody>
          <a:bodyPr>
            <a:normAutofit lnSpcReduction="10000"/>
          </a:bodyPr>
          <a:lstStyle/>
          <a:p>
            <a:pPr marL="290830" marR="5080" indent="-285750" rtl="0">
              <a:spcBef>
                <a:spcPts val="0"/>
              </a:spcBef>
              <a:spcAft>
                <a:spcPts val="0"/>
              </a:spcAft>
              <a:buFont typeface="Arial" panose="020B0604020202020204" pitchFamily="34" charset="0"/>
              <a:buChar char="•"/>
            </a:pPr>
            <a:r>
              <a:rPr lang="en-US" sz="2800" b="0" i="0" u="none" strike="noStrike" dirty="0">
                <a:effectLst/>
                <a:latin typeface="Söhne"/>
              </a:rPr>
              <a:t>One of the important and tedious task in  agricultural practices is detection of  disease on crops. It requires huge time as  well as skilled labor. </a:t>
            </a:r>
          </a:p>
          <a:p>
            <a:pPr marL="290830" marR="5080" indent="-285750" rtl="0">
              <a:spcBef>
                <a:spcPts val="0"/>
              </a:spcBef>
              <a:spcAft>
                <a:spcPts val="0"/>
              </a:spcAft>
              <a:buFont typeface="Arial" panose="020B0604020202020204" pitchFamily="34" charset="0"/>
              <a:buChar char="•"/>
            </a:pPr>
            <a:endParaRPr lang="en-US" sz="2800" dirty="0">
              <a:latin typeface="Söhne"/>
            </a:endParaRPr>
          </a:p>
          <a:p>
            <a:pPr marL="290830" marR="5080" indent="-285750" rtl="0">
              <a:spcBef>
                <a:spcPts val="0"/>
              </a:spcBef>
              <a:spcAft>
                <a:spcPts val="0"/>
              </a:spcAft>
              <a:buFont typeface="Arial" panose="020B0604020202020204" pitchFamily="34" charset="0"/>
              <a:buChar char="•"/>
            </a:pPr>
            <a:r>
              <a:rPr lang="en-US" sz="2800" b="0" i="0" u="none" strike="noStrike" dirty="0">
                <a:effectLst/>
                <a:latin typeface="Söhne"/>
              </a:rPr>
              <a:t>This project proposes  a smart and efﬁcient technique for  detection of crop disease which uses  computer vision and machine learning  techniques. </a:t>
            </a:r>
          </a:p>
          <a:p>
            <a:pPr marL="290830" marR="5080" indent="-285750" rtl="0">
              <a:spcBef>
                <a:spcPts val="0"/>
              </a:spcBef>
              <a:spcAft>
                <a:spcPts val="0"/>
              </a:spcAft>
              <a:buFont typeface="Arial" panose="020B0604020202020204" pitchFamily="34" charset="0"/>
              <a:buChar char="•"/>
            </a:pPr>
            <a:endParaRPr lang="en-US" sz="2800" dirty="0">
              <a:latin typeface="Söhne"/>
            </a:endParaRPr>
          </a:p>
          <a:p>
            <a:pPr marL="290830" marR="5080" indent="-285750" rtl="0">
              <a:spcBef>
                <a:spcPts val="0"/>
              </a:spcBef>
              <a:spcAft>
                <a:spcPts val="0"/>
              </a:spcAft>
              <a:buFont typeface="Arial" panose="020B0604020202020204" pitchFamily="34" charset="0"/>
              <a:buChar char="•"/>
            </a:pPr>
            <a:r>
              <a:rPr lang="en-US" sz="2800" b="0" i="0" u="none" strike="noStrike" dirty="0">
                <a:effectLst/>
                <a:latin typeface="Söhne"/>
              </a:rPr>
              <a:t>The proposed system is able  to detect 20 different diseases of 5  common plants with 93% accuracy.</a:t>
            </a:r>
            <a:endParaRPr lang="en-US" sz="2800" b="0" dirty="0">
              <a:effectLst/>
              <a:latin typeface="Söhne"/>
            </a:endParaRPr>
          </a:p>
          <a:p>
            <a:pPr marL="0" indent="0">
              <a:buNone/>
            </a:pPr>
            <a:br>
              <a:rPr lang="en-US" sz="2400" dirty="0">
                <a:latin typeface="Söhne"/>
              </a:rPr>
            </a:br>
            <a:endParaRPr lang="en-US" sz="2400" dirty="0">
              <a:latin typeface="Söhne"/>
            </a:endParaRPr>
          </a:p>
        </p:txBody>
      </p:sp>
      <p:pic>
        <p:nvPicPr>
          <p:cNvPr id="4" name="Picture 3">
            <a:extLst>
              <a:ext uri="{FF2B5EF4-FFF2-40B4-BE49-F238E27FC236}">
                <a16:creationId xmlns:a16="http://schemas.microsoft.com/office/drawing/2014/main" id="{625731C1-CBB6-270B-D76F-278AE63E29AA}"/>
              </a:ext>
            </a:extLst>
          </p:cNvPr>
          <p:cNvPicPr>
            <a:picLocks noChangeAspect="1"/>
          </p:cNvPicPr>
          <p:nvPr/>
        </p:nvPicPr>
        <p:blipFill>
          <a:blip r:embed="rId2"/>
          <a:srcRect/>
          <a:stretch>
            <a:fillRect/>
          </a:stretch>
        </p:blipFill>
        <p:spPr bwMode="auto">
          <a:xfrm>
            <a:off x="10647890" y="240938"/>
            <a:ext cx="1352551" cy="688555"/>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BE77757C-C0AB-8916-877F-2DE3ACC61586}"/>
              </a:ext>
            </a:extLst>
          </p:cNvPr>
          <p:cNvSpPr>
            <a:spLocks noGrp="1"/>
          </p:cNvSpPr>
          <p:nvPr>
            <p:ph type="dt" sz="half" idx="10"/>
          </p:nvPr>
        </p:nvSpPr>
        <p:spPr/>
        <p:txBody>
          <a:bodyPr/>
          <a:lstStyle/>
          <a:p>
            <a:fld id="{044256A5-A52B-4037-8212-BE4C156E3980}" type="datetime1">
              <a:rPr lang="en-IN" smtClean="0"/>
              <a:t>13-08-2023</a:t>
            </a:fld>
            <a:endParaRPr lang="en-IN"/>
          </a:p>
        </p:txBody>
      </p:sp>
      <p:sp>
        <p:nvSpPr>
          <p:cNvPr id="6" name="Footer Placeholder 5">
            <a:extLst>
              <a:ext uri="{FF2B5EF4-FFF2-40B4-BE49-F238E27FC236}">
                <a16:creationId xmlns:a16="http://schemas.microsoft.com/office/drawing/2014/main" id="{E7FAF3CE-9F2C-3037-A380-4E4A7984EC91}"/>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7" name="Slide Number Placeholder 6">
            <a:extLst>
              <a:ext uri="{FF2B5EF4-FFF2-40B4-BE49-F238E27FC236}">
                <a16:creationId xmlns:a16="http://schemas.microsoft.com/office/drawing/2014/main" id="{F1F9C0B8-EA26-5D78-B164-0D15143CF5FA}"/>
              </a:ext>
            </a:extLst>
          </p:cNvPr>
          <p:cNvSpPr>
            <a:spLocks noGrp="1"/>
          </p:cNvSpPr>
          <p:nvPr>
            <p:ph type="sldNum" sz="quarter" idx="12"/>
          </p:nvPr>
        </p:nvSpPr>
        <p:spPr/>
        <p:txBody>
          <a:bodyPr/>
          <a:lstStyle/>
          <a:p>
            <a:fld id="{12536BBB-728E-4B8D-8264-FB85179132CD}" type="slidenum">
              <a:rPr lang="en-IN" smtClean="0"/>
              <a:t>3</a:t>
            </a:fld>
            <a:endParaRPr lang="en-IN"/>
          </a:p>
        </p:txBody>
      </p:sp>
    </p:spTree>
    <p:extLst>
      <p:ext uri="{BB962C8B-B14F-4D97-AF65-F5344CB8AC3E}">
        <p14:creationId xmlns:p14="http://schemas.microsoft.com/office/powerpoint/2010/main" val="344549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7E9-C015-233F-8087-7CD7AFBBCA55}"/>
              </a:ext>
            </a:extLst>
          </p:cNvPr>
          <p:cNvSpPr>
            <a:spLocks noGrp="1"/>
          </p:cNvSpPr>
          <p:nvPr>
            <p:ph type="title"/>
          </p:nvPr>
        </p:nvSpPr>
        <p:spPr>
          <a:xfrm>
            <a:off x="1024127" y="585216"/>
            <a:ext cx="10036807" cy="1001213"/>
          </a:xfrm>
        </p:spPr>
        <p:txBody>
          <a:bodyPr>
            <a:noAutofit/>
          </a:bodyPr>
          <a:lstStyle/>
          <a:p>
            <a:pPr algn="ctr"/>
            <a:r>
              <a:rPr lang="en-US" sz="3600" b="1" i="0" dirty="0">
                <a:solidFill>
                  <a:srgbClr val="C00000"/>
                </a:solidFill>
                <a:effectLst/>
                <a:latin typeface="Söhne"/>
              </a:rPr>
              <a:t>OBJECITVE</a:t>
            </a:r>
            <a:endParaRPr lang="en-IN" sz="3600" dirty="0">
              <a:solidFill>
                <a:srgbClr val="C00000"/>
              </a:solidFill>
            </a:endParaRPr>
          </a:p>
        </p:txBody>
      </p:sp>
      <p:sp>
        <p:nvSpPr>
          <p:cNvPr id="3" name="Content Placeholder 2">
            <a:extLst>
              <a:ext uri="{FF2B5EF4-FFF2-40B4-BE49-F238E27FC236}">
                <a16:creationId xmlns:a16="http://schemas.microsoft.com/office/drawing/2014/main" id="{A39C94E6-3F03-708D-F6AB-D7C7FC415087}"/>
              </a:ext>
            </a:extLst>
          </p:cNvPr>
          <p:cNvSpPr>
            <a:spLocks noGrp="1"/>
          </p:cNvSpPr>
          <p:nvPr>
            <p:ph idx="1"/>
          </p:nvPr>
        </p:nvSpPr>
        <p:spPr>
          <a:xfrm>
            <a:off x="1024129" y="1729648"/>
            <a:ext cx="10191042" cy="4579712"/>
          </a:xfrm>
        </p:spPr>
        <p:txBody>
          <a:bodyPr>
            <a:normAutofit/>
          </a:bodyPr>
          <a:lstStyle/>
          <a:p>
            <a:pPr marL="12700" marR="5080" algn="ctr" rtl="0">
              <a:spcBef>
                <a:spcPts val="0"/>
              </a:spcBef>
              <a:spcAft>
                <a:spcPts val="0"/>
              </a:spcAft>
            </a:pPr>
            <a:endParaRPr lang="en-US" sz="3200" b="0" i="0" u="none" strike="noStrike" dirty="0">
              <a:effectLst/>
              <a:latin typeface="Söhne"/>
            </a:endParaRPr>
          </a:p>
          <a:p>
            <a:pPr marL="12700" marR="5080" algn="ctr" rtl="0">
              <a:spcBef>
                <a:spcPts val="0"/>
              </a:spcBef>
              <a:spcAft>
                <a:spcPts val="0"/>
              </a:spcAft>
            </a:pPr>
            <a:endParaRPr lang="en-US" sz="3200" dirty="0">
              <a:latin typeface="Söhne"/>
            </a:endParaRPr>
          </a:p>
          <a:p>
            <a:pPr marL="12700" marR="5080" algn="ctr" rtl="0">
              <a:spcBef>
                <a:spcPts val="0"/>
              </a:spcBef>
              <a:spcAft>
                <a:spcPts val="0"/>
              </a:spcAft>
            </a:pPr>
            <a:r>
              <a:rPr lang="en-US" sz="3200" b="0" i="0" u="none" strike="noStrike" dirty="0">
                <a:effectLst/>
                <a:latin typeface="Söhne"/>
              </a:rPr>
              <a:t>The primary objective of our Plant Disease  Identiﬁcation project is to develop a robust and  efﬁcient-AI-powered system that  revolutionizes the detection and management  of plant diseases.</a:t>
            </a:r>
            <a:endParaRPr lang="en-US" sz="3200" b="0" dirty="0">
              <a:effectLst/>
              <a:latin typeface="Söhne"/>
            </a:endParaRPr>
          </a:p>
          <a:p>
            <a:br>
              <a:rPr lang="en-US" sz="2800" dirty="0">
                <a:latin typeface="Söhne"/>
              </a:rPr>
            </a:br>
            <a:endParaRPr lang="en-IN" sz="2800" dirty="0">
              <a:latin typeface="Söhne"/>
            </a:endParaRPr>
          </a:p>
        </p:txBody>
      </p:sp>
      <p:pic>
        <p:nvPicPr>
          <p:cNvPr id="4" name="Picture 3">
            <a:extLst>
              <a:ext uri="{FF2B5EF4-FFF2-40B4-BE49-F238E27FC236}">
                <a16:creationId xmlns:a16="http://schemas.microsoft.com/office/drawing/2014/main" id="{625731C1-CBB6-270B-D76F-278AE63E29AA}"/>
              </a:ext>
            </a:extLst>
          </p:cNvPr>
          <p:cNvPicPr>
            <a:picLocks noChangeAspect="1"/>
          </p:cNvPicPr>
          <p:nvPr/>
        </p:nvPicPr>
        <p:blipFill>
          <a:blip r:embed="rId2"/>
          <a:srcRect/>
          <a:stretch>
            <a:fillRect/>
          </a:stretch>
        </p:blipFill>
        <p:spPr bwMode="auto">
          <a:xfrm>
            <a:off x="10538895" y="240938"/>
            <a:ext cx="1352551" cy="688555"/>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19D2EF74-B1E7-3018-881C-88DAC5F72D88}"/>
              </a:ext>
            </a:extLst>
          </p:cNvPr>
          <p:cNvSpPr>
            <a:spLocks noGrp="1"/>
          </p:cNvSpPr>
          <p:nvPr>
            <p:ph type="dt" sz="half" idx="10"/>
          </p:nvPr>
        </p:nvSpPr>
        <p:spPr/>
        <p:txBody>
          <a:bodyPr/>
          <a:lstStyle/>
          <a:p>
            <a:fld id="{531BA499-37C2-4F8C-92F4-4136120E68E5}" type="datetime1">
              <a:rPr lang="en-IN" smtClean="0"/>
              <a:t>13-08-2023</a:t>
            </a:fld>
            <a:endParaRPr lang="en-IN"/>
          </a:p>
        </p:txBody>
      </p:sp>
      <p:sp>
        <p:nvSpPr>
          <p:cNvPr id="6" name="Footer Placeholder 5">
            <a:extLst>
              <a:ext uri="{FF2B5EF4-FFF2-40B4-BE49-F238E27FC236}">
                <a16:creationId xmlns:a16="http://schemas.microsoft.com/office/drawing/2014/main" id="{FD2BDE2E-329E-9C23-3AF8-6E6715587F87}"/>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7" name="Slide Number Placeholder 6">
            <a:extLst>
              <a:ext uri="{FF2B5EF4-FFF2-40B4-BE49-F238E27FC236}">
                <a16:creationId xmlns:a16="http://schemas.microsoft.com/office/drawing/2014/main" id="{DE38E13C-AB94-75EF-6ED0-1DBEBFD2B872}"/>
              </a:ext>
            </a:extLst>
          </p:cNvPr>
          <p:cNvSpPr>
            <a:spLocks noGrp="1"/>
          </p:cNvSpPr>
          <p:nvPr>
            <p:ph type="sldNum" sz="quarter" idx="12"/>
          </p:nvPr>
        </p:nvSpPr>
        <p:spPr/>
        <p:txBody>
          <a:bodyPr/>
          <a:lstStyle/>
          <a:p>
            <a:fld id="{12536BBB-728E-4B8D-8264-FB85179132CD}" type="slidenum">
              <a:rPr lang="en-IN" smtClean="0"/>
              <a:t>4</a:t>
            </a:fld>
            <a:endParaRPr lang="en-IN"/>
          </a:p>
        </p:txBody>
      </p:sp>
    </p:spTree>
    <p:extLst>
      <p:ext uri="{BB962C8B-B14F-4D97-AF65-F5344CB8AC3E}">
        <p14:creationId xmlns:p14="http://schemas.microsoft.com/office/powerpoint/2010/main" val="315055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A4AE-11D5-5575-4D65-9B0A7F4F7E5C}"/>
              </a:ext>
            </a:extLst>
          </p:cNvPr>
          <p:cNvSpPr>
            <a:spLocks noGrp="1"/>
          </p:cNvSpPr>
          <p:nvPr>
            <p:ph type="title"/>
          </p:nvPr>
        </p:nvSpPr>
        <p:spPr>
          <a:xfrm>
            <a:off x="1024128" y="585217"/>
            <a:ext cx="9720072" cy="869011"/>
          </a:xfrm>
        </p:spPr>
        <p:txBody>
          <a:bodyPr/>
          <a:lstStyle/>
          <a:p>
            <a:pPr algn="ctr"/>
            <a:r>
              <a:rPr lang="en-IN" sz="3600" b="1" dirty="0">
                <a:solidFill>
                  <a:srgbClr val="C00000"/>
                </a:solidFill>
                <a:latin typeface="Söhne"/>
              </a:rPr>
              <a:t>Examples</a:t>
            </a:r>
          </a:p>
        </p:txBody>
      </p:sp>
      <p:pic>
        <p:nvPicPr>
          <p:cNvPr id="4" name="Picture 3">
            <a:extLst>
              <a:ext uri="{FF2B5EF4-FFF2-40B4-BE49-F238E27FC236}">
                <a16:creationId xmlns:a16="http://schemas.microsoft.com/office/drawing/2014/main" id="{87F5F511-0980-C363-3C76-73FD9E86F1C6}"/>
              </a:ext>
            </a:extLst>
          </p:cNvPr>
          <p:cNvPicPr>
            <a:picLocks noChangeAspect="1"/>
          </p:cNvPicPr>
          <p:nvPr/>
        </p:nvPicPr>
        <p:blipFill>
          <a:blip r:embed="rId2"/>
          <a:srcRect/>
          <a:stretch>
            <a:fillRect/>
          </a:stretch>
        </p:blipFill>
        <p:spPr bwMode="auto">
          <a:xfrm>
            <a:off x="10443417" y="203813"/>
            <a:ext cx="1352551" cy="688555"/>
          </a:xfrm>
          <a:prstGeom prst="rect">
            <a:avLst/>
          </a:prstGeom>
          <a:noFill/>
          <a:ln w="9525">
            <a:noFill/>
            <a:miter lim="800000"/>
            <a:headEnd/>
            <a:tailEnd/>
          </a:ln>
        </p:spPr>
      </p:pic>
      <p:sp>
        <p:nvSpPr>
          <p:cNvPr id="7" name="Date Placeholder 6">
            <a:extLst>
              <a:ext uri="{FF2B5EF4-FFF2-40B4-BE49-F238E27FC236}">
                <a16:creationId xmlns:a16="http://schemas.microsoft.com/office/drawing/2014/main" id="{567565B8-4BCB-4CED-53F6-76C069A6839D}"/>
              </a:ext>
            </a:extLst>
          </p:cNvPr>
          <p:cNvSpPr>
            <a:spLocks noGrp="1"/>
          </p:cNvSpPr>
          <p:nvPr>
            <p:ph type="dt" sz="half" idx="10"/>
          </p:nvPr>
        </p:nvSpPr>
        <p:spPr/>
        <p:txBody>
          <a:bodyPr/>
          <a:lstStyle/>
          <a:p>
            <a:fld id="{2F5F0075-33ED-41FD-A53A-132A9B65400C}" type="datetime1">
              <a:rPr lang="en-IN" smtClean="0"/>
              <a:t>13-08-2023</a:t>
            </a:fld>
            <a:endParaRPr lang="en-IN"/>
          </a:p>
        </p:txBody>
      </p:sp>
      <p:sp>
        <p:nvSpPr>
          <p:cNvPr id="8" name="Footer Placeholder 7">
            <a:extLst>
              <a:ext uri="{FF2B5EF4-FFF2-40B4-BE49-F238E27FC236}">
                <a16:creationId xmlns:a16="http://schemas.microsoft.com/office/drawing/2014/main" id="{AE06DB16-7A0D-59FD-E060-A73275923983}"/>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9" name="Slide Number Placeholder 8">
            <a:extLst>
              <a:ext uri="{FF2B5EF4-FFF2-40B4-BE49-F238E27FC236}">
                <a16:creationId xmlns:a16="http://schemas.microsoft.com/office/drawing/2014/main" id="{0F60CAE4-EC3B-B446-6807-4CF766E05467}"/>
              </a:ext>
            </a:extLst>
          </p:cNvPr>
          <p:cNvSpPr>
            <a:spLocks noGrp="1"/>
          </p:cNvSpPr>
          <p:nvPr>
            <p:ph type="sldNum" sz="quarter" idx="12"/>
          </p:nvPr>
        </p:nvSpPr>
        <p:spPr/>
        <p:txBody>
          <a:bodyPr/>
          <a:lstStyle/>
          <a:p>
            <a:fld id="{12536BBB-728E-4B8D-8264-FB85179132CD}" type="slidenum">
              <a:rPr lang="en-IN" smtClean="0"/>
              <a:t>5</a:t>
            </a:fld>
            <a:endParaRPr lang="en-IN"/>
          </a:p>
        </p:txBody>
      </p:sp>
      <p:pic>
        <p:nvPicPr>
          <p:cNvPr id="5" name="Picture 4">
            <a:extLst>
              <a:ext uri="{FF2B5EF4-FFF2-40B4-BE49-F238E27FC236}">
                <a16:creationId xmlns:a16="http://schemas.microsoft.com/office/drawing/2014/main" id="{FE880FE4-1F1D-9CDD-806B-B9089AA6F79D}"/>
              </a:ext>
            </a:extLst>
          </p:cNvPr>
          <p:cNvPicPr>
            <a:picLocks noChangeAspect="1"/>
          </p:cNvPicPr>
          <p:nvPr/>
        </p:nvPicPr>
        <p:blipFill>
          <a:blip r:embed="rId3"/>
          <a:stretch>
            <a:fillRect/>
          </a:stretch>
        </p:blipFill>
        <p:spPr>
          <a:xfrm>
            <a:off x="3026807" y="1312310"/>
            <a:ext cx="5714714" cy="4864700"/>
          </a:xfrm>
          <a:prstGeom prst="rect">
            <a:avLst/>
          </a:prstGeom>
        </p:spPr>
      </p:pic>
    </p:spTree>
    <p:extLst>
      <p:ext uri="{BB962C8B-B14F-4D97-AF65-F5344CB8AC3E}">
        <p14:creationId xmlns:p14="http://schemas.microsoft.com/office/powerpoint/2010/main" val="190790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5731C1-CBB6-270B-D76F-278AE63E29AA}"/>
              </a:ext>
            </a:extLst>
          </p:cNvPr>
          <p:cNvPicPr>
            <a:picLocks noChangeAspect="1"/>
          </p:cNvPicPr>
          <p:nvPr/>
        </p:nvPicPr>
        <p:blipFill>
          <a:blip r:embed="rId2"/>
          <a:srcRect/>
          <a:stretch>
            <a:fillRect/>
          </a:stretch>
        </p:blipFill>
        <p:spPr bwMode="auto">
          <a:xfrm>
            <a:off x="10685213" y="82625"/>
            <a:ext cx="1352551" cy="688555"/>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19D2EF74-B1E7-3018-881C-88DAC5F72D88}"/>
              </a:ext>
            </a:extLst>
          </p:cNvPr>
          <p:cNvSpPr>
            <a:spLocks noGrp="1"/>
          </p:cNvSpPr>
          <p:nvPr>
            <p:ph type="dt" sz="half" idx="10"/>
          </p:nvPr>
        </p:nvSpPr>
        <p:spPr/>
        <p:txBody>
          <a:bodyPr/>
          <a:lstStyle/>
          <a:p>
            <a:fld id="{531BA499-37C2-4F8C-92F4-4136120E68E5}" type="datetime1">
              <a:rPr lang="en-IN" smtClean="0"/>
              <a:t>13-08-2023</a:t>
            </a:fld>
            <a:endParaRPr lang="en-IN"/>
          </a:p>
        </p:txBody>
      </p:sp>
      <p:sp>
        <p:nvSpPr>
          <p:cNvPr id="6" name="Footer Placeholder 5">
            <a:extLst>
              <a:ext uri="{FF2B5EF4-FFF2-40B4-BE49-F238E27FC236}">
                <a16:creationId xmlns:a16="http://schemas.microsoft.com/office/drawing/2014/main" id="{FD2BDE2E-329E-9C23-3AF8-6E6715587F87}"/>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7" name="Slide Number Placeholder 6">
            <a:extLst>
              <a:ext uri="{FF2B5EF4-FFF2-40B4-BE49-F238E27FC236}">
                <a16:creationId xmlns:a16="http://schemas.microsoft.com/office/drawing/2014/main" id="{DE38E13C-AB94-75EF-6ED0-1DBEBFD2B872}"/>
              </a:ext>
            </a:extLst>
          </p:cNvPr>
          <p:cNvSpPr>
            <a:spLocks noGrp="1"/>
          </p:cNvSpPr>
          <p:nvPr>
            <p:ph type="sldNum" sz="quarter" idx="12"/>
          </p:nvPr>
        </p:nvSpPr>
        <p:spPr/>
        <p:txBody>
          <a:bodyPr/>
          <a:lstStyle/>
          <a:p>
            <a:fld id="{12536BBB-728E-4B8D-8264-FB85179132CD}" type="slidenum">
              <a:rPr lang="en-IN" smtClean="0"/>
              <a:t>6</a:t>
            </a:fld>
            <a:endParaRPr lang="en-IN"/>
          </a:p>
        </p:txBody>
      </p:sp>
      <p:pic>
        <p:nvPicPr>
          <p:cNvPr id="3" name="Picture 2">
            <a:extLst>
              <a:ext uri="{FF2B5EF4-FFF2-40B4-BE49-F238E27FC236}">
                <a16:creationId xmlns:a16="http://schemas.microsoft.com/office/drawing/2014/main" id="{B0309DB4-1ADC-0279-78EB-0D778407537A}"/>
              </a:ext>
            </a:extLst>
          </p:cNvPr>
          <p:cNvPicPr>
            <a:picLocks noChangeAspect="1"/>
          </p:cNvPicPr>
          <p:nvPr/>
        </p:nvPicPr>
        <p:blipFill rotWithShape="1">
          <a:blip r:embed="rId3"/>
          <a:srcRect l="1493" t="1384"/>
          <a:stretch/>
        </p:blipFill>
        <p:spPr>
          <a:xfrm>
            <a:off x="3460377" y="681533"/>
            <a:ext cx="4034118" cy="5634086"/>
          </a:xfrm>
          <a:prstGeom prst="rect">
            <a:avLst/>
          </a:prstGeom>
        </p:spPr>
      </p:pic>
    </p:spTree>
    <p:extLst>
      <p:ext uri="{BB962C8B-B14F-4D97-AF65-F5344CB8AC3E}">
        <p14:creationId xmlns:p14="http://schemas.microsoft.com/office/powerpoint/2010/main" val="295141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7E9-C015-233F-8087-7CD7AFBBCA55}"/>
              </a:ext>
            </a:extLst>
          </p:cNvPr>
          <p:cNvSpPr>
            <a:spLocks noGrp="1"/>
          </p:cNvSpPr>
          <p:nvPr>
            <p:ph type="title"/>
          </p:nvPr>
        </p:nvSpPr>
        <p:spPr>
          <a:xfrm>
            <a:off x="913959" y="508098"/>
            <a:ext cx="9720072" cy="1001213"/>
          </a:xfrm>
        </p:spPr>
        <p:txBody>
          <a:bodyPr/>
          <a:lstStyle/>
          <a:p>
            <a:r>
              <a:rPr lang="en-IN" sz="3600" b="1" dirty="0">
                <a:solidFill>
                  <a:srgbClr val="C00000"/>
                </a:solidFill>
                <a:latin typeface="Söhne"/>
              </a:rPr>
              <a:t>SCOPE OF THE PROJECT</a:t>
            </a:r>
          </a:p>
        </p:txBody>
      </p:sp>
      <p:sp>
        <p:nvSpPr>
          <p:cNvPr id="3" name="Content Placeholder 2">
            <a:extLst>
              <a:ext uri="{FF2B5EF4-FFF2-40B4-BE49-F238E27FC236}">
                <a16:creationId xmlns:a16="http://schemas.microsoft.com/office/drawing/2014/main" id="{A39C94E6-3F03-708D-F6AB-D7C7FC415087}"/>
              </a:ext>
            </a:extLst>
          </p:cNvPr>
          <p:cNvSpPr>
            <a:spLocks noGrp="1"/>
          </p:cNvSpPr>
          <p:nvPr>
            <p:ph idx="1"/>
          </p:nvPr>
        </p:nvSpPr>
        <p:spPr>
          <a:xfrm>
            <a:off x="1024129" y="1729648"/>
            <a:ext cx="9720073" cy="4579712"/>
          </a:xfrm>
        </p:spPr>
        <p:txBody>
          <a:bodyPr/>
          <a:lstStyle/>
          <a:p>
            <a:pPr marL="804863" indent="-804863" algn="just">
              <a:buFont typeface="Wingdings" panose="05000000000000000000" pitchFamily="2" charset="2"/>
              <a:buChar char="v"/>
            </a:pPr>
            <a:r>
              <a:rPr lang="en-US" sz="3200" b="0" i="0" u="none" strike="noStrike" dirty="0">
                <a:effectLst/>
                <a:latin typeface="Söhne"/>
              </a:rPr>
              <a:t>Data Collection and Annotation</a:t>
            </a:r>
          </a:p>
          <a:p>
            <a:pPr marL="804863" indent="-804863" algn="just">
              <a:buFont typeface="Wingdings" panose="05000000000000000000" pitchFamily="2" charset="2"/>
              <a:buChar char="v"/>
            </a:pPr>
            <a:endParaRPr lang="en-US" sz="3200" b="0" i="0" u="none" strike="noStrike" dirty="0">
              <a:effectLst/>
              <a:latin typeface="Söhne"/>
            </a:endParaRPr>
          </a:p>
          <a:p>
            <a:pPr marL="804863" indent="-804863" algn="just">
              <a:buFont typeface="Wingdings" panose="05000000000000000000" pitchFamily="2" charset="2"/>
              <a:buChar char="v"/>
            </a:pPr>
            <a:r>
              <a:rPr lang="en-US" sz="3200" b="0" i="0" u="none" strike="noStrike" dirty="0">
                <a:effectLst/>
                <a:latin typeface="Söhne"/>
              </a:rPr>
              <a:t>Algorithm development</a:t>
            </a:r>
          </a:p>
          <a:p>
            <a:pPr marL="804863" indent="-804863" algn="just">
              <a:buFont typeface="Wingdings" panose="05000000000000000000" pitchFamily="2" charset="2"/>
              <a:buChar char="v"/>
            </a:pPr>
            <a:endParaRPr lang="en-US" sz="3200" b="0" i="0" u="none" strike="noStrike" dirty="0">
              <a:effectLst/>
              <a:latin typeface="Söhne"/>
            </a:endParaRPr>
          </a:p>
          <a:p>
            <a:pPr marL="804863" indent="-804863" algn="just">
              <a:buFont typeface="Wingdings" panose="05000000000000000000" pitchFamily="2" charset="2"/>
              <a:buChar char="v"/>
            </a:pPr>
            <a:r>
              <a:rPr lang="en-US" sz="3200" b="0" i="0" u="none" strike="noStrike" dirty="0">
                <a:effectLst/>
                <a:latin typeface="Söhne"/>
              </a:rPr>
              <a:t>Disease Detection</a:t>
            </a:r>
          </a:p>
          <a:p>
            <a:pPr marL="804863" indent="-804863" algn="just">
              <a:buFont typeface="Wingdings" panose="05000000000000000000" pitchFamily="2" charset="2"/>
              <a:buChar char="v"/>
            </a:pPr>
            <a:endParaRPr lang="en-US" sz="3200" dirty="0">
              <a:latin typeface="Söhne"/>
            </a:endParaRPr>
          </a:p>
          <a:p>
            <a:pPr marL="804863" indent="-804863" algn="just">
              <a:buFont typeface="Wingdings" panose="05000000000000000000" pitchFamily="2" charset="2"/>
              <a:buChar char="v"/>
            </a:pPr>
            <a:r>
              <a:rPr lang="en-US" sz="3200" b="0" i="0" u="none" strike="noStrike" dirty="0">
                <a:effectLst/>
                <a:latin typeface="Söhne"/>
              </a:rPr>
              <a:t>Model Training and Validation</a:t>
            </a:r>
          </a:p>
          <a:p>
            <a:pPr algn="just"/>
            <a:endParaRPr lang="en-IN" dirty="0"/>
          </a:p>
        </p:txBody>
      </p:sp>
      <p:pic>
        <p:nvPicPr>
          <p:cNvPr id="4" name="Picture 3">
            <a:extLst>
              <a:ext uri="{FF2B5EF4-FFF2-40B4-BE49-F238E27FC236}">
                <a16:creationId xmlns:a16="http://schemas.microsoft.com/office/drawing/2014/main" id="{625731C1-CBB6-270B-D76F-278AE63E29AA}"/>
              </a:ext>
            </a:extLst>
          </p:cNvPr>
          <p:cNvPicPr>
            <a:picLocks noChangeAspect="1"/>
          </p:cNvPicPr>
          <p:nvPr/>
        </p:nvPicPr>
        <p:blipFill>
          <a:blip r:embed="rId2"/>
          <a:srcRect/>
          <a:stretch>
            <a:fillRect/>
          </a:stretch>
        </p:blipFill>
        <p:spPr bwMode="auto">
          <a:xfrm>
            <a:off x="10601765" y="112976"/>
            <a:ext cx="1352551" cy="688555"/>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99A8078C-988B-E281-8B82-1EA75282D859}"/>
              </a:ext>
            </a:extLst>
          </p:cNvPr>
          <p:cNvSpPr>
            <a:spLocks noGrp="1"/>
          </p:cNvSpPr>
          <p:nvPr>
            <p:ph type="dt" sz="half" idx="10"/>
          </p:nvPr>
        </p:nvSpPr>
        <p:spPr/>
        <p:txBody>
          <a:bodyPr/>
          <a:lstStyle/>
          <a:p>
            <a:fld id="{5D393A64-DFE4-4274-8C97-FCA9724B55A8}" type="datetime1">
              <a:rPr lang="en-IN" smtClean="0"/>
              <a:t>13-08-2023</a:t>
            </a:fld>
            <a:endParaRPr lang="en-IN"/>
          </a:p>
        </p:txBody>
      </p:sp>
      <p:sp>
        <p:nvSpPr>
          <p:cNvPr id="6" name="Footer Placeholder 5">
            <a:extLst>
              <a:ext uri="{FF2B5EF4-FFF2-40B4-BE49-F238E27FC236}">
                <a16:creationId xmlns:a16="http://schemas.microsoft.com/office/drawing/2014/main" id="{565993F9-F5A6-2F42-9802-8D9180702B3D}"/>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7" name="Slide Number Placeholder 6">
            <a:extLst>
              <a:ext uri="{FF2B5EF4-FFF2-40B4-BE49-F238E27FC236}">
                <a16:creationId xmlns:a16="http://schemas.microsoft.com/office/drawing/2014/main" id="{C9D1D745-3207-E394-C6B7-8C138D2598C7}"/>
              </a:ext>
            </a:extLst>
          </p:cNvPr>
          <p:cNvSpPr>
            <a:spLocks noGrp="1"/>
          </p:cNvSpPr>
          <p:nvPr>
            <p:ph type="sldNum" sz="quarter" idx="12"/>
          </p:nvPr>
        </p:nvSpPr>
        <p:spPr/>
        <p:txBody>
          <a:bodyPr/>
          <a:lstStyle/>
          <a:p>
            <a:fld id="{12536BBB-728E-4B8D-8264-FB85179132CD}" type="slidenum">
              <a:rPr lang="en-IN" smtClean="0"/>
              <a:t>7</a:t>
            </a:fld>
            <a:endParaRPr lang="en-IN"/>
          </a:p>
        </p:txBody>
      </p:sp>
    </p:spTree>
    <p:extLst>
      <p:ext uri="{BB962C8B-B14F-4D97-AF65-F5344CB8AC3E}">
        <p14:creationId xmlns:p14="http://schemas.microsoft.com/office/powerpoint/2010/main" val="340733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7E9-C015-233F-8087-7CD7AFBBCA55}"/>
              </a:ext>
            </a:extLst>
          </p:cNvPr>
          <p:cNvSpPr>
            <a:spLocks noGrp="1"/>
          </p:cNvSpPr>
          <p:nvPr>
            <p:ph type="title"/>
          </p:nvPr>
        </p:nvSpPr>
        <p:spPr>
          <a:xfrm>
            <a:off x="1024128" y="585216"/>
            <a:ext cx="9720072" cy="1001213"/>
          </a:xfrm>
        </p:spPr>
        <p:txBody>
          <a:bodyPr/>
          <a:lstStyle/>
          <a:p>
            <a:pPr algn="ctr"/>
            <a:r>
              <a:rPr lang="en-IN" sz="3600" b="1" dirty="0">
                <a:solidFill>
                  <a:srgbClr val="C00000"/>
                </a:solidFill>
                <a:latin typeface="Söhne"/>
              </a:rPr>
              <a:t>Motivation</a:t>
            </a:r>
          </a:p>
        </p:txBody>
      </p:sp>
      <p:sp>
        <p:nvSpPr>
          <p:cNvPr id="3" name="Content Placeholder 2">
            <a:extLst>
              <a:ext uri="{FF2B5EF4-FFF2-40B4-BE49-F238E27FC236}">
                <a16:creationId xmlns:a16="http://schemas.microsoft.com/office/drawing/2014/main" id="{A39C94E6-3F03-708D-F6AB-D7C7FC415087}"/>
              </a:ext>
            </a:extLst>
          </p:cNvPr>
          <p:cNvSpPr>
            <a:spLocks noGrp="1"/>
          </p:cNvSpPr>
          <p:nvPr>
            <p:ph idx="1"/>
          </p:nvPr>
        </p:nvSpPr>
        <p:spPr>
          <a:xfrm>
            <a:off x="1024129" y="1729648"/>
            <a:ext cx="9720073" cy="4579712"/>
          </a:xfrm>
        </p:spPr>
        <p:txBody>
          <a:bodyPr>
            <a:noAutofit/>
          </a:bodyPr>
          <a:lstStyle/>
          <a:p>
            <a:pPr marL="12700" marR="5080" indent="0" algn="ctr" rtl="0">
              <a:spcBef>
                <a:spcPts val="0"/>
              </a:spcBef>
              <a:spcAft>
                <a:spcPts val="0"/>
              </a:spcAft>
              <a:buNone/>
            </a:pPr>
            <a:endParaRPr lang="en-US" sz="3200" b="0" i="0" u="none" strike="noStrike" dirty="0">
              <a:effectLst/>
              <a:latin typeface="Söhne"/>
            </a:endParaRPr>
          </a:p>
          <a:p>
            <a:pPr marL="12700" marR="5080" indent="0" algn="ctr" rtl="0">
              <a:spcBef>
                <a:spcPts val="0"/>
              </a:spcBef>
              <a:spcAft>
                <a:spcPts val="0"/>
              </a:spcAft>
              <a:buNone/>
            </a:pPr>
            <a:r>
              <a:rPr lang="en-US" sz="3200" b="0" i="0" u="none" strike="noStrike" dirty="0">
                <a:effectLst/>
                <a:latin typeface="Söhne"/>
              </a:rPr>
              <a:t>In the diverse and vibrant landscapes  of India, agriculture has been the  backbone of the nation's economy for  centuries. However, the persistent  threat of plant diseases continues to  challenge the livelihoods of millions of  farmers across the country. It is in this  context that our project, focused on  Plant Disease Identiﬁcation using  Machine Learning (ML) and Deep  Learning, takes center stage.</a:t>
            </a:r>
            <a:endParaRPr lang="en-US" sz="3200" b="0" dirty="0">
              <a:effectLst/>
              <a:latin typeface="Söhne"/>
            </a:endParaRPr>
          </a:p>
          <a:p>
            <a:br>
              <a:rPr lang="en-US" sz="3200" dirty="0">
                <a:latin typeface="Söhne"/>
              </a:rPr>
            </a:br>
            <a:endParaRPr lang="en-IN" sz="3200" dirty="0">
              <a:latin typeface="Söhne"/>
            </a:endParaRPr>
          </a:p>
        </p:txBody>
      </p:sp>
      <p:pic>
        <p:nvPicPr>
          <p:cNvPr id="4" name="Picture 3">
            <a:extLst>
              <a:ext uri="{FF2B5EF4-FFF2-40B4-BE49-F238E27FC236}">
                <a16:creationId xmlns:a16="http://schemas.microsoft.com/office/drawing/2014/main" id="{625731C1-CBB6-270B-D76F-278AE63E29AA}"/>
              </a:ext>
            </a:extLst>
          </p:cNvPr>
          <p:cNvPicPr>
            <a:picLocks noChangeAspect="1"/>
          </p:cNvPicPr>
          <p:nvPr/>
        </p:nvPicPr>
        <p:blipFill>
          <a:blip r:embed="rId2"/>
          <a:srcRect/>
          <a:stretch>
            <a:fillRect/>
          </a:stretch>
        </p:blipFill>
        <p:spPr bwMode="auto">
          <a:xfrm>
            <a:off x="10475894" y="159743"/>
            <a:ext cx="1352551" cy="688555"/>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095C191D-5D9D-0A10-3083-87B1EAD7A935}"/>
              </a:ext>
            </a:extLst>
          </p:cNvPr>
          <p:cNvSpPr>
            <a:spLocks noGrp="1"/>
          </p:cNvSpPr>
          <p:nvPr>
            <p:ph type="dt" sz="half" idx="10"/>
          </p:nvPr>
        </p:nvSpPr>
        <p:spPr/>
        <p:txBody>
          <a:bodyPr/>
          <a:lstStyle/>
          <a:p>
            <a:fld id="{81E7E5B0-CFF7-49DC-92EC-29087D85BDAA}" type="datetime1">
              <a:rPr lang="en-IN" smtClean="0"/>
              <a:t>13-08-2023</a:t>
            </a:fld>
            <a:endParaRPr lang="en-IN"/>
          </a:p>
        </p:txBody>
      </p:sp>
      <p:sp>
        <p:nvSpPr>
          <p:cNvPr id="6" name="Footer Placeholder 5">
            <a:extLst>
              <a:ext uri="{FF2B5EF4-FFF2-40B4-BE49-F238E27FC236}">
                <a16:creationId xmlns:a16="http://schemas.microsoft.com/office/drawing/2014/main" id="{31213332-2002-BC1C-4F2A-AC7FF51A8B19}"/>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7" name="Slide Number Placeholder 6">
            <a:extLst>
              <a:ext uri="{FF2B5EF4-FFF2-40B4-BE49-F238E27FC236}">
                <a16:creationId xmlns:a16="http://schemas.microsoft.com/office/drawing/2014/main" id="{219299AB-6A78-44C8-2B56-6D80064461EE}"/>
              </a:ext>
            </a:extLst>
          </p:cNvPr>
          <p:cNvSpPr>
            <a:spLocks noGrp="1"/>
          </p:cNvSpPr>
          <p:nvPr>
            <p:ph type="sldNum" sz="quarter" idx="12"/>
          </p:nvPr>
        </p:nvSpPr>
        <p:spPr/>
        <p:txBody>
          <a:bodyPr/>
          <a:lstStyle/>
          <a:p>
            <a:fld id="{12536BBB-728E-4B8D-8264-FB85179132CD}" type="slidenum">
              <a:rPr lang="en-IN" smtClean="0"/>
              <a:t>8</a:t>
            </a:fld>
            <a:endParaRPr lang="en-IN"/>
          </a:p>
        </p:txBody>
      </p:sp>
    </p:spTree>
    <p:extLst>
      <p:ext uri="{BB962C8B-B14F-4D97-AF65-F5344CB8AC3E}">
        <p14:creationId xmlns:p14="http://schemas.microsoft.com/office/powerpoint/2010/main" val="118883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7E9-C015-233F-8087-7CD7AFBBCA55}"/>
              </a:ext>
            </a:extLst>
          </p:cNvPr>
          <p:cNvSpPr>
            <a:spLocks noGrp="1"/>
          </p:cNvSpPr>
          <p:nvPr>
            <p:ph type="title"/>
          </p:nvPr>
        </p:nvSpPr>
        <p:spPr>
          <a:xfrm>
            <a:off x="1024128" y="585216"/>
            <a:ext cx="9720072" cy="1001213"/>
          </a:xfrm>
        </p:spPr>
        <p:txBody>
          <a:bodyPr/>
          <a:lstStyle/>
          <a:p>
            <a:r>
              <a:rPr lang="en-IN" sz="3600" b="1" dirty="0">
                <a:solidFill>
                  <a:srgbClr val="C00000"/>
                </a:solidFill>
                <a:latin typeface="Söhne"/>
              </a:rPr>
              <a:t>REFERENCES</a:t>
            </a:r>
          </a:p>
        </p:txBody>
      </p:sp>
      <p:sp>
        <p:nvSpPr>
          <p:cNvPr id="3" name="Content Placeholder 2">
            <a:extLst>
              <a:ext uri="{FF2B5EF4-FFF2-40B4-BE49-F238E27FC236}">
                <a16:creationId xmlns:a16="http://schemas.microsoft.com/office/drawing/2014/main" id="{A39C94E6-3F03-708D-F6AB-D7C7FC415087}"/>
              </a:ext>
            </a:extLst>
          </p:cNvPr>
          <p:cNvSpPr>
            <a:spLocks noGrp="1"/>
          </p:cNvSpPr>
          <p:nvPr>
            <p:ph idx="1"/>
          </p:nvPr>
        </p:nvSpPr>
        <p:spPr>
          <a:xfrm>
            <a:off x="1024129" y="1729648"/>
            <a:ext cx="9720073" cy="4579712"/>
          </a:xfrm>
        </p:spPr>
        <p:txBody>
          <a:bodyPr>
            <a:normAutofit/>
          </a:bodyPr>
          <a:lstStyle/>
          <a:p>
            <a:pPr marL="0" marR="203200" indent="0" rtl="0" fontAlgn="base">
              <a:spcBef>
                <a:spcPts val="0"/>
              </a:spcBef>
              <a:spcAft>
                <a:spcPts val="0"/>
              </a:spcAft>
              <a:buNone/>
            </a:pPr>
            <a:r>
              <a:rPr lang="en-IN" sz="2800" dirty="0">
                <a:latin typeface="Söhne"/>
              </a:rPr>
              <a:t>[1]  </a:t>
            </a:r>
            <a:r>
              <a:rPr lang="en-IN" sz="2800" b="0" i="0" u="none" strike="noStrike" dirty="0">
                <a:effectLst/>
                <a:latin typeface="Söhne"/>
              </a:rPr>
              <a:t>New Plant Diseases </a:t>
            </a:r>
            <a:r>
              <a:rPr lang="en-IN" sz="2800" b="0" i="0" u="none" strike="noStrike" dirty="0" err="1">
                <a:effectLst/>
                <a:latin typeface="Söhne"/>
              </a:rPr>
              <a:t>DatasetImage</a:t>
            </a:r>
            <a:r>
              <a:rPr lang="en-IN" sz="2800" b="0" i="0" u="none" strike="noStrike" dirty="0">
                <a:effectLst/>
                <a:latin typeface="Söhne"/>
              </a:rPr>
              <a:t> dataset containing  different healthy and unhealthy crop leaves. – Kaggle</a:t>
            </a:r>
          </a:p>
          <a:p>
            <a:pPr marL="0" marR="203200" indent="0" rtl="0" fontAlgn="base">
              <a:spcBef>
                <a:spcPts val="0"/>
              </a:spcBef>
              <a:spcAft>
                <a:spcPts val="0"/>
              </a:spcAft>
              <a:buNone/>
            </a:pPr>
            <a:endParaRPr lang="en-IN" sz="2800" b="0" i="0" u="none" strike="noStrike" dirty="0">
              <a:effectLst/>
              <a:latin typeface="Söhne"/>
            </a:endParaRPr>
          </a:p>
          <a:p>
            <a:pPr marL="0" marR="203200" indent="0" rtl="0" fontAlgn="base">
              <a:spcBef>
                <a:spcPts val="0"/>
              </a:spcBef>
              <a:spcAft>
                <a:spcPts val="0"/>
              </a:spcAft>
              <a:buNone/>
            </a:pPr>
            <a:r>
              <a:rPr lang="en-IN" sz="2800" b="0" i="0" u="none" strike="noStrike" dirty="0">
                <a:effectLst/>
                <a:latin typeface="Söhne"/>
              </a:rPr>
              <a:t>[2]  </a:t>
            </a:r>
            <a:r>
              <a:rPr lang="en-IN" sz="2800" b="0" i="0" u="none" strike="noStrike" dirty="0" err="1">
                <a:effectLst/>
                <a:latin typeface="Söhne"/>
              </a:rPr>
              <a:t>PlantDoc:ADatasetforVisualPlantDiseaseDetection</a:t>
            </a:r>
            <a:r>
              <a:rPr lang="en-IN" sz="2800" b="0" i="0" u="none" strike="noStrike" dirty="0">
                <a:effectLst/>
                <a:latin typeface="Söhne"/>
              </a:rPr>
              <a:t> -          IIT  Gujarat</a:t>
            </a:r>
          </a:p>
          <a:p>
            <a:pPr marL="0" marR="203200" indent="0" rtl="0" fontAlgn="base">
              <a:spcBef>
                <a:spcPts val="0"/>
              </a:spcBef>
              <a:spcAft>
                <a:spcPts val="0"/>
              </a:spcAft>
              <a:buNone/>
            </a:pPr>
            <a:endParaRPr lang="en-IN" sz="2800" b="0" i="0" u="none" strike="noStrike" dirty="0">
              <a:effectLst/>
              <a:latin typeface="Söhne"/>
            </a:endParaRPr>
          </a:p>
          <a:p>
            <a:pPr marL="0" marR="203200" indent="0" rtl="0" fontAlgn="base">
              <a:spcBef>
                <a:spcPts val="0"/>
              </a:spcBef>
              <a:spcAft>
                <a:spcPts val="0"/>
              </a:spcAft>
              <a:buNone/>
            </a:pPr>
            <a:r>
              <a:rPr lang="en-IN" sz="2800" b="0" i="0" u="none" strike="noStrike" dirty="0">
                <a:effectLst/>
                <a:latin typeface="Söhne"/>
              </a:rPr>
              <a:t>[3]   Plant disease detection using CNN - IIT Gandhinagar</a:t>
            </a:r>
          </a:p>
          <a:p>
            <a:pPr marL="539750" indent="-539750" algn="just">
              <a:lnSpc>
                <a:spcPct val="70000"/>
              </a:lnSpc>
              <a:buClr>
                <a:srgbClr val="C00000"/>
              </a:buClr>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25731C1-CBB6-270B-D76F-278AE63E29AA}"/>
              </a:ext>
            </a:extLst>
          </p:cNvPr>
          <p:cNvPicPr>
            <a:picLocks noChangeAspect="1"/>
          </p:cNvPicPr>
          <p:nvPr/>
        </p:nvPicPr>
        <p:blipFill>
          <a:blip r:embed="rId2"/>
          <a:srcRect/>
          <a:stretch>
            <a:fillRect/>
          </a:stretch>
        </p:blipFill>
        <p:spPr bwMode="auto">
          <a:xfrm>
            <a:off x="10839450" y="82625"/>
            <a:ext cx="1352551" cy="688555"/>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19D2EF74-B1E7-3018-881C-88DAC5F72D88}"/>
              </a:ext>
            </a:extLst>
          </p:cNvPr>
          <p:cNvSpPr>
            <a:spLocks noGrp="1"/>
          </p:cNvSpPr>
          <p:nvPr>
            <p:ph type="dt" sz="half" idx="10"/>
          </p:nvPr>
        </p:nvSpPr>
        <p:spPr/>
        <p:txBody>
          <a:bodyPr/>
          <a:lstStyle/>
          <a:p>
            <a:fld id="{531BA499-37C2-4F8C-92F4-4136120E68E5}" type="datetime1">
              <a:rPr lang="en-IN" smtClean="0"/>
              <a:t>13-08-2023</a:t>
            </a:fld>
            <a:endParaRPr lang="en-IN"/>
          </a:p>
        </p:txBody>
      </p:sp>
      <p:sp>
        <p:nvSpPr>
          <p:cNvPr id="6" name="Footer Placeholder 5">
            <a:extLst>
              <a:ext uri="{FF2B5EF4-FFF2-40B4-BE49-F238E27FC236}">
                <a16:creationId xmlns:a16="http://schemas.microsoft.com/office/drawing/2014/main" id="{FD2BDE2E-329E-9C23-3AF8-6E6715587F87}"/>
              </a:ext>
            </a:extLst>
          </p:cNvPr>
          <p:cNvSpPr>
            <a:spLocks noGrp="1"/>
          </p:cNvSpPr>
          <p:nvPr>
            <p:ph type="ftr" sz="quarter" idx="11"/>
          </p:nvPr>
        </p:nvSpPr>
        <p:spPr/>
        <p:txBody>
          <a:bodyPr/>
          <a:lstStyle/>
          <a:p>
            <a:r>
              <a:rPr lang="en-US" dirty="0" err="1"/>
              <a:t>PLAnt</a:t>
            </a:r>
            <a:r>
              <a:rPr lang="en-US" dirty="0"/>
              <a:t> disease detection using ai/ml</a:t>
            </a:r>
            <a:endParaRPr lang="en-IN" dirty="0"/>
          </a:p>
        </p:txBody>
      </p:sp>
      <p:sp>
        <p:nvSpPr>
          <p:cNvPr id="7" name="Slide Number Placeholder 6">
            <a:extLst>
              <a:ext uri="{FF2B5EF4-FFF2-40B4-BE49-F238E27FC236}">
                <a16:creationId xmlns:a16="http://schemas.microsoft.com/office/drawing/2014/main" id="{DE38E13C-AB94-75EF-6ED0-1DBEBFD2B872}"/>
              </a:ext>
            </a:extLst>
          </p:cNvPr>
          <p:cNvSpPr>
            <a:spLocks noGrp="1"/>
          </p:cNvSpPr>
          <p:nvPr>
            <p:ph type="sldNum" sz="quarter" idx="12"/>
          </p:nvPr>
        </p:nvSpPr>
        <p:spPr/>
        <p:txBody>
          <a:bodyPr/>
          <a:lstStyle/>
          <a:p>
            <a:fld id="{12536BBB-728E-4B8D-8264-FB85179132CD}" type="slidenum">
              <a:rPr lang="en-IN" smtClean="0"/>
              <a:t>9</a:t>
            </a:fld>
            <a:endParaRPr lang="en-IN"/>
          </a:p>
        </p:txBody>
      </p:sp>
    </p:spTree>
    <p:extLst>
      <p:ext uri="{BB962C8B-B14F-4D97-AF65-F5344CB8AC3E}">
        <p14:creationId xmlns:p14="http://schemas.microsoft.com/office/powerpoint/2010/main" val="3314862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364</TotalTime>
  <Words>446</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Arial</vt:lpstr>
      <vt:lpstr>Calibri</vt:lpstr>
      <vt:lpstr>Calibri Light</vt:lpstr>
      <vt:lpstr>Shonar Bangla</vt:lpstr>
      <vt:lpstr>Söhne</vt:lpstr>
      <vt:lpstr>Times New Roman</vt:lpstr>
      <vt:lpstr>Tw Cen MT</vt:lpstr>
      <vt:lpstr>Tw Cen MT Condensed</vt:lpstr>
      <vt:lpstr>Wingdings</vt:lpstr>
      <vt:lpstr>Wingdings 3</vt:lpstr>
      <vt:lpstr>Integral</vt:lpstr>
      <vt:lpstr>Retrospect</vt:lpstr>
      <vt:lpstr>PROJECT TITLE PLANT DISEASE DETECTION USING AI/ML</vt:lpstr>
      <vt:lpstr>Introduction</vt:lpstr>
      <vt:lpstr>ABSTRACT</vt:lpstr>
      <vt:lpstr>OBJECITVE</vt:lpstr>
      <vt:lpstr>Examples</vt:lpstr>
      <vt:lpstr>PowerPoint Presentation</vt:lpstr>
      <vt:lpstr>SCOPE OF THE PROJECT</vt:lpstr>
      <vt:lpstr>Motivation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Development of  a Hand Gesture Mouse     Presented by K. RAJARAJAN RA2111003010511</dc:title>
  <dc:creator>Kamaraj Raj</dc:creator>
  <cp:lastModifiedBy>NIPUN CHAURASIA</cp:lastModifiedBy>
  <cp:revision>46</cp:revision>
  <dcterms:created xsi:type="dcterms:W3CDTF">2023-08-10T11:30:28Z</dcterms:created>
  <dcterms:modified xsi:type="dcterms:W3CDTF">2023-08-13T18:12:02Z</dcterms:modified>
</cp:coreProperties>
</file>