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16"/>
  </p:notesMasterIdLst>
  <p:sldIdLst>
    <p:sldId id="256" r:id="rId2"/>
    <p:sldId id="261" r:id="rId3"/>
    <p:sldId id="260" r:id="rId4"/>
    <p:sldId id="262" r:id="rId5"/>
    <p:sldId id="295" r:id="rId6"/>
    <p:sldId id="296" r:id="rId7"/>
    <p:sldId id="294" r:id="rId8"/>
    <p:sldId id="297" r:id="rId9"/>
    <p:sldId id="298" r:id="rId10"/>
    <p:sldId id="299" r:id="rId11"/>
    <p:sldId id="300" r:id="rId12"/>
    <p:sldId id="301" r:id="rId13"/>
    <p:sldId id="302" r:id="rId14"/>
    <p:sldId id="303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9" d="100"/>
          <a:sy n="59" d="100"/>
        </p:scale>
        <p:origin x="-1674" y="-2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1F85A8-2011-4B92-8BEB-7E0C0E764678}" type="datetimeFigureOut">
              <a:rPr lang="en-US" smtClean="0"/>
              <a:pPr/>
              <a:t>29-Sep-21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E80805-3FD1-4F93-98DA-ED3302F3C9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769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3C665-A97E-4365-B057-F60701F496CE}" type="datetimeFigureOut">
              <a:rPr lang="en-US" smtClean="0"/>
              <a:pPr/>
              <a:t>29-Sep-21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DAF1E8A-55F6-486C-8C1A-DD1C1B3416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3C665-A97E-4365-B057-F60701F496CE}" type="datetimeFigureOut">
              <a:rPr lang="en-US" smtClean="0"/>
              <a:pPr/>
              <a:t>29-Sep-21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F1E8A-55F6-486C-8C1A-DD1C1B3416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3C665-A97E-4365-B057-F60701F496CE}" type="datetimeFigureOut">
              <a:rPr lang="en-US" smtClean="0"/>
              <a:pPr/>
              <a:t>29-Sep-21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F1E8A-55F6-486C-8C1A-DD1C1B3416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3C665-A97E-4365-B057-F60701F496CE}" type="datetimeFigureOut">
              <a:rPr lang="en-US" smtClean="0"/>
              <a:pPr/>
              <a:t>29-Sep-21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F1E8A-55F6-486C-8C1A-DD1C1B3416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3C665-A97E-4365-B057-F60701F496CE}" type="datetimeFigureOut">
              <a:rPr lang="en-US" smtClean="0"/>
              <a:pPr/>
              <a:t>29-Sep-21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F1E8A-55F6-486C-8C1A-DD1C1B3416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3C665-A97E-4365-B057-F60701F496CE}" type="datetimeFigureOut">
              <a:rPr lang="en-US" smtClean="0"/>
              <a:pPr/>
              <a:t>29-Sep-21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F1E8A-55F6-486C-8C1A-DD1C1B3416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3C665-A97E-4365-B057-F60701F496CE}" type="datetimeFigureOut">
              <a:rPr lang="en-US" smtClean="0"/>
              <a:pPr/>
              <a:t>29-Sep-21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F1E8A-55F6-486C-8C1A-DD1C1B3416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3C665-A97E-4365-B057-F60701F496CE}" type="datetimeFigureOut">
              <a:rPr lang="en-US" smtClean="0"/>
              <a:pPr/>
              <a:t>29-Sep-21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F1E8A-55F6-486C-8C1A-DD1C1B3416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3C665-A97E-4365-B057-F60701F496CE}" type="datetimeFigureOut">
              <a:rPr lang="en-US" smtClean="0"/>
              <a:pPr/>
              <a:t>29-Sep-21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F1E8A-55F6-486C-8C1A-DD1C1B3416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3C665-A97E-4365-B057-F60701F496CE}" type="datetimeFigureOut">
              <a:rPr lang="en-US" smtClean="0"/>
              <a:pPr/>
              <a:t>29-Sep-21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F1E8A-55F6-486C-8C1A-DD1C1B3416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3C665-A97E-4365-B057-F60701F496CE}" type="datetimeFigureOut">
              <a:rPr lang="en-US" smtClean="0"/>
              <a:pPr/>
              <a:t>29-Sep-21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F1E8A-55F6-486C-8C1A-DD1C1B3416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C7F3C665-A97E-4365-B057-F60701F496CE}" type="datetimeFigureOut">
              <a:rPr lang="en-US" smtClean="0"/>
              <a:pPr/>
              <a:t>29-Sep-21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DAF1E8A-55F6-486C-8C1A-DD1C1B3416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8229600" cy="19812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Fine Living Ecommerce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/>
        </p:nvSpPr>
        <p:spPr>
          <a:xfrm>
            <a:off x="533400" y="3124200"/>
            <a:ext cx="7239000" cy="2286001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Group No. 10                                     </a:t>
            </a:r>
            <a:r>
              <a:rPr lang="en-US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Presented By:-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	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1015-Ankita Singh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		      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1011-Akshay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himpi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         </a:t>
            </a:r>
            <a:r>
              <a:rPr lang="en-US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Guide Name:-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		     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Mr.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Milind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Arjun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2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3"/>
            <a:ext cx="8260672" cy="810828"/>
          </a:xfrm>
        </p:spPr>
        <p:txBody>
          <a:bodyPr/>
          <a:lstStyle/>
          <a:p>
            <a:r>
              <a:rPr lang="en-US" dirty="0" smtClean="0"/>
              <a:t>Snapshots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600200"/>
            <a:ext cx="8809632" cy="4953000"/>
          </a:xfrm>
        </p:spPr>
      </p:pic>
    </p:spTree>
    <p:extLst>
      <p:ext uri="{BB962C8B-B14F-4D97-AF65-F5344CB8AC3E}">
        <p14:creationId xmlns:p14="http://schemas.microsoft.com/office/powerpoint/2010/main" val="296168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3"/>
            <a:ext cx="8260672" cy="810828"/>
          </a:xfrm>
        </p:spPr>
        <p:txBody>
          <a:bodyPr/>
          <a:lstStyle/>
          <a:p>
            <a:r>
              <a:rPr lang="en-US" dirty="0" smtClean="0"/>
              <a:t>Snapshots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752600"/>
            <a:ext cx="8763000" cy="4800600"/>
          </a:xfrm>
        </p:spPr>
      </p:pic>
    </p:spTree>
    <p:extLst>
      <p:ext uri="{BB962C8B-B14F-4D97-AF65-F5344CB8AC3E}">
        <p14:creationId xmlns:p14="http://schemas.microsoft.com/office/powerpoint/2010/main" val="379606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3"/>
            <a:ext cx="8260672" cy="810828"/>
          </a:xfrm>
        </p:spPr>
        <p:txBody>
          <a:bodyPr/>
          <a:lstStyle/>
          <a:p>
            <a:r>
              <a:rPr lang="en-US" dirty="0" smtClean="0"/>
              <a:t>Snapshots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2" y="1600200"/>
            <a:ext cx="9080698" cy="5105400"/>
          </a:xfrm>
        </p:spPr>
      </p:pic>
    </p:spTree>
    <p:extLst>
      <p:ext uri="{BB962C8B-B14F-4D97-AF65-F5344CB8AC3E}">
        <p14:creationId xmlns:p14="http://schemas.microsoft.com/office/powerpoint/2010/main" val="334712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3"/>
            <a:ext cx="8260672" cy="810828"/>
          </a:xfrm>
        </p:spPr>
        <p:txBody>
          <a:bodyPr/>
          <a:lstStyle/>
          <a:p>
            <a:r>
              <a:rPr lang="en-US" dirty="0" smtClean="0"/>
              <a:t>Snapshots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347" y="1752600"/>
            <a:ext cx="8809632" cy="4953000"/>
          </a:xfrm>
        </p:spPr>
      </p:pic>
    </p:spTree>
    <p:extLst>
      <p:ext uri="{BB962C8B-B14F-4D97-AF65-F5344CB8AC3E}">
        <p14:creationId xmlns:p14="http://schemas.microsoft.com/office/powerpoint/2010/main" val="287166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3"/>
            <a:ext cx="8260672" cy="810828"/>
          </a:xfrm>
        </p:spPr>
        <p:txBody>
          <a:bodyPr/>
          <a:lstStyle/>
          <a:p>
            <a:r>
              <a:rPr lang="en-US" dirty="0" smtClean="0"/>
              <a:t>Snapshots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752600"/>
            <a:ext cx="8674099" cy="4876800"/>
          </a:xfrm>
        </p:spPr>
      </p:pic>
    </p:spTree>
    <p:extLst>
      <p:ext uri="{BB962C8B-B14F-4D97-AF65-F5344CB8AC3E}">
        <p14:creationId xmlns:p14="http://schemas.microsoft.com/office/powerpoint/2010/main" val="2251393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 novel approach that provides, the user with E-Commerce website to order/request household services from various service providers.</a:t>
            </a:r>
          </a:p>
          <a:p>
            <a:pPr marL="114300" indent="0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Having nine categories present in the app – massage and fitness, appliance repair, home cleaning, moving homes, beauty and spa, painting and renovation, weddings and events, etc. </a:t>
            </a:r>
          </a:p>
          <a:p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User and seller both can register on this platform.</a:t>
            </a:r>
          </a:p>
          <a:p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Website offers various Payment options - COD, EMI, Credit card, Debit card &amp; more.</a:t>
            </a:r>
          </a:p>
        </p:txBody>
      </p:sp>
    </p:spTree>
    <p:extLst>
      <p:ext uri="{BB962C8B-B14F-4D97-AF65-F5344CB8AC3E}">
        <p14:creationId xmlns:p14="http://schemas.microsoft.com/office/powerpoint/2010/main" val="2107768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It is an approach to overcome the issues faced during searching for household services and products by common people. </a:t>
            </a:r>
          </a:p>
          <a:p>
            <a:pPr marL="114300" indent="0">
              <a:buNone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his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system is proposed to overcome the flaws of the existing system and bridging the gap between consumer or user and service provider and provide hassle-free services.</a:t>
            </a: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182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Existing Syste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Existing system for household service is based on our traditional way of calling individual person or people for any kind of service 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And this way led to many difficulties during the on going pandemic situation which started in year 2020. </a:t>
            </a:r>
          </a:p>
          <a:p>
            <a:pPr>
              <a:buNone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Because of nation-wide shutdown people were unable to get this things done. </a:t>
            </a:r>
          </a:p>
          <a:p>
            <a:pPr>
              <a:buNone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The proposed system helps in overcoming these difficulties and bridging the gap between consumer and service provider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065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Table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table: 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7043595"/>
              </p:ext>
            </p:extLst>
          </p:nvPr>
        </p:nvGraphicFramePr>
        <p:xfrm>
          <a:off x="2000885" y="2285999"/>
          <a:ext cx="5142230" cy="369332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581785"/>
                <a:gridCol w="1686560"/>
                <a:gridCol w="1873885"/>
              </a:tblGrid>
              <a:tr h="274197">
                <a:tc>
                  <a:txBody>
                    <a:bodyPr/>
                    <a:lstStyle/>
                    <a:p>
                      <a:pPr marL="42545" marR="0" algn="just">
                        <a:lnSpc>
                          <a:spcPts val="137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Column name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3815" marR="0" algn="just">
                        <a:lnSpc>
                          <a:spcPts val="137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Data type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910" marR="0" algn="just">
                        <a:lnSpc>
                          <a:spcPts val="137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Key constraint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</a:tr>
              <a:tr h="469641">
                <a:tc>
                  <a:txBody>
                    <a:bodyPr/>
                    <a:lstStyle/>
                    <a:p>
                      <a:pPr marL="51435" marR="0" algn="just">
                        <a:lnSpc>
                          <a:spcPts val="1365"/>
                        </a:lnSpc>
                        <a:spcBef>
                          <a:spcPts val="38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Object id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165" marR="0" algn="just">
                        <a:lnSpc>
                          <a:spcPts val="1365"/>
                        </a:lnSpc>
                        <a:spcBef>
                          <a:spcPts val="38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Varchar(30)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165" marR="182880" algn="just">
                        <a:lnSpc>
                          <a:spcPts val="1350"/>
                        </a:lnSpc>
                        <a:spcBef>
                          <a:spcPts val="38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Primary key not null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</a:tr>
              <a:tr h="469641">
                <a:tc>
                  <a:txBody>
                    <a:bodyPr/>
                    <a:lstStyle/>
                    <a:p>
                      <a:pPr marL="42545" marR="0" algn="just">
                        <a:lnSpc>
                          <a:spcPts val="1365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Firstname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3815" marR="0" algn="just">
                        <a:lnSpc>
                          <a:spcPts val="1365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Varchar(30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910" marR="250825" algn="just">
                        <a:lnSpc>
                          <a:spcPts val="135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</a:tr>
              <a:tr h="517352">
                <a:tc>
                  <a:txBody>
                    <a:bodyPr/>
                    <a:lstStyle/>
                    <a:p>
                      <a:pPr marL="42545" marR="0" algn="just">
                        <a:lnSpc>
                          <a:spcPts val="136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Lastname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3815" marR="0" algn="just">
                        <a:lnSpc>
                          <a:spcPts val="136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Char(20)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910" marR="0" algn="just">
                        <a:lnSpc>
                          <a:spcPts val="136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</a:tr>
              <a:tr h="551842">
                <a:tc>
                  <a:txBody>
                    <a:bodyPr/>
                    <a:lstStyle/>
                    <a:p>
                      <a:pPr marL="42545" marR="0" algn="just">
                        <a:lnSpc>
                          <a:spcPts val="136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Username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3815" marR="0" algn="just">
                        <a:lnSpc>
                          <a:spcPts val="136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Varchar(30)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910" marR="0" algn="just">
                        <a:lnSpc>
                          <a:spcPts val="136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</a:tr>
              <a:tr h="606452">
                <a:tc>
                  <a:txBody>
                    <a:bodyPr/>
                    <a:lstStyle/>
                    <a:p>
                      <a:pPr marL="42545" marR="0" algn="just">
                        <a:lnSpc>
                          <a:spcPts val="136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Email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3815" marR="0" algn="just">
                        <a:lnSpc>
                          <a:spcPts val="136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Varchar(30)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910" marR="0" algn="just">
                        <a:lnSpc>
                          <a:spcPts val="136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</a:tr>
              <a:tr h="531148">
                <a:tc>
                  <a:txBody>
                    <a:bodyPr/>
                    <a:lstStyle/>
                    <a:p>
                      <a:pPr marL="42545" marR="0" algn="just">
                        <a:lnSpc>
                          <a:spcPts val="136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Password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3815" marR="0" algn="just">
                        <a:lnSpc>
                          <a:spcPts val="136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Varchar(30)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910" marR="0" algn="just">
                        <a:lnSpc>
                          <a:spcPts val="136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</a:tr>
              <a:tr h="273047">
                <a:tc>
                  <a:txBody>
                    <a:bodyPr/>
                    <a:lstStyle/>
                    <a:p>
                      <a:pPr marL="42545" marR="0" algn="just">
                        <a:lnSpc>
                          <a:spcPts val="136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Phone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3815" marR="0" algn="just">
                        <a:lnSpc>
                          <a:spcPts val="136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Varchar(30)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910" marR="0" algn="just">
                        <a:lnSpc>
                          <a:spcPts val="136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Not null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756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3"/>
            <a:ext cx="8260672" cy="887028"/>
          </a:xfrm>
        </p:spPr>
        <p:txBody>
          <a:bodyPr/>
          <a:lstStyle/>
          <a:p>
            <a:r>
              <a:rPr lang="en-US" dirty="0" smtClean="0"/>
              <a:t>Database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953000"/>
          </a:xfrm>
        </p:spPr>
        <p:txBody>
          <a:bodyPr/>
          <a:lstStyle/>
          <a:p>
            <a:r>
              <a:rPr lang="en-US" dirty="0" smtClean="0"/>
              <a:t>Products Table: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29417"/>
              </p:ext>
            </p:extLst>
          </p:nvPr>
        </p:nvGraphicFramePr>
        <p:xfrm>
          <a:off x="838200" y="2133600"/>
          <a:ext cx="7238999" cy="4571999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340054"/>
                <a:gridCol w="1382462"/>
                <a:gridCol w="1882603"/>
                <a:gridCol w="1633880"/>
              </a:tblGrid>
              <a:tr h="255052">
                <a:tc>
                  <a:txBody>
                    <a:bodyPr/>
                    <a:lstStyle/>
                    <a:p>
                      <a:pPr marL="51435" marR="0" algn="just">
                        <a:lnSpc>
                          <a:spcPts val="1365"/>
                        </a:lnSpc>
                        <a:spcBef>
                          <a:spcPts val="425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Column name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165" marR="368300" algn="just">
                        <a:lnSpc>
                          <a:spcPts val="1350"/>
                        </a:lnSpc>
                        <a:spcBef>
                          <a:spcPts val="425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Data type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165" marR="0" algn="just">
                        <a:lnSpc>
                          <a:spcPts val="1365"/>
                        </a:lnSpc>
                        <a:spcBef>
                          <a:spcPts val="425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Key constraints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0" marR="0" algn="just">
                        <a:lnSpc>
                          <a:spcPts val="1365"/>
                        </a:lnSpc>
                        <a:spcBef>
                          <a:spcPts val="425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extra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</a:tr>
              <a:tr h="462373">
                <a:tc>
                  <a:txBody>
                    <a:bodyPr/>
                    <a:lstStyle/>
                    <a:p>
                      <a:pPr marL="51435" marR="0" algn="just">
                        <a:lnSpc>
                          <a:spcPts val="1365"/>
                        </a:lnSpc>
                        <a:spcBef>
                          <a:spcPts val="385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Object id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165" marR="0" algn="just">
                        <a:lnSpc>
                          <a:spcPts val="1365"/>
                        </a:lnSpc>
                        <a:spcBef>
                          <a:spcPts val="385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effectLst/>
                        </a:rPr>
                        <a:t>Varchar</a:t>
                      </a:r>
                      <a:r>
                        <a:rPr lang="en-US" sz="900" dirty="0">
                          <a:effectLst/>
                        </a:rPr>
                        <a:t>(30)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165" marR="182880" algn="just">
                        <a:lnSpc>
                          <a:spcPts val="1350"/>
                        </a:lnSpc>
                        <a:spcBef>
                          <a:spcPts val="385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Primary key not null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0" marR="306070" algn="just">
                        <a:lnSpc>
                          <a:spcPts val="1350"/>
                        </a:lnSpc>
                        <a:spcBef>
                          <a:spcPts val="385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Auto increment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</a:tr>
              <a:tr h="467304">
                <a:tc>
                  <a:txBody>
                    <a:bodyPr/>
                    <a:lstStyle/>
                    <a:p>
                      <a:pPr marL="51435" marR="0" algn="just">
                        <a:lnSpc>
                          <a:spcPts val="1365"/>
                        </a:lnSpc>
                        <a:spcBef>
                          <a:spcPts val="415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id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165" marR="0" algn="just">
                        <a:lnSpc>
                          <a:spcPts val="1365"/>
                        </a:lnSpc>
                        <a:spcBef>
                          <a:spcPts val="415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int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165" marR="165735" algn="just">
                        <a:lnSpc>
                          <a:spcPts val="1350"/>
                        </a:lnSpc>
                        <a:spcBef>
                          <a:spcPts val="415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Foreign key Not null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 marR="0" algn="just">
                        <a:lnSpc>
                          <a:spcPts val="13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</a:tr>
              <a:tr h="417999">
                <a:tc>
                  <a:txBody>
                    <a:bodyPr/>
                    <a:lstStyle/>
                    <a:p>
                      <a:pPr marL="51435" marR="0" algn="just">
                        <a:lnSpc>
                          <a:spcPts val="1365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URL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165" marR="0" algn="just">
                        <a:lnSpc>
                          <a:spcPts val="1365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Char(100)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165" marR="0" algn="just">
                        <a:lnSpc>
                          <a:spcPts val="1365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Not null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 marR="0" algn="just">
                        <a:lnSpc>
                          <a:spcPts val="13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</a:tr>
              <a:tr h="417999">
                <a:tc>
                  <a:txBody>
                    <a:bodyPr/>
                    <a:lstStyle/>
                    <a:p>
                      <a:pPr marL="51435" marR="0" algn="just">
                        <a:lnSpc>
                          <a:spcPts val="1365"/>
                        </a:lnSpc>
                        <a:spcBef>
                          <a:spcPts val="415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detailUrl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165" marR="0" algn="just">
                        <a:lnSpc>
                          <a:spcPts val="1365"/>
                        </a:lnSpc>
                        <a:spcBef>
                          <a:spcPts val="415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Char(100)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165" marR="0" algn="just">
                        <a:lnSpc>
                          <a:spcPts val="1365"/>
                        </a:lnSpc>
                        <a:spcBef>
                          <a:spcPts val="415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null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 marR="0" algn="just">
                        <a:lnSpc>
                          <a:spcPts val="13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</a:tr>
              <a:tr h="417999">
                <a:tc>
                  <a:txBody>
                    <a:bodyPr/>
                    <a:lstStyle/>
                    <a:p>
                      <a:pPr marL="51435" marR="0" algn="just">
                        <a:lnSpc>
                          <a:spcPts val="1365"/>
                        </a:lnSpc>
                        <a:spcBef>
                          <a:spcPts val="415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Title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165" marR="0" algn="just">
                        <a:lnSpc>
                          <a:spcPts val="1365"/>
                        </a:lnSpc>
                        <a:spcBef>
                          <a:spcPts val="415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Char(40)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165" marR="0" algn="just">
                        <a:lnSpc>
                          <a:spcPts val="1365"/>
                        </a:lnSpc>
                        <a:spcBef>
                          <a:spcPts val="415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Not NULL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 marR="0" algn="just">
                        <a:lnSpc>
                          <a:spcPts val="13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</a:tr>
              <a:tr h="442652">
                <a:tc>
                  <a:txBody>
                    <a:bodyPr/>
                    <a:lstStyle/>
                    <a:p>
                      <a:pPr marL="51435" marR="0" algn="just">
                        <a:lnSpc>
                          <a:spcPts val="1365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Price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165" marR="0" algn="just">
                        <a:lnSpc>
                          <a:spcPts val="1365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Double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165" marR="0" algn="just">
                        <a:lnSpc>
                          <a:spcPts val="1365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Not null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 marR="0" algn="just">
                        <a:lnSpc>
                          <a:spcPts val="13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</a:tr>
              <a:tr h="441556">
                <a:tc>
                  <a:txBody>
                    <a:bodyPr/>
                    <a:lstStyle/>
                    <a:p>
                      <a:pPr marL="51435" marR="0" algn="just">
                        <a:lnSpc>
                          <a:spcPts val="1365"/>
                        </a:lnSpc>
                        <a:spcBef>
                          <a:spcPts val="415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Quantity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165" marR="0" algn="just">
                        <a:lnSpc>
                          <a:spcPts val="1365"/>
                        </a:lnSpc>
                        <a:spcBef>
                          <a:spcPts val="415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Int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165" marR="0" algn="just">
                        <a:lnSpc>
                          <a:spcPts val="1365"/>
                        </a:lnSpc>
                        <a:spcBef>
                          <a:spcPts val="415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Not null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 marR="0" algn="just">
                        <a:lnSpc>
                          <a:spcPts val="13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</a:tr>
              <a:tr h="416355">
                <a:tc>
                  <a:txBody>
                    <a:bodyPr/>
                    <a:lstStyle/>
                    <a:p>
                      <a:pPr marL="51435" marR="0" algn="just">
                        <a:lnSpc>
                          <a:spcPts val="1365"/>
                        </a:lnSpc>
                        <a:spcBef>
                          <a:spcPts val="415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Description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365"/>
                        </a:lnSpc>
                        <a:spcBef>
                          <a:spcPts val="415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Varchar(100)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165" marR="0" algn="just">
                        <a:lnSpc>
                          <a:spcPts val="1365"/>
                        </a:lnSpc>
                        <a:spcBef>
                          <a:spcPts val="415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Not null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 marR="0" algn="just">
                        <a:lnSpc>
                          <a:spcPts val="13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</a:tr>
              <a:tr h="416355">
                <a:tc>
                  <a:txBody>
                    <a:bodyPr/>
                    <a:lstStyle/>
                    <a:p>
                      <a:pPr marL="51435" marR="0" algn="just">
                        <a:lnSpc>
                          <a:spcPts val="1365"/>
                        </a:lnSpc>
                        <a:spcBef>
                          <a:spcPts val="415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Discount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 marR="0" algn="just">
                        <a:lnSpc>
                          <a:spcPts val="1365"/>
                        </a:lnSpc>
                        <a:spcBef>
                          <a:spcPts val="415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Varchar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165" marR="0" algn="just">
                        <a:lnSpc>
                          <a:spcPts val="1365"/>
                        </a:lnSpc>
                        <a:spcBef>
                          <a:spcPts val="415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 marR="0" algn="just">
                        <a:lnSpc>
                          <a:spcPts val="13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</a:tr>
              <a:tr h="416355">
                <a:tc>
                  <a:txBody>
                    <a:bodyPr/>
                    <a:lstStyle/>
                    <a:p>
                      <a:pPr marL="51435" marR="0" algn="just">
                        <a:lnSpc>
                          <a:spcPts val="1365"/>
                        </a:lnSpc>
                        <a:spcBef>
                          <a:spcPts val="415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Tagline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 marR="0" algn="just">
                        <a:lnSpc>
                          <a:spcPts val="1365"/>
                        </a:lnSpc>
                        <a:spcBef>
                          <a:spcPts val="415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varchar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165" marR="0" algn="just">
                        <a:lnSpc>
                          <a:spcPts val="1365"/>
                        </a:lnSpc>
                        <a:spcBef>
                          <a:spcPts val="415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 marR="0" algn="just">
                        <a:lnSpc>
                          <a:spcPts val="13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4454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14366"/>
              </p:ext>
            </p:extLst>
          </p:nvPr>
        </p:nvGraphicFramePr>
        <p:xfrm>
          <a:off x="457199" y="2362200"/>
          <a:ext cx="8229600" cy="3352799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365918"/>
                <a:gridCol w="3256511"/>
                <a:gridCol w="2607171"/>
              </a:tblGrid>
              <a:tr h="669100">
                <a:tc>
                  <a:txBody>
                    <a:bodyPr/>
                    <a:lstStyle/>
                    <a:p>
                      <a:pPr marL="13335" marR="0" algn="just">
                        <a:lnSpc>
                          <a:spcPts val="12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Particulars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835" marR="0" algn="just">
                        <a:lnSpc>
                          <a:spcPts val="12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Client System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9740" marR="0" algn="just">
                        <a:lnSpc>
                          <a:spcPts val="12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Server System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</a:tr>
              <a:tr h="676399">
                <a:tc>
                  <a:txBody>
                    <a:bodyPr/>
                    <a:lstStyle/>
                    <a:p>
                      <a:pPr marL="165735" marR="0" algn="just">
                        <a:lnSpc>
                          <a:spcPts val="12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Operating System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4955" marR="0" algn="just">
                        <a:lnSpc>
                          <a:spcPts val="12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Windows/Linux/Android/iOS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27025" marR="0" algn="just">
                        <a:lnSpc>
                          <a:spcPts val="12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Linux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</a:tr>
              <a:tr h="669100">
                <a:tc>
                  <a:txBody>
                    <a:bodyPr/>
                    <a:lstStyle/>
                    <a:p>
                      <a:pPr marL="165735" marR="0" algn="just">
                        <a:lnSpc>
                          <a:spcPts val="12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Processor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4955" marR="0" algn="just">
                        <a:lnSpc>
                          <a:spcPts val="12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Intel or AMD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27025" marR="0" algn="just">
                        <a:lnSpc>
                          <a:spcPts val="12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Intel or AMD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</a:tr>
              <a:tr h="669100">
                <a:tc>
                  <a:txBody>
                    <a:bodyPr/>
                    <a:lstStyle/>
                    <a:p>
                      <a:pPr marL="165735" marR="0" algn="just">
                        <a:lnSpc>
                          <a:spcPts val="12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Hard Disk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4955" marR="0" algn="just">
                        <a:lnSpc>
                          <a:spcPts val="12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 GB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27025" marR="0" algn="just">
                        <a:lnSpc>
                          <a:spcPts val="12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 TB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</a:tr>
              <a:tr h="669100">
                <a:tc>
                  <a:txBody>
                    <a:bodyPr/>
                    <a:lstStyle/>
                    <a:p>
                      <a:pPr marL="165735" marR="0" algn="just">
                        <a:lnSpc>
                          <a:spcPts val="12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RAM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4955" marR="0" algn="just">
                        <a:lnSpc>
                          <a:spcPts val="12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256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27025" marR="0" algn="just">
                        <a:lnSpc>
                          <a:spcPts val="12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8GB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644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3"/>
            <a:ext cx="8260672" cy="810828"/>
          </a:xfrm>
        </p:spPr>
        <p:txBody>
          <a:bodyPr/>
          <a:lstStyle/>
          <a:p>
            <a:r>
              <a:rPr lang="en-US" dirty="0" smtClean="0"/>
              <a:t>Snapshots 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295400"/>
            <a:ext cx="8809632" cy="5410200"/>
          </a:xfrm>
        </p:spPr>
      </p:pic>
    </p:spTree>
    <p:extLst>
      <p:ext uri="{BB962C8B-B14F-4D97-AF65-F5344CB8AC3E}">
        <p14:creationId xmlns:p14="http://schemas.microsoft.com/office/powerpoint/2010/main" val="35617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3"/>
            <a:ext cx="8260672" cy="810828"/>
          </a:xfrm>
        </p:spPr>
        <p:txBody>
          <a:bodyPr/>
          <a:lstStyle/>
          <a:p>
            <a:r>
              <a:rPr lang="en-US" dirty="0" smtClean="0"/>
              <a:t>Snapshots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752600"/>
            <a:ext cx="8674100" cy="4876800"/>
          </a:xfrm>
        </p:spPr>
      </p:pic>
    </p:spTree>
    <p:extLst>
      <p:ext uri="{BB962C8B-B14F-4D97-AF65-F5344CB8AC3E}">
        <p14:creationId xmlns:p14="http://schemas.microsoft.com/office/powerpoint/2010/main" val="240873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766</TotalTime>
  <Words>357</Words>
  <Application>Microsoft Office PowerPoint</Application>
  <PresentationFormat>On-screen Show (4:3)</PresentationFormat>
  <Paragraphs>120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Apothecary</vt:lpstr>
      <vt:lpstr>Fine Living Ecommerce </vt:lpstr>
      <vt:lpstr>Introduction</vt:lpstr>
      <vt:lpstr>introduction</vt:lpstr>
      <vt:lpstr>Existing System</vt:lpstr>
      <vt:lpstr>Database Table </vt:lpstr>
      <vt:lpstr>Database Table</vt:lpstr>
      <vt:lpstr>Requirements</vt:lpstr>
      <vt:lpstr>Snapshots </vt:lpstr>
      <vt:lpstr>Snapshots </vt:lpstr>
      <vt:lpstr>Snapshots </vt:lpstr>
      <vt:lpstr>Snapshots </vt:lpstr>
      <vt:lpstr>Snapshots </vt:lpstr>
      <vt:lpstr>Snapshots </vt:lpstr>
      <vt:lpstr>Snapshots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Collective Data-Sanitization for Preventing Sensitive Information Inference Attacks in Social Networks</dc:title>
  <dc:creator>Pooja</dc:creator>
  <cp:lastModifiedBy>sunnypc</cp:lastModifiedBy>
  <cp:revision>143</cp:revision>
  <dcterms:created xsi:type="dcterms:W3CDTF">2017-07-31T07:11:13Z</dcterms:created>
  <dcterms:modified xsi:type="dcterms:W3CDTF">2021-09-29T06:13:03Z</dcterms:modified>
</cp:coreProperties>
</file>