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61" r:id="rId3"/>
    <p:sldId id="260" r:id="rId4"/>
    <p:sldId id="262" r:id="rId5"/>
    <p:sldId id="295" r:id="rId6"/>
    <p:sldId id="296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7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F85A8-2011-4B92-8BEB-7E0C0E764678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80805-3FD1-4F93-98DA-ED3302F3C9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7F3C665-A97E-4365-B057-F60701F496CE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DAF1E8A-55F6-486C-8C1A-DD1C1B3416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29600" cy="1981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Fine Living Ecommerce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533400" y="3124200"/>
            <a:ext cx="7239000" cy="22860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No. 10                                    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By:-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1015-Ankita Singh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        	1011-Akshay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himpi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 Name:-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       Mr.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Milind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Arjun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809632" cy="4953000"/>
          </a:xfrm>
        </p:spPr>
      </p:pic>
    </p:spTree>
    <p:extLst>
      <p:ext uri="{BB962C8B-B14F-4D97-AF65-F5344CB8AC3E}">
        <p14:creationId xmlns:p14="http://schemas.microsoft.com/office/powerpoint/2010/main" val="29616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763000" cy="4800600"/>
          </a:xfrm>
        </p:spPr>
      </p:pic>
    </p:spTree>
    <p:extLst>
      <p:ext uri="{BB962C8B-B14F-4D97-AF65-F5344CB8AC3E}">
        <p14:creationId xmlns:p14="http://schemas.microsoft.com/office/powerpoint/2010/main" val="37960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" y="1600200"/>
            <a:ext cx="9080698" cy="5105400"/>
          </a:xfrm>
        </p:spPr>
      </p:pic>
    </p:spTree>
    <p:extLst>
      <p:ext uri="{BB962C8B-B14F-4D97-AF65-F5344CB8AC3E}">
        <p14:creationId xmlns:p14="http://schemas.microsoft.com/office/powerpoint/2010/main" val="3347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7" y="1752600"/>
            <a:ext cx="8809632" cy="4953000"/>
          </a:xfrm>
        </p:spPr>
      </p:pic>
    </p:spTree>
    <p:extLst>
      <p:ext uri="{BB962C8B-B14F-4D97-AF65-F5344CB8AC3E}">
        <p14:creationId xmlns:p14="http://schemas.microsoft.com/office/powerpoint/2010/main" val="28716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74099" cy="4876800"/>
          </a:xfrm>
        </p:spPr>
      </p:pic>
    </p:spTree>
    <p:extLst>
      <p:ext uri="{BB962C8B-B14F-4D97-AF65-F5344CB8AC3E}">
        <p14:creationId xmlns:p14="http://schemas.microsoft.com/office/powerpoint/2010/main" val="22513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novel approach that provides, the user with E-Commerce website to order/request household services from various service providers.</a:t>
            </a:r>
          </a:p>
          <a:p>
            <a:pPr marL="11430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Having nine categories present in the app – massage and fitness, appliance repair, home cleaning, moving homes, beauty and spa, painting and renovation, weddings and events, etc.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User and seller both can register on this platform.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Website offers various Payment options - COD, EMI, Credit card, Debit card &amp; more.</a:t>
            </a:r>
          </a:p>
        </p:txBody>
      </p:sp>
    </p:spTree>
    <p:extLst>
      <p:ext uri="{BB962C8B-B14F-4D97-AF65-F5344CB8AC3E}">
        <p14:creationId xmlns:p14="http://schemas.microsoft.com/office/powerpoint/2010/main" val="21077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an approach to overcome the issues faced during searching for household services and products by common people. </a:t>
            </a:r>
          </a:p>
          <a:p>
            <a:pPr marL="11430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is proposed to overcome the flaws of the existing system and bridging the gap between consumer or user and service provider and provide hassle-free services.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Existing system for household service is based on our traditional way of calling individual person or people for any kind of service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this way led to many difficulties during the on going pandemic situation which started in year 2020. 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Because of nation-wide shutdown people were unable to get this things done. 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proposed system helps in overcoming these difficulties and bridging the gap between consumer and service provider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373563"/>
          </a:xfrm>
        </p:spPr>
        <p:txBody>
          <a:bodyPr/>
          <a:lstStyle/>
          <a:p>
            <a:r>
              <a:rPr lang="en-US" dirty="0" smtClean="0"/>
              <a:t>User table: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51439"/>
              </p:ext>
            </p:extLst>
          </p:nvPr>
        </p:nvGraphicFramePr>
        <p:xfrm>
          <a:off x="2000885" y="2285999"/>
          <a:ext cx="5142230" cy="3693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81785"/>
                <a:gridCol w="1686560"/>
                <a:gridCol w="1873885"/>
              </a:tblGrid>
              <a:tr h="274197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7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 name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7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type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7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 constraint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69641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id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182880" algn="just">
                        <a:lnSpc>
                          <a:spcPts val="135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key 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69641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5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Firstname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5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250825" algn="just">
                        <a:lnSpc>
                          <a:spcPts val="135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17352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Lastname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Char(20)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51842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06452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31148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273047">
                <a:tc>
                  <a:txBody>
                    <a:bodyPr/>
                    <a:lstStyle/>
                    <a:p>
                      <a:pPr marL="4254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Phone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Varchar(30)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ts val="136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87028"/>
          </a:xfrm>
        </p:spPr>
        <p:txBody>
          <a:bodyPr/>
          <a:lstStyle/>
          <a:p>
            <a:r>
              <a:rPr lang="en-US" dirty="0" smtClean="0"/>
              <a:t>Database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r>
              <a:rPr lang="en-US" dirty="0" smtClean="0"/>
              <a:t>Products Table: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10274"/>
              </p:ext>
            </p:extLst>
          </p:nvPr>
        </p:nvGraphicFramePr>
        <p:xfrm>
          <a:off x="838200" y="2133600"/>
          <a:ext cx="7238999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40054"/>
                <a:gridCol w="1382462"/>
                <a:gridCol w="1882603"/>
                <a:gridCol w="1633880"/>
              </a:tblGrid>
              <a:tr h="255052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 name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368300" algn="jus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type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 constraints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 algn="just">
                        <a:lnSpc>
                          <a:spcPts val="1365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extra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62373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Object id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Varchar</a:t>
                      </a:r>
                      <a:r>
                        <a:rPr lang="en-US" sz="1400" dirty="0">
                          <a:effectLst/>
                        </a:rPr>
                        <a:t>(30)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182880" algn="just">
                        <a:lnSpc>
                          <a:spcPts val="135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key 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306070" algn="just">
                        <a:lnSpc>
                          <a:spcPts val="135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 increment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67304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165735" algn="just">
                        <a:lnSpc>
                          <a:spcPts val="135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Foreign key 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7999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Char(100)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7999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detailUrl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Char(100)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7999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Title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Char(40)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42652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41556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Int</a:t>
                      </a:r>
                      <a:r>
                        <a:rPr lang="en-US" sz="1400" dirty="0" smtClean="0">
                          <a:effectLst/>
                        </a:rPr>
                        <a:t>(10)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6355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Varchar(100)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6355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Discount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Varchar</a:t>
                      </a:r>
                      <a:r>
                        <a:rPr lang="en-US" sz="1400" dirty="0" smtClean="0">
                          <a:effectLst/>
                        </a:rPr>
                        <a:t>(30)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16355">
                <a:tc>
                  <a:txBody>
                    <a:bodyPr/>
                    <a:lstStyle/>
                    <a:p>
                      <a:pPr marL="5143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Tagline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Varchar</a:t>
                      </a:r>
                      <a:r>
                        <a:rPr lang="en-US" sz="1400" dirty="0" smtClean="0">
                          <a:effectLst/>
                        </a:rPr>
                        <a:t> (30)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marR="0" algn="just">
                        <a:lnSpc>
                          <a:spcPts val="1365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 algn="just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4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56493"/>
              </p:ext>
            </p:extLst>
          </p:nvPr>
        </p:nvGraphicFramePr>
        <p:xfrm>
          <a:off x="457199" y="2362200"/>
          <a:ext cx="8229600" cy="33527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65918"/>
                <a:gridCol w="3256511"/>
                <a:gridCol w="2607171"/>
              </a:tblGrid>
              <a:tr h="669100">
                <a:tc>
                  <a:txBody>
                    <a:bodyPr/>
                    <a:lstStyle/>
                    <a:p>
                      <a:pPr marL="133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Particulars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8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Client System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9740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Server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76399">
                <a:tc>
                  <a:txBody>
                    <a:bodyPr/>
                    <a:lstStyle/>
                    <a:p>
                      <a:pPr marL="165735" marR="0" algn="just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Operating System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0" algn="just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Windows/Linux/Android/iOS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 marR="0" algn="just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Linux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69100">
                <a:tc>
                  <a:txBody>
                    <a:bodyPr/>
                    <a:lstStyle/>
                    <a:p>
                      <a:pPr marL="1657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Processor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Intel or AMD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Intel or AMD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69100">
                <a:tc>
                  <a:txBody>
                    <a:bodyPr/>
                    <a:lstStyle/>
                    <a:p>
                      <a:pPr marL="1657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 Disk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GB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TB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669100">
                <a:tc>
                  <a:txBody>
                    <a:bodyPr/>
                    <a:lstStyle/>
                    <a:p>
                      <a:pPr marL="16573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025" marR="0" algn="just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8GB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09632" cy="5410200"/>
          </a:xfrm>
        </p:spPr>
      </p:pic>
    </p:spTree>
    <p:extLst>
      <p:ext uri="{BB962C8B-B14F-4D97-AF65-F5344CB8AC3E}">
        <p14:creationId xmlns:p14="http://schemas.microsoft.com/office/powerpoint/2010/main" val="3561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8"/>
          </a:xfrm>
        </p:spPr>
        <p:txBody>
          <a:bodyPr/>
          <a:lstStyle/>
          <a:p>
            <a:r>
              <a:rPr lang="en-US" dirty="0" smtClean="0"/>
              <a:t>Snapshots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674100" cy="4876800"/>
          </a:xfrm>
        </p:spPr>
      </p:pic>
    </p:spTree>
    <p:extLst>
      <p:ext uri="{BB962C8B-B14F-4D97-AF65-F5344CB8AC3E}">
        <p14:creationId xmlns:p14="http://schemas.microsoft.com/office/powerpoint/2010/main" val="2408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834</TotalTime>
  <Words>362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Fine Living Ecommerce </vt:lpstr>
      <vt:lpstr>Introduction</vt:lpstr>
      <vt:lpstr>introduction</vt:lpstr>
      <vt:lpstr>Existing System</vt:lpstr>
      <vt:lpstr>Database Table </vt:lpstr>
      <vt:lpstr>Database Table</vt:lpstr>
      <vt:lpstr>Requirements</vt:lpstr>
      <vt:lpstr>Snapshots </vt:lpstr>
      <vt:lpstr>Snapshots </vt:lpstr>
      <vt:lpstr>Snapshots </vt:lpstr>
      <vt:lpstr>Snapshots </vt:lpstr>
      <vt:lpstr>Snapshots </vt:lpstr>
      <vt:lpstr>Snapshots </vt:lpstr>
      <vt:lpstr>Snapshots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Data-Sanitization for Preventing Sensitive Information Inference Attacks in Social Networks</dc:title>
  <dc:creator>Pooja</dc:creator>
  <cp:lastModifiedBy>sunnypc</cp:lastModifiedBy>
  <cp:revision>144</cp:revision>
  <dcterms:created xsi:type="dcterms:W3CDTF">2017-07-31T07:11:13Z</dcterms:created>
  <dcterms:modified xsi:type="dcterms:W3CDTF">2021-09-30T05:56:25Z</dcterms:modified>
</cp:coreProperties>
</file>