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0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4" r:id="rId6"/>
    <p:sldId id="262" r:id="rId7"/>
    <p:sldId id="265" r:id="rId8"/>
    <p:sldId id="266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30D4-160D-486A-8A54-06988EB1BBBF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6B33-88A9-4F53-BB56-F925AC2AE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https://www.analyticsvidhya.com/blog/2016/10/an-introduction-to-implementing-neural-networks-using-tensorflow/</a:t>
            </a:r>
          </a:p>
          <a:p>
            <a:r>
              <a:rPr lang="en-IN" dirty="0"/>
              <a:t>http://www.aisoftwarellc.com/blog/post/digit-classification-with-tensorflow-and-the-mnist-dataset/2039</a:t>
            </a:r>
          </a:p>
          <a:p>
            <a:r>
              <a:rPr lang="en-IN" dirty="0"/>
              <a:t>http://neuralnetworksanddeeplearning.com/chap1.html</a:t>
            </a:r>
          </a:p>
          <a:p>
            <a:r>
              <a:rPr lang="en-IN" dirty="0"/>
              <a:t>https://dzone.com/articles/exploring-handwritten-digit-classification-a-tidy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26B33-88A9-4F53-BB56-F925AC2AEE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https://dzone.com/articles/neural-networks-user-guide-for-business</a:t>
            </a:r>
          </a:p>
          <a:p>
            <a:r>
              <a:rPr lang="en-IN" dirty="0"/>
              <a:t>http://ieeexplore.ieee.org/document/8109042/?reload=true</a:t>
            </a:r>
          </a:p>
          <a:p>
            <a:r>
              <a:rPr lang="en-IN" dirty="0"/>
              <a:t>https://knowm.org/mnist-hand-written-digits-classification-benchmark/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26B33-88A9-4F53-BB56-F925AC2AEE5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5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Talk about reference section for the complete code and basic transcript of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26B33-88A9-4F53-BB56-F925AC2AEE5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4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18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0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66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4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3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1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36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35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88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5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2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FB7E-BAF0-45DC-BE2E-55063BF56BB6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A0C6-E1A7-41F0-B38F-1D8ACA7E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7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  <p:sldLayoutId id="2147484513" r:id="rId13"/>
    <p:sldLayoutId id="2147484514" r:id="rId14"/>
    <p:sldLayoutId id="2147484515" r:id="rId15"/>
    <p:sldLayoutId id="2147484516" r:id="rId16"/>
    <p:sldLayoutId id="214748451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1065-C81C-4DD8-BDB1-C80D7D1A1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817" y="1281852"/>
            <a:ext cx="6526635" cy="1595572"/>
          </a:xfrm>
          <a:noFill/>
        </p:spPr>
        <p:txBody>
          <a:bodyPr>
            <a:normAutofit/>
          </a:bodyPr>
          <a:lstStyle/>
          <a:p>
            <a:pPr algn="ctr"/>
            <a:br>
              <a:rPr lang="en-IN" sz="4800" dirty="0">
                <a:latin typeface="Bradley Hand ITC" panose="03070402050302030203" pitchFamily="66" charset="0"/>
              </a:rPr>
            </a:br>
            <a:endParaRPr lang="en-IN" sz="2000" i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EE027-10F8-4F40-A937-FB743713B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801" y="4451939"/>
            <a:ext cx="5249936" cy="2156083"/>
          </a:xfrm>
          <a:noFill/>
        </p:spPr>
        <p:txBody>
          <a:bodyPr>
            <a:noAutofit/>
          </a:bodyPr>
          <a:lstStyle/>
          <a:p>
            <a:pPr algn="r">
              <a:lnSpc>
                <a:spcPct val="70000"/>
              </a:lnSpc>
            </a:pPr>
            <a:r>
              <a:rPr lang="en-IN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>
              <a:lnSpc>
                <a:spcPct val="70000"/>
              </a:lnSpc>
            </a:pPr>
            <a:r>
              <a:rPr lang="en-IN" b="1" dirty="0"/>
              <a:t>Akshaya Balamurugan</a:t>
            </a:r>
          </a:p>
          <a:p>
            <a:pPr algn="r">
              <a:lnSpc>
                <a:spcPct val="70000"/>
              </a:lnSpc>
            </a:pPr>
            <a:r>
              <a:rPr lang="en-IN" b="1" dirty="0"/>
              <a:t>A0178458L</a:t>
            </a:r>
          </a:p>
          <a:p>
            <a:pPr algn="r">
              <a:lnSpc>
                <a:spcPct val="70000"/>
              </a:lnSpc>
            </a:pPr>
            <a:r>
              <a:rPr lang="en-IN" b="1" dirty="0"/>
              <a:t>KE – 30 FT</a:t>
            </a:r>
          </a:p>
          <a:p>
            <a:pPr algn="r">
              <a:lnSpc>
                <a:spcPct val="70000"/>
              </a:lnSpc>
            </a:pPr>
            <a:r>
              <a:rPr lang="en-IN" b="1" dirty="0"/>
              <a:t>National University of Singapore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88D8F-F6FA-4EF7-878E-5696C8BA010E}"/>
              </a:ext>
            </a:extLst>
          </p:cNvPr>
          <p:cNvSpPr txBox="1"/>
          <p:nvPr/>
        </p:nvSpPr>
        <p:spPr>
          <a:xfrm>
            <a:off x="454847" y="5176038"/>
            <a:ext cx="813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Kristen ITC" panose="03050502040202030202" pitchFamily="66" charset="0"/>
                <a:cs typeface="Times New Roman" panose="02020603050405020304" pitchFamily="18" charset="0"/>
              </a:rPr>
              <a:t>A Deep Learning solution for </a:t>
            </a:r>
          </a:p>
          <a:p>
            <a:pPr algn="ctr"/>
            <a:r>
              <a:rPr lang="en-IN" sz="2000" b="1" i="1" dirty="0">
                <a:latin typeface="Kristen ITC" panose="03050502040202030202" pitchFamily="66" charset="0"/>
                <a:cs typeface="Times New Roman" panose="02020603050405020304" pitchFamily="18" charset="0"/>
              </a:rPr>
              <a:t>MNIST digits data</a:t>
            </a:r>
            <a:endParaRPr lang="en-IN" sz="2000" b="1" dirty="0">
              <a:latin typeface="Kristen ITC" panose="03050502040202030202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227E1-87A1-4D26-969F-BB76E7F4B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75" t="-192" r="3612" b="12430"/>
          <a:stretch/>
        </p:blipFill>
        <p:spPr>
          <a:xfrm>
            <a:off x="89721" y="-34711"/>
            <a:ext cx="8697922" cy="5210749"/>
          </a:xfrm>
          <a:prstGeom prst="rect">
            <a:avLst/>
          </a:prstGeom>
          <a:ln>
            <a:noFill/>
          </a:ln>
          <a:effectLst>
            <a:softEdge rad="939800"/>
          </a:effectLst>
        </p:spPr>
      </p:pic>
    </p:spTree>
    <p:extLst>
      <p:ext uri="{BB962C8B-B14F-4D97-AF65-F5344CB8AC3E}">
        <p14:creationId xmlns:p14="http://schemas.microsoft.com/office/powerpoint/2010/main" val="17413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7200">
        <p14:warp dir="in"/>
      </p:transition>
    </mc:Choice>
    <mc:Fallback>
      <p:transition spd="slow" advTm="72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32CE-8722-44FB-8291-3A85BF2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4" y="252109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IN" sz="4800" dirty="0">
                <a:latin typeface="Bradley Hand ITC" panose="03070402050302030203" pitchFamily="66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34CF9-7E01-4A44-98F9-12AD55E6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34611" r="30701" b="36766"/>
          <a:stretch/>
        </p:blipFill>
        <p:spPr>
          <a:xfrm>
            <a:off x="0" y="2400413"/>
            <a:ext cx="7696961" cy="2892489"/>
          </a:xfrm>
          <a:prstGeom prst="rect">
            <a:avLst/>
          </a:prstGeom>
          <a:effectLst>
            <a:softEdge rad="977900"/>
          </a:effectLst>
        </p:spPr>
      </p:pic>
    </p:spTree>
    <p:extLst>
      <p:ext uri="{BB962C8B-B14F-4D97-AF65-F5344CB8AC3E}">
        <p14:creationId xmlns:p14="http://schemas.microsoft.com/office/powerpoint/2010/main" val="311186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4DDE-5D34-4B52-B998-B401B7FF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302" y="480583"/>
            <a:ext cx="10149872" cy="976742"/>
          </a:xfrm>
          <a:noFill/>
        </p:spPr>
        <p:txBody>
          <a:bodyPr>
            <a:normAutofit/>
          </a:bodyPr>
          <a:lstStyle/>
          <a:p>
            <a:r>
              <a:rPr lang="en-IN" sz="4400" dirty="0"/>
              <a:t>A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29B7-19DC-484F-8148-D1DB7A9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8325"/>
            <a:ext cx="10782299" cy="4324350"/>
          </a:xfrm>
          <a:noFill/>
        </p:spPr>
        <p:txBody>
          <a:bodyPr numCol="2">
            <a:noAutofit/>
          </a:bodyPr>
          <a:lstStyle/>
          <a:p>
            <a:r>
              <a:rPr lang="en-IN" sz="4000" dirty="0"/>
              <a:t>MNIST Dataset </a:t>
            </a:r>
          </a:p>
          <a:p>
            <a:r>
              <a:rPr lang="en-IN" sz="4000" dirty="0"/>
              <a:t>DL using NN</a:t>
            </a:r>
          </a:p>
          <a:p>
            <a:pPr marL="285750" lvl="1"/>
            <a:r>
              <a:rPr lang="en-IN" sz="4000" dirty="0"/>
              <a:t>Image Data</a:t>
            </a:r>
          </a:p>
          <a:p>
            <a:pPr marL="285750" lvl="1"/>
            <a:r>
              <a:rPr lang="en-IN" sz="4000" dirty="0"/>
              <a:t>TensorFlow</a:t>
            </a:r>
          </a:p>
          <a:p>
            <a:pPr marL="57150" lvl="1" indent="0">
              <a:buNone/>
            </a:pPr>
            <a:endParaRPr lang="en-IN" sz="4000" dirty="0"/>
          </a:p>
          <a:p>
            <a:pPr marL="57150" lvl="1" indent="0">
              <a:buNone/>
            </a:pPr>
            <a:endParaRPr lang="en-IN" sz="4000" dirty="0"/>
          </a:p>
          <a:p>
            <a:r>
              <a:rPr lang="en-IN" sz="4000" dirty="0"/>
              <a:t>Basic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000" dirty="0"/>
              <a:t>Data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000" dirty="0"/>
              <a:t>Model Building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000" dirty="0"/>
              <a:t>Model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4293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46" y="537395"/>
            <a:ext cx="9603275" cy="620786"/>
          </a:xfrm>
          <a:noFill/>
        </p:spPr>
        <p:txBody>
          <a:bodyPr>
            <a:noAutofit/>
          </a:bodyPr>
          <a:lstStyle/>
          <a:p>
            <a:r>
              <a:rPr lang="en-IN" sz="4400" dirty="0"/>
              <a:t>Demo</a:t>
            </a:r>
            <a:r>
              <a:rPr lang="en-IN" dirty="0"/>
              <a:t> </a:t>
            </a:r>
            <a:r>
              <a:rPr lang="en-IN" sz="4400" dirty="0"/>
              <a:t>Samples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0CBC4-DCA4-4858-963D-4593B302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3514" y="4238625"/>
            <a:ext cx="2851315" cy="2443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963BD-3F7A-4395-85B0-B82D2D29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2646" y="1158181"/>
            <a:ext cx="9620250" cy="30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921" y="318320"/>
            <a:ext cx="9603275" cy="620786"/>
          </a:xfrm>
          <a:noFill/>
        </p:spPr>
        <p:txBody>
          <a:bodyPr>
            <a:noAutofit/>
          </a:bodyPr>
          <a:lstStyle/>
          <a:p>
            <a:r>
              <a:rPr lang="en-IN" sz="4400" dirty="0"/>
              <a:t>Demo</a:t>
            </a:r>
            <a:r>
              <a:rPr lang="en-IN" dirty="0"/>
              <a:t> </a:t>
            </a:r>
            <a:r>
              <a:rPr lang="en-IN" sz="4400" dirty="0"/>
              <a:t>Samples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475A85-DFFD-4BC2-B9B0-67921874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3243" y="939106"/>
            <a:ext cx="10512629" cy="56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46" y="537395"/>
            <a:ext cx="9603275" cy="620786"/>
          </a:xfrm>
          <a:noFill/>
        </p:spPr>
        <p:txBody>
          <a:bodyPr>
            <a:noAutofit/>
          </a:bodyPr>
          <a:lstStyle/>
          <a:p>
            <a:r>
              <a:rPr lang="en-IN" sz="4400" dirty="0"/>
              <a:t>Demo Samples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B6F35-753A-456A-8ABA-F6B7135A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058" y="1485344"/>
            <a:ext cx="11323884" cy="3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98065"/>
            <a:ext cx="9603275" cy="688721"/>
          </a:xfrm>
          <a:noFill/>
        </p:spPr>
        <p:txBody>
          <a:bodyPr>
            <a:normAutofit fontScale="90000"/>
          </a:bodyPr>
          <a:lstStyle/>
          <a:p>
            <a:r>
              <a:rPr lang="en-IN" sz="4400" dirty="0"/>
              <a:t>Demo Samples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60EF9-7C06-41B1-9027-E43D69CA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66" y="1086786"/>
            <a:ext cx="11109666" cy="5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9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98065"/>
            <a:ext cx="9603275" cy="688721"/>
          </a:xfrm>
          <a:noFill/>
        </p:spPr>
        <p:txBody>
          <a:bodyPr>
            <a:normAutofit fontScale="90000"/>
          </a:bodyPr>
          <a:lstStyle/>
          <a:p>
            <a:r>
              <a:rPr lang="en-IN" sz="4400" dirty="0"/>
              <a:t>Demo Samples (contd.)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B68D6-BB57-4868-8CDE-87002FF7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114" y="1086786"/>
            <a:ext cx="9239769" cy="54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87C-1C2E-4B9E-A9EB-388BE3E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98065"/>
            <a:ext cx="9603275" cy="688721"/>
          </a:xfrm>
          <a:noFill/>
        </p:spPr>
        <p:txBody>
          <a:bodyPr>
            <a:normAutofit fontScale="90000"/>
          </a:bodyPr>
          <a:lstStyle/>
          <a:p>
            <a:r>
              <a:rPr lang="en-IN" sz="4400" dirty="0"/>
              <a:t>Demo Samples (contd.)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3D3E7F-32A6-4BEA-B5AE-475E8DA2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9110" y="1154850"/>
            <a:ext cx="5293779" cy="50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D20F-695E-4C8F-B32E-01D9439C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12728"/>
            <a:ext cx="9603275" cy="763622"/>
          </a:xfrm>
          <a:noFill/>
        </p:spPr>
        <p:txBody>
          <a:bodyPr>
            <a:normAutofit fontScale="90000"/>
          </a:bodyPr>
          <a:lstStyle/>
          <a:p>
            <a:r>
              <a:rPr lang="en-IN" sz="4000" dirty="0"/>
              <a:t>Potential business – The Future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7DDD-8C40-4B77-A661-810204D8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266825"/>
            <a:ext cx="12711113" cy="4955774"/>
          </a:xfrm>
          <a:noFill/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Recognition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Almost </a:t>
            </a:r>
            <a:r>
              <a:rPr lang="en-US" sz="2800" dirty="0">
                <a:effectLst/>
              </a:rPr>
              <a:t>all</a:t>
            </a:r>
            <a:r>
              <a:rPr lang="en-US" sz="2800" dirty="0"/>
              <a:t> industries require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clever image-based apps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spc="300" dirty="0"/>
              <a:t>Life Sciences</a:t>
            </a:r>
          </a:p>
          <a:p>
            <a:pPr marL="457200" lvl="1" indent="0">
              <a:buNone/>
            </a:pPr>
            <a:r>
              <a:rPr lang="en-IN" sz="2800" dirty="0"/>
              <a:t>Employed in surgical robots</a:t>
            </a:r>
          </a:p>
          <a:p>
            <a:r>
              <a:rPr lang="en-IN" sz="3200" b="1" spc="300" dirty="0"/>
              <a:t>Augmented Virtual Reality</a:t>
            </a:r>
          </a:p>
          <a:p>
            <a:pPr marL="457200" lvl="1" indent="0">
              <a:buNone/>
            </a:pPr>
            <a:r>
              <a:rPr lang="en-US" sz="2800" dirty="0"/>
              <a:t>Computer vision projects</a:t>
            </a:r>
          </a:p>
          <a:p>
            <a:pPr>
              <a:lnSpc>
                <a:spcPct val="100000"/>
              </a:lnSpc>
            </a:pPr>
            <a:r>
              <a:rPr lang="en-IN" sz="3200" b="1" spc="300" dirty="0"/>
              <a:t>Manufacturing</a:t>
            </a:r>
            <a:r>
              <a:rPr lang="en-IN" sz="3200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800" dirty="0"/>
              <a:t>Real time energy monitoring systems </a:t>
            </a:r>
          </a:p>
          <a:p>
            <a:r>
              <a:rPr lang="en-IN" sz="3200" b="1" spc="300" dirty="0"/>
              <a:t>Speech and NLP</a:t>
            </a:r>
          </a:p>
          <a:p>
            <a:pPr marL="457200" lvl="1" indent="0">
              <a:buNone/>
            </a:pPr>
            <a:r>
              <a:rPr lang="en-IN" sz="2800" dirty="0"/>
              <a:t>PDAs, Chatbots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183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1029</TotalTime>
  <Words>165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Bradley Hand ITC</vt:lpstr>
      <vt:lpstr>Calibri</vt:lpstr>
      <vt:lpstr>Kristen ITC</vt:lpstr>
      <vt:lpstr>Rockwell</vt:lpstr>
      <vt:lpstr>Times New Roman</vt:lpstr>
      <vt:lpstr>Wingdings</vt:lpstr>
      <vt:lpstr>Damask</vt:lpstr>
      <vt:lpstr> </vt:lpstr>
      <vt:lpstr>A Proposed Solution</vt:lpstr>
      <vt:lpstr>Demo Samples</vt:lpstr>
      <vt:lpstr>Demo Samples</vt:lpstr>
      <vt:lpstr>Demo Samples</vt:lpstr>
      <vt:lpstr>Demo Samples (contd.)</vt:lpstr>
      <vt:lpstr>Demo Samples (contd.)</vt:lpstr>
      <vt:lpstr>Demo Samples (contd.)</vt:lpstr>
      <vt:lpstr>Potential business – The Future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Digits Recognition</dc:title>
  <dc:creator>Akshaya Balamurugan</dc:creator>
  <cp:lastModifiedBy>Akshaya Balamurugan</cp:lastModifiedBy>
  <cp:revision>87</cp:revision>
  <dcterms:created xsi:type="dcterms:W3CDTF">2018-03-22T06:54:38Z</dcterms:created>
  <dcterms:modified xsi:type="dcterms:W3CDTF">2018-03-23T17:01:02Z</dcterms:modified>
</cp:coreProperties>
</file>