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9" r:id="rId11"/>
    <p:sldId id="267" r:id="rId12"/>
    <p:sldId id="271" r:id="rId13"/>
    <p:sldId id="263" r:id="rId14"/>
    <p:sldId id="270" r:id="rId15"/>
    <p:sldId id="264" r:id="rId16"/>
    <p:sldId id="272" r:id="rId17"/>
    <p:sldId id="268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A78DF8-EDA5-410C-8B0F-3CA7C5541C67}" v="167" dt="2018-08-25T14:06:31.058"/>
    <p1510:client id="{295F428D-64CF-9075-972E-12E613841073}" v="3" dt="2018-08-25T07:40:40.0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68" d="100"/>
          <a:sy n="68" d="100"/>
        </p:scale>
        <p:origin x="42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Venkateswara" userId="7bbbc18a-9750-4ee2-81f5-3b9eea1a1f3c" providerId="ADAL" clId="{D3A78DF8-EDA5-410C-8B0F-3CA7C5541C67}"/>
    <pc:docChg chg="undo custSel addSld delSld modSld sldOrd">
      <pc:chgData name=" Venkateswara" userId="7bbbc18a-9750-4ee2-81f5-3b9eea1a1f3c" providerId="ADAL" clId="{D3A78DF8-EDA5-410C-8B0F-3CA7C5541C67}" dt="2018-08-25T16:18:37.467" v="3973" actId="14100"/>
      <pc:docMkLst>
        <pc:docMk/>
      </pc:docMkLst>
      <pc:sldChg chg="addSp modSp">
        <pc:chgData name=" Venkateswara" userId="7bbbc18a-9750-4ee2-81f5-3b9eea1a1f3c" providerId="ADAL" clId="{D3A78DF8-EDA5-410C-8B0F-3CA7C5541C67}" dt="2018-08-25T06:14:54.405" v="2700" actId="1076"/>
        <pc:sldMkLst>
          <pc:docMk/>
          <pc:sldMk cId="109857222" sldId="256"/>
        </pc:sldMkLst>
        <pc:spChg chg="mod">
          <ac:chgData name=" Venkateswara" userId="7bbbc18a-9750-4ee2-81f5-3b9eea1a1f3c" providerId="ADAL" clId="{D3A78DF8-EDA5-410C-8B0F-3CA7C5541C67}" dt="2018-08-25T04:16:33.300" v="140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 Venkateswara" userId="7bbbc18a-9750-4ee2-81f5-3b9eea1a1f3c" providerId="ADAL" clId="{D3A78DF8-EDA5-410C-8B0F-3CA7C5541C67}" dt="2018-08-25T06:14:49.636" v="2699" actId="27636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 Venkateswara" userId="7bbbc18a-9750-4ee2-81f5-3b9eea1a1f3c" providerId="ADAL" clId="{D3A78DF8-EDA5-410C-8B0F-3CA7C5541C67}" dt="2018-08-25T06:14:54.405" v="2700" actId="1076"/>
          <ac:picMkLst>
            <pc:docMk/>
            <pc:sldMk cId="109857222" sldId="256"/>
            <ac:picMk id="4" creationId="{C20E9284-0D0A-4550-92AB-94FF39B8F890}"/>
          </ac:picMkLst>
        </pc:picChg>
      </pc:sldChg>
      <pc:sldChg chg="modSp add">
        <pc:chgData name=" Venkateswara" userId="7bbbc18a-9750-4ee2-81f5-3b9eea1a1f3c" providerId="ADAL" clId="{D3A78DF8-EDA5-410C-8B0F-3CA7C5541C67}" dt="2018-08-25T03:16:00.827" v="1353" actId="5793"/>
        <pc:sldMkLst>
          <pc:docMk/>
          <pc:sldMk cId="1678504617" sldId="257"/>
        </pc:sldMkLst>
        <pc:spChg chg="mod">
          <ac:chgData name=" Venkateswara" userId="7bbbc18a-9750-4ee2-81f5-3b9eea1a1f3c" providerId="ADAL" clId="{D3A78DF8-EDA5-410C-8B0F-3CA7C5541C67}" dt="2018-08-25T02:12:14.849" v="26" actId="20577"/>
          <ac:spMkLst>
            <pc:docMk/>
            <pc:sldMk cId="1678504617" sldId="257"/>
            <ac:spMk id="2" creationId="{EB18F35F-69D9-4176-AB43-C82A098A5870}"/>
          </ac:spMkLst>
        </pc:spChg>
        <pc:spChg chg="mod">
          <ac:chgData name=" Venkateswara" userId="7bbbc18a-9750-4ee2-81f5-3b9eea1a1f3c" providerId="ADAL" clId="{D3A78DF8-EDA5-410C-8B0F-3CA7C5541C67}" dt="2018-08-25T03:16:00.827" v="1353" actId="5793"/>
          <ac:spMkLst>
            <pc:docMk/>
            <pc:sldMk cId="1678504617" sldId="257"/>
            <ac:spMk id="3" creationId="{2D65704E-5029-49B9-AE91-A60D69D0B0E5}"/>
          </ac:spMkLst>
        </pc:spChg>
      </pc:sldChg>
      <pc:sldChg chg="addSp modSp add">
        <pc:chgData name=" Venkateswara" userId="7bbbc18a-9750-4ee2-81f5-3b9eea1a1f3c" providerId="ADAL" clId="{D3A78DF8-EDA5-410C-8B0F-3CA7C5541C67}" dt="2018-08-25T07:35:35.162" v="2724" actId="14100"/>
        <pc:sldMkLst>
          <pc:docMk/>
          <pc:sldMk cId="3072191627" sldId="258"/>
        </pc:sldMkLst>
        <pc:spChg chg="mod">
          <ac:chgData name=" Venkateswara" userId="7bbbc18a-9750-4ee2-81f5-3b9eea1a1f3c" providerId="ADAL" clId="{D3A78DF8-EDA5-410C-8B0F-3CA7C5541C67}" dt="2018-08-25T02:13:59.206" v="184" actId="20577"/>
          <ac:spMkLst>
            <pc:docMk/>
            <pc:sldMk cId="3072191627" sldId="258"/>
            <ac:spMk id="2" creationId="{B4674A0C-E48F-487B-83F6-F5DB7F405A98}"/>
          </ac:spMkLst>
        </pc:spChg>
        <pc:spChg chg="mod">
          <ac:chgData name=" Venkateswara" userId="7bbbc18a-9750-4ee2-81f5-3b9eea1a1f3c" providerId="ADAL" clId="{D3A78DF8-EDA5-410C-8B0F-3CA7C5541C67}" dt="2018-08-25T07:35:32.087" v="2723" actId="20577"/>
          <ac:spMkLst>
            <pc:docMk/>
            <pc:sldMk cId="3072191627" sldId="258"/>
            <ac:spMk id="3" creationId="{6D8283FF-79BD-48FF-AD6B-A9BEA9BD2B42}"/>
          </ac:spMkLst>
        </pc:spChg>
        <pc:picChg chg="add mod">
          <ac:chgData name=" Venkateswara" userId="7bbbc18a-9750-4ee2-81f5-3b9eea1a1f3c" providerId="ADAL" clId="{D3A78DF8-EDA5-410C-8B0F-3CA7C5541C67}" dt="2018-08-25T07:35:35.162" v="2724" actId="14100"/>
          <ac:picMkLst>
            <pc:docMk/>
            <pc:sldMk cId="3072191627" sldId="258"/>
            <ac:picMk id="5" creationId="{D806E4C6-F91B-4250-BA61-6EC8C1DA2E03}"/>
          </ac:picMkLst>
        </pc:picChg>
      </pc:sldChg>
      <pc:sldChg chg="addSp modSp add">
        <pc:chgData name=" Venkateswara" userId="7bbbc18a-9750-4ee2-81f5-3b9eea1a1f3c" providerId="ADAL" clId="{D3A78DF8-EDA5-410C-8B0F-3CA7C5541C67}" dt="2018-08-25T07:36:25.284" v="2726" actId="1076"/>
        <pc:sldMkLst>
          <pc:docMk/>
          <pc:sldMk cId="186541881" sldId="259"/>
        </pc:sldMkLst>
        <pc:spChg chg="mod">
          <ac:chgData name=" Venkateswara" userId="7bbbc18a-9750-4ee2-81f5-3b9eea1a1f3c" providerId="ADAL" clId="{D3A78DF8-EDA5-410C-8B0F-3CA7C5541C67}" dt="2018-08-25T06:15:28.248" v="2703" actId="1076"/>
          <ac:spMkLst>
            <pc:docMk/>
            <pc:sldMk cId="186541881" sldId="259"/>
            <ac:spMk id="2" creationId="{E54A9BAD-CC35-4B3B-A98B-72751B20D54D}"/>
          </ac:spMkLst>
        </pc:spChg>
        <pc:spChg chg="mod">
          <ac:chgData name=" Venkateswara" userId="7bbbc18a-9750-4ee2-81f5-3b9eea1a1f3c" providerId="ADAL" clId="{D3A78DF8-EDA5-410C-8B0F-3CA7C5541C67}" dt="2018-08-25T02:38:21.572" v="794" actId="1076"/>
          <ac:spMkLst>
            <pc:docMk/>
            <pc:sldMk cId="186541881" sldId="259"/>
            <ac:spMk id="3" creationId="{07AC84D4-4A49-448E-8F16-C939D34D1E8B}"/>
          </ac:spMkLst>
        </pc:spChg>
        <pc:spChg chg="add mod">
          <ac:chgData name=" Venkateswara" userId="7bbbc18a-9750-4ee2-81f5-3b9eea1a1f3c" providerId="ADAL" clId="{D3A78DF8-EDA5-410C-8B0F-3CA7C5541C67}" dt="2018-08-25T07:36:25.284" v="2726" actId="1076"/>
          <ac:spMkLst>
            <pc:docMk/>
            <pc:sldMk cId="186541881" sldId="259"/>
            <ac:spMk id="4" creationId="{3EEF4E21-87A8-4BF7-AD91-05146D78DE6D}"/>
          </ac:spMkLst>
        </pc:spChg>
        <pc:picChg chg="add mod">
          <ac:chgData name=" Venkateswara" userId="7bbbc18a-9750-4ee2-81f5-3b9eea1a1f3c" providerId="ADAL" clId="{D3A78DF8-EDA5-410C-8B0F-3CA7C5541C67}" dt="2018-08-25T07:36:17.914" v="2725" actId="14100"/>
          <ac:picMkLst>
            <pc:docMk/>
            <pc:sldMk cId="186541881" sldId="259"/>
            <ac:picMk id="1026" creationId="{F5D8A32E-0C18-4E43-9231-ECC0557CFD08}"/>
          </ac:picMkLst>
        </pc:picChg>
      </pc:sldChg>
      <pc:sldChg chg="addSp delSp modSp add">
        <pc:chgData name=" Venkateswara" userId="7bbbc18a-9750-4ee2-81f5-3b9eea1a1f3c" providerId="ADAL" clId="{D3A78DF8-EDA5-410C-8B0F-3CA7C5541C67}" dt="2018-08-25T04:23:19.619" v="1750" actId="313"/>
        <pc:sldMkLst>
          <pc:docMk/>
          <pc:sldMk cId="4289638296" sldId="260"/>
        </pc:sldMkLst>
        <pc:spChg chg="mod">
          <ac:chgData name=" Venkateswara" userId="7bbbc18a-9750-4ee2-81f5-3b9eea1a1f3c" providerId="ADAL" clId="{D3A78DF8-EDA5-410C-8B0F-3CA7C5541C67}" dt="2018-08-25T04:21:12.746" v="1559" actId="20577"/>
          <ac:spMkLst>
            <pc:docMk/>
            <pc:sldMk cId="4289638296" sldId="260"/>
            <ac:spMk id="2" creationId="{6C248EEC-1AAC-4241-A777-D15C4CBA9855}"/>
          </ac:spMkLst>
        </pc:spChg>
        <pc:spChg chg="del mod">
          <ac:chgData name=" Venkateswara" userId="7bbbc18a-9750-4ee2-81f5-3b9eea1a1f3c" providerId="ADAL" clId="{D3A78DF8-EDA5-410C-8B0F-3CA7C5541C67}" dt="2018-08-25T04:19:37.187" v="1502" actId="931"/>
          <ac:spMkLst>
            <pc:docMk/>
            <pc:sldMk cId="4289638296" sldId="260"/>
            <ac:spMk id="3" creationId="{9057F467-8099-48C7-AB95-F15B7CC864BF}"/>
          </ac:spMkLst>
        </pc:spChg>
        <pc:spChg chg="add del mod">
          <ac:chgData name=" Venkateswara" userId="7bbbc18a-9750-4ee2-81f5-3b9eea1a1f3c" providerId="ADAL" clId="{D3A78DF8-EDA5-410C-8B0F-3CA7C5541C67}" dt="2018-08-25T04:23:19.619" v="1750" actId="313"/>
          <ac:spMkLst>
            <pc:docMk/>
            <pc:sldMk cId="4289638296" sldId="260"/>
            <ac:spMk id="6" creationId="{39ED5EE5-E241-4168-AEA6-C886888CC46C}"/>
          </ac:spMkLst>
        </pc:spChg>
        <pc:picChg chg="add del mod">
          <ac:chgData name=" Venkateswara" userId="7bbbc18a-9750-4ee2-81f5-3b9eea1a1f3c" providerId="ADAL" clId="{D3A78DF8-EDA5-410C-8B0F-3CA7C5541C67}" dt="2018-08-25T04:19:38.966" v="1503" actId="313"/>
          <ac:picMkLst>
            <pc:docMk/>
            <pc:sldMk cId="4289638296" sldId="260"/>
            <ac:picMk id="5" creationId="{F71869DC-75EE-4196-956F-20419C3ED827}"/>
          </ac:picMkLst>
        </pc:picChg>
        <pc:picChg chg="add del">
          <ac:chgData name=" Venkateswara" userId="7bbbc18a-9750-4ee2-81f5-3b9eea1a1f3c" providerId="ADAL" clId="{D3A78DF8-EDA5-410C-8B0F-3CA7C5541C67}" dt="2018-08-25T04:21:15.495" v="1561" actId="313"/>
          <ac:picMkLst>
            <pc:docMk/>
            <pc:sldMk cId="4289638296" sldId="260"/>
            <ac:picMk id="7" creationId="{E54CB228-E569-465E-8B3E-FB5DF6F1B0F8}"/>
          </ac:picMkLst>
        </pc:picChg>
      </pc:sldChg>
      <pc:sldChg chg="addSp delSp modSp add">
        <pc:chgData name=" Venkateswara" userId="7bbbc18a-9750-4ee2-81f5-3b9eea1a1f3c" providerId="ADAL" clId="{D3A78DF8-EDA5-410C-8B0F-3CA7C5541C67}" dt="2018-08-25T07:36:47.965" v="2730" actId="1076"/>
        <pc:sldMkLst>
          <pc:docMk/>
          <pc:sldMk cId="167188942" sldId="261"/>
        </pc:sldMkLst>
        <pc:spChg chg="mod">
          <ac:chgData name=" Venkateswara" userId="7bbbc18a-9750-4ee2-81f5-3b9eea1a1f3c" providerId="ADAL" clId="{D3A78DF8-EDA5-410C-8B0F-3CA7C5541C67}" dt="2018-08-25T04:10:11.259" v="1388" actId="20577"/>
          <ac:spMkLst>
            <pc:docMk/>
            <pc:sldMk cId="167188942" sldId="261"/>
            <ac:spMk id="2" creationId="{DC59A9E4-C000-4746-93EC-6D3CEA4B6047}"/>
          </ac:spMkLst>
        </pc:spChg>
        <pc:spChg chg="del">
          <ac:chgData name=" Venkateswara" userId="7bbbc18a-9750-4ee2-81f5-3b9eea1a1f3c" providerId="ADAL" clId="{D3A78DF8-EDA5-410C-8B0F-3CA7C5541C67}" dt="2018-08-25T04:09:47.136" v="1360" actId="1076"/>
          <ac:spMkLst>
            <pc:docMk/>
            <pc:sldMk cId="167188942" sldId="261"/>
            <ac:spMk id="3" creationId="{4E050AB9-29B8-4987-8036-A2B31AC13039}"/>
          </ac:spMkLst>
        </pc:spChg>
        <pc:picChg chg="add mod">
          <ac:chgData name=" Venkateswara" userId="7bbbc18a-9750-4ee2-81f5-3b9eea1a1f3c" providerId="ADAL" clId="{D3A78DF8-EDA5-410C-8B0F-3CA7C5541C67}" dt="2018-08-25T07:36:45.375" v="2729" actId="14100"/>
          <ac:picMkLst>
            <pc:docMk/>
            <pc:sldMk cId="167188942" sldId="261"/>
            <ac:picMk id="5" creationId="{30A29341-78E9-4808-85BF-F9C1C20153C0}"/>
          </ac:picMkLst>
        </pc:picChg>
        <pc:picChg chg="add mod">
          <ac:chgData name=" Venkateswara" userId="7bbbc18a-9750-4ee2-81f5-3b9eea1a1f3c" providerId="ADAL" clId="{D3A78DF8-EDA5-410C-8B0F-3CA7C5541C67}" dt="2018-08-25T07:36:47.965" v="2730" actId="1076"/>
          <ac:picMkLst>
            <pc:docMk/>
            <pc:sldMk cId="167188942" sldId="261"/>
            <ac:picMk id="7" creationId="{25153BE4-412A-41D0-9F08-CED73ABA400B}"/>
          </ac:picMkLst>
        </pc:picChg>
        <pc:picChg chg="add mod">
          <ac:chgData name=" Venkateswara" userId="7bbbc18a-9750-4ee2-81f5-3b9eea1a1f3c" providerId="ADAL" clId="{D3A78DF8-EDA5-410C-8B0F-3CA7C5541C67}" dt="2018-08-25T07:36:37.528" v="2728" actId="14100"/>
          <ac:picMkLst>
            <pc:docMk/>
            <pc:sldMk cId="167188942" sldId="261"/>
            <ac:picMk id="9" creationId="{45B25BB7-3A6F-41F9-B527-F1EC3C0FF16D}"/>
          </ac:picMkLst>
        </pc:picChg>
      </pc:sldChg>
      <pc:sldChg chg="delSp modSp add del">
        <pc:chgData name=" Venkateswara" userId="7bbbc18a-9750-4ee2-81f5-3b9eea1a1f3c" providerId="ADAL" clId="{D3A78DF8-EDA5-410C-8B0F-3CA7C5541C67}" dt="2018-08-25T02:56:55.061" v="818" actId="2696"/>
        <pc:sldMkLst>
          <pc:docMk/>
          <pc:sldMk cId="2594260087" sldId="262"/>
        </pc:sldMkLst>
        <pc:spChg chg="del mod">
          <ac:chgData name=" Venkateswara" userId="7bbbc18a-9750-4ee2-81f5-3b9eea1a1f3c" providerId="ADAL" clId="{D3A78DF8-EDA5-410C-8B0F-3CA7C5541C67}" dt="2018-08-25T02:56:39.920" v="815" actId="478"/>
          <ac:spMkLst>
            <pc:docMk/>
            <pc:sldMk cId="2594260087" sldId="262"/>
            <ac:spMk id="2" creationId="{39405BAE-4F08-4696-BED0-DA173C124ED7}"/>
          </ac:spMkLst>
        </pc:spChg>
        <pc:spChg chg="del">
          <ac:chgData name=" Venkateswara" userId="7bbbc18a-9750-4ee2-81f5-3b9eea1a1f3c" providerId="ADAL" clId="{D3A78DF8-EDA5-410C-8B0F-3CA7C5541C67}" dt="2018-08-25T02:56:37.066" v="814" actId="478"/>
          <ac:spMkLst>
            <pc:docMk/>
            <pc:sldMk cId="2594260087" sldId="262"/>
            <ac:spMk id="3" creationId="{87D04869-FF47-439E-BFE8-90BA86C9C5C9}"/>
          </ac:spMkLst>
        </pc:spChg>
      </pc:sldChg>
      <pc:sldChg chg="addSp delSp modSp add ord">
        <pc:chgData name=" Venkateswara" userId="7bbbc18a-9750-4ee2-81f5-3b9eea1a1f3c" providerId="ADAL" clId="{D3A78DF8-EDA5-410C-8B0F-3CA7C5541C67}" dt="2018-08-25T16:18:37.467" v="3973" actId="14100"/>
        <pc:sldMkLst>
          <pc:docMk/>
          <pc:sldMk cId="916916436" sldId="263"/>
        </pc:sldMkLst>
        <pc:spChg chg="mod">
          <ac:chgData name=" Venkateswara" userId="7bbbc18a-9750-4ee2-81f5-3b9eea1a1f3c" providerId="ADAL" clId="{D3A78DF8-EDA5-410C-8B0F-3CA7C5541C67}" dt="2018-08-25T06:06:24.023" v="2686" actId="1076"/>
          <ac:spMkLst>
            <pc:docMk/>
            <pc:sldMk cId="916916436" sldId="263"/>
            <ac:spMk id="2" creationId="{5CD239AF-94EB-45DB-91B8-2C73ED332D0B}"/>
          </ac:spMkLst>
        </pc:spChg>
        <pc:spChg chg="del">
          <ac:chgData name=" Venkateswara" userId="7bbbc18a-9750-4ee2-81f5-3b9eea1a1f3c" providerId="ADAL" clId="{D3A78DF8-EDA5-410C-8B0F-3CA7C5541C67}" dt="2018-08-25T02:57:08.754" v="825" actId="478"/>
          <ac:spMkLst>
            <pc:docMk/>
            <pc:sldMk cId="916916436" sldId="263"/>
            <ac:spMk id="3" creationId="{45EC362D-20A4-4497-8FF1-BABA64206221}"/>
          </ac:spMkLst>
        </pc:spChg>
        <pc:spChg chg="add mod topLvl">
          <ac:chgData name=" Venkateswara" userId="7bbbc18a-9750-4ee2-81f5-3b9eea1a1f3c" providerId="ADAL" clId="{D3A78DF8-EDA5-410C-8B0F-3CA7C5541C67}" dt="2018-08-25T13:35:50.986" v="3831" actId="164"/>
          <ac:spMkLst>
            <pc:docMk/>
            <pc:sldMk cId="916916436" sldId="263"/>
            <ac:spMk id="8" creationId="{4A00F3AA-63D3-489E-B8A0-5B40C7CFB6D8}"/>
          </ac:spMkLst>
        </pc:spChg>
        <pc:spChg chg="add mod topLvl">
          <ac:chgData name=" Venkateswara" userId="7bbbc18a-9750-4ee2-81f5-3b9eea1a1f3c" providerId="ADAL" clId="{D3A78DF8-EDA5-410C-8B0F-3CA7C5541C67}" dt="2018-08-25T13:53:30.498" v="3896" actId="1076"/>
          <ac:spMkLst>
            <pc:docMk/>
            <pc:sldMk cId="916916436" sldId="263"/>
            <ac:spMk id="9" creationId="{CC63B86D-B297-4EF2-8434-BF83CD4F8CEF}"/>
          </ac:spMkLst>
        </pc:spChg>
        <pc:spChg chg="add mod ord topLvl">
          <ac:chgData name=" Venkateswara" userId="7bbbc18a-9750-4ee2-81f5-3b9eea1a1f3c" providerId="ADAL" clId="{D3A78DF8-EDA5-410C-8B0F-3CA7C5541C67}" dt="2018-08-25T13:52:53.090" v="3888" actId="339"/>
          <ac:spMkLst>
            <pc:docMk/>
            <pc:sldMk cId="916916436" sldId="263"/>
            <ac:spMk id="10" creationId="{DA80A698-85B2-453A-A486-300512AFEEE0}"/>
          </ac:spMkLst>
        </pc:spChg>
        <pc:grpChg chg="add del mod">
          <ac:chgData name=" Venkateswara" userId="7bbbc18a-9750-4ee2-81f5-3b9eea1a1f3c" providerId="ADAL" clId="{D3A78DF8-EDA5-410C-8B0F-3CA7C5541C67}" dt="2018-08-25T13:35:19.201" v="3824" actId="165"/>
          <ac:grpSpMkLst>
            <pc:docMk/>
            <pc:sldMk cId="916916436" sldId="263"/>
            <ac:grpSpMk id="11" creationId="{E612F5BA-788F-45F1-9FF8-9CB5538C9A6E}"/>
          </ac:grpSpMkLst>
        </pc:grpChg>
        <pc:grpChg chg="add mod">
          <ac:chgData name=" Venkateswara" userId="7bbbc18a-9750-4ee2-81f5-3b9eea1a1f3c" providerId="ADAL" clId="{D3A78DF8-EDA5-410C-8B0F-3CA7C5541C67}" dt="2018-08-25T13:35:50.986" v="3831" actId="164"/>
          <ac:grpSpMkLst>
            <pc:docMk/>
            <pc:sldMk cId="916916436" sldId="263"/>
            <ac:grpSpMk id="14" creationId="{4DD671B2-B4A6-495D-99CA-E2BE4366E893}"/>
          </ac:grpSpMkLst>
        </pc:grpChg>
        <pc:grpChg chg="add mod">
          <ac:chgData name=" Venkateswara" userId="7bbbc18a-9750-4ee2-81f5-3b9eea1a1f3c" providerId="ADAL" clId="{D3A78DF8-EDA5-410C-8B0F-3CA7C5541C67}" dt="2018-08-25T13:52:00.842" v="3864" actId="164"/>
          <ac:grpSpMkLst>
            <pc:docMk/>
            <pc:sldMk cId="916916436" sldId="263"/>
            <ac:grpSpMk id="17" creationId="{1DD552E4-7F9D-44DF-8A85-9F058BA148E0}"/>
          </ac:grpSpMkLst>
        </pc:grpChg>
        <pc:picChg chg="add del mod">
          <ac:chgData name=" Venkateswara" userId="7bbbc18a-9750-4ee2-81f5-3b9eea1a1f3c" providerId="ADAL" clId="{D3A78DF8-EDA5-410C-8B0F-3CA7C5541C67}" dt="2018-08-25T13:48:00.491" v="3837"/>
          <ac:picMkLst>
            <pc:docMk/>
            <pc:sldMk cId="916916436" sldId="263"/>
            <ac:picMk id="5" creationId="{DCC7005D-7E60-430C-838E-AB3510FBFEB9}"/>
          </ac:picMkLst>
        </pc:picChg>
        <pc:picChg chg="add del mod">
          <ac:chgData name=" Venkateswara" userId="7bbbc18a-9750-4ee2-81f5-3b9eea1a1f3c" providerId="ADAL" clId="{D3A78DF8-EDA5-410C-8B0F-3CA7C5541C67}" dt="2018-08-25T13:01:18.409" v="3710"/>
          <ac:picMkLst>
            <pc:docMk/>
            <pc:sldMk cId="916916436" sldId="263"/>
            <ac:picMk id="7" creationId="{F7477967-65C4-44B3-810C-EEF9CB9B8378}"/>
          </ac:picMkLst>
        </pc:picChg>
        <pc:picChg chg="add del mod">
          <ac:chgData name=" Venkateswara" userId="7bbbc18a-9750-4ee2-81f5-3b9eea1a1f3c" providerId="ADAL" clId="{D3A78DF8-EDA5-410C-8B0F-3CA7C5541C67}" dt="2018-08-25T13:29:57.186" v="3818" actId="478"/>
          <ac:picMkLst>
            <pc:docMk/>
            <pc:sldMk cId="916916436" sldId="263"/>
            <ac:picMk id="13" creationId="{E734EA26-7CF3-4A22-876B-0FBD762CE7F2}"/>
          </ac:picMkLst>
        </pc:picChg>
        <pc:picChg chg="add del mod">
          <ac:chgData name=" Venkateswara" userId="7bbbc18a-9750-4ee2-81f5-3b9eea1a1f3c" providerId="ADAL" clId="{D3A78DF8-EDA5-410C-8B0F-3CA7C5541C67}" dt="2018-08-25T13:52:09.655" v="3883" actId="478"/>
          <ac:picMkLst>
            <pc:docMk/>
            <pc:sldMk cId="916916436" sldId="263"/>
            <ac:picMk id="16" creationId="{3B2C180B-F973-402C-BB38-98007BC78E81}"/>
          </ac:picMkLst>
        </pc:picChg>
        <pc:picChg chg="add mod">
          <ac:chgData name=" Venkateswara" userId="7bbbc18a-9750-4ee2-81f5-3b9eea1a1f3c" providerId="ADAL" clId="{D3A78DF8-EDA5-410C-8B0F-3CA7C5541C67}" dt="2018-08-25T16:18:37.467" v="3973" actId="14100"/>
          <ac:picMkLst>
            <pc:docMk/>
            <pc:sldMk cId="916916436" sldId="263"/>
            <ac:picMk id="19" creationId="{29AF61D0-6C7B-4F63-B92C-D67FA604C617}"/>
          </ac:picMkLst>
        </pc:picChg>
        <pc:picChg chg="add del mod">
          <ac:chgData name=" Venkateswara" userId="7bbbc18a-9750-4ee2-81f5-3b9eea1a1f3c" providerId="ADAL" clId="{D3A78DF8-EDA5-410C-8B0F-3CA7C5541C67}" dt="2018-08-25T13:52:04.482" v="3879"/>
          <ac:picMkLst>
            <pc:docMk/>
            <pc:sldMk cId="916916436" sldId="263"/>
            <ac:picMk id="23" creationId="{AD7A4F4E-D6F2-441A-9103-225233EABF48}"/>
          </ac:picMkLst>
        </pc:picChg>
        <pc:picChg chg="add mod topLvl">
          <ac:chgData name=" Venkateswara" userId="7bbbc18a-9750-4ee2-81f5-3b9eea1a1f3c" providerId="ADAL" clId="{D3A78DF8-EDA5-410C-8B0F-3CA7C5541C67}" dt="2018-08-25T13:53:32.919" v="3901" actId="1076"/>
          <ac:picMkLst>
            <pc:docMk/>
            <pc:sldMk cId="916916436" sldId="263"/>
            <ac:picMk id="2050" creationId="{D75570C3-1701-44A2-8DCF-E2641A5E47A2}"/>
          </ac:picMkLst>
        </pc:picChg>
        <pc:picChg chg="add mod topLvl">
          <ac:chgData name=" Venkateswara" userId="7bbbc18a-9750-4ee2-81f5-3b9eea1a1f3c" providerId="ADAL" clId="{D3A78DF8-EDA5-410C-8B0F-3CA7C5541C67}" dt="2018-08-25T13:53:31.657" v="3898" actId="14100"/>
          <ac:picMkLst>
            <pc:docMk/>
            <pc:sldMk cId="916916436" sldId="263"/>
            <ac:picMk id="2052" creationId="{DFE6776F-347F-45F0-9A4D-2659C891B86D}"/>
          </ac:picMkLst>
        </pc:picChg>
        <pc:picChg chg="add mod topLvl">
          <ac:chgData name=" Venkateswara" userId="7bbbc18a-9750-4ee2-81f5-3b9eea1a1f3c" providerId="ADAL" clId="{D3A78DF8-EDA5-410C-8B0F-3CA7C5541C67}" dt="2018-08-25T13:53:32.412" v="3900" actId="1076"/>
          <ac:picMkLst>
            <pc:docMk/>
            <pc:sldMk cId="916916436" sldId="263"/>
            <ac:picMk id="2054" creationId="{7B873DB1-2091-401A-8FE5-26FC4EC7DD3E}"/>
          </ac:picMkLst>
        </pc:picChg>
        <pc:picChg chg="add mod topLvl">
          <ac:chgData name=" Venkateswara" userId="7bbbc18a-9750-4ee2-81f5-3b9eea1a1f3c" providerId="ADAL" clId="{D3A78DF8-EDA5-410C-8B0F-3CA7C5541C67}" dt="2018-08-25T13:53:32.161" v="3899" actId="14100"/>
          <ac:picMkLst>
            <pc:docMk/>
            <pc:sldMk cId="916916436" sldId="263"/>
            <ac:picMk id="2056" creationId="{07F2CCB6-0FDE-435E-B3B0-DE1EBADA6E8F}"/>
          </ac:picMkLst>
        </pc:picChg>
        <pc:picChg chg="add mod topLvl">
          <ac:chgData name=" Venkateswara" userId="7bbbc18a-9750-4ee2-81f5-3b9eea1a1f3c" providerId="ADAL" clId="{D3A78DF8-EDA5-410C-8B0F-3CA7C5541C67}" dt="2018-08-25T13:52:35.637" v="3887" actId="1440"/>
          <ac:picMkLst>
            <pc:docMk/>
            <pc:sldMk cId="916916436" sldId="263"/>
            <ac:picMk id="2058" creationId="{69A7CD43-1CD4-46DC-AAE9-BD3A07442B1C}"/>
          </ac:picMkLst>
        </pc:picChg>
        <pc:picChg chg="add mod">
          <ac:chgData name=" Venkateswara" userId="7bbbc18a-9750-4ee2-81f5-3b9eea1a1f3c" providerId="ADAL" clId="{D3A78DF8-EDA5-410C-8B0F-3CA7C5541C67}" dt="2018-08-25T13:52:35.637" v="3887" actId="1440"/>
          <ac:picMkLst>
            <pc:docMk/>
            <pc:sldMk cId="916916436" sldId="263"/>
            <ac:picMk id="2060" creationId="{F44F01F5-96CA-4C0E-A614-E887AFADEF28}"/>
          </ac:picMkLst>
        </pc:picChg>
      </pc:sldChg>
      <pc:sldChg chg="modSp add">
        <pc:chgData name=" Venkateswara" userId="7bbbc18a-9750-4ee2-81f5-3b9eea1a1f3c" providerId="ADAL" clId="{D3A78DF8-EDA5-410C-8B0F-3CA7C5541C67}" dt="2018-08-25T12:52:02.242" v="3690" actId="20577"/>
        <pc:sldMkLst>
          <pc:docMk/>
          <pc:sldMk cId="3578972528" sldId="264"/>
        </pc:sldMkLst>
        <pc:spChg chg="mod">
          <ac:chgData name=" Venkateswara" userId="7bbbc18a-9750-4ee2-81f5-3b9eea1a1f3c" providerId="ADAL" clId="{D3A78DF8-EDA5-410C-8B0F-3CA7C5541C67}" dt="2018-08-25T02:57:03.925" v="824" actId="20577"/>
          <ac:spMkLst>
            <pc:docMk/>
            <pc:sldMk cId="3578972528" sldId="264"/>
            <ac:spMk id="2" creationId="{CC5A5B4A-3086-4033-BD60-11EB348BF55E}"/>
          </ac:spMkLst>
        </pc:spChg>
        <pc:spChg chg="mod">
          <ac:chgData name=" Venkateswara" userId="7bbbc18a-9750-4ee2-81f5-3b9eea1a1f3c" providerId="ADAL" clId="{D3A78DF8-EDA5-410C-8B0F-3CA7C5541C67}" dt="2018-08-25T12:52:02.242" v="3690" actId="20577"/>
          <ac:spMkLst>
            <pc:docMk/>
            <pc:sldMk cId="3578972528" sldId="264"/>
            <ac:spMk id="3" creationId="{A12C8CE4-33D6-49E6-98F8-93A7BF9A5FC8}"/>
          </ac:spMkLst>
        </pc:spChg>
      </pc:sldChg>
      <pc:sldChg chg="modSp add del">
        <pc:chgData name=" Venkateswara" userId="7bbbc18a-9750-4ee2-81f5-3b9eea1a1f3c" providerId="ADAL" clId="{D3A78DF8-EDA5-410C-8B0F-3CA7C5541C67}" dt="2018-08-25T02:57:53.628" v="834" actId="2696"/>
        <pc:sldMkLst>
          <pc:docMk/>
          <pc:sldMk cId="4119245679" sldId="265"/>
        </pc:sldMkLst>
        <pc:spChg chg="mod">
          <ac:chgData name=" Venkateswara" userId="7bbbc18a-9750-4ee2-81f5-3b9eea1a1f3c" providerId="ADAL" clId="{D3A78DF8-EDA5-410C-8B0F-3CA7C5541C67}" dt="2018-08-25T02:28:46.400" v="757" actId="20577"/>
          <ac:spMkLst>
            <pc:docMk/>
            <pc:sldMk cId="4119245679" sldId="265"/>
            <ac:spMk id="2" creationId="{8BEA71F6-D786-41FA-94E1-21EA10E8C9A7}"/>
          </ac:spMkLst>
        </pc:spChg>
      </pc:sldChg>
      <pc:sldChg chg="delSp modSp add">
        <pc:chgData name=" Venkateswara" userId="7bbbc18a-9750-4ee2-81f5-3b9eea1a1f3c" providerId="ADAL" clId="{D3A78DF8-EDA5-410C-8B0F-3CA7C5541C67}" dt="2018-08-25T06:06:44.455" v="2689" actId="1076"/>
        <pc:sldMkLst>
          <pc:docMk/>
          <pc:sldMk cId="2153246245" sldId="266"/>
        </pc:sldMkLst>
        <pc:spChg chg="mod">
          <ac:chgData name=" Venkateswara" userId="7bbbc18a-9750-4ee2-81f5-3b9eea1a1f3c" providerId="ADAL" clId="{D3A78DF8-EDA5-410C-8B0F-3CA7C5541C67}" dt="2018-08-25T06:06:44.455" v="2689" actId="1076"/>
          <ac:spMkLst>
            <pc:docMk/>
            <pc:sldMk cId="2153246245" sldId="266"/>
            <ac:spMk id="2" creationId="{A9CBD4E4-8AD2-4772-B5F7-3115FBE6437F}"/>
          </ac:spMkLst>
        </pc:spChg>
        <pc:spChg chg="del">
          <ac:chgData name=" Venkateswara" userId="7bbbc18a-9750-4ee2-81f5-3b9eea1a1f3c" providerId="ADAL" clId="{D3A78DF8-EDA5-410C-8B0F-3CA7C5541C67}" dt="2018-08-25T02:28:57.930" v="772" actId="478"/>
          <ac:spMkLst>
            <pc:docMk/>
            <pc:sldMk cId="2153246245" sldId="266"/>
            <ac:spMk id="3" creationId="{65B56E30-9E7C-4104-86A0-1116F88B03B3}"/>
          </ac:spMkLst>
        </pc:spChg>
      </pc:sldChg>
      <pc:sldChg chg="modSp add del">
        <pc:chgData name=" Venkateswara" userId="7bbbc18a-9750-4ee2-81f5-3b9eea1a1f3c" providerId="ADAL" clId="{D3A78DF8-EDA5-410C-8B0F-3CA7C5541C67}" dt="2018-08-25T03:00:32.535" v="850" actId="1076"/>
        <pc:sldMkLst>
          <pc:docMk/>
          <pc:sldMk cId="1119158860" sldId="267"/>
        </pc:sldMkLst>
        <pc:spChg chg="mod">
          <ac:chgData name=" Venkateswara" userId="7bbbc18a-9750-4ee2-81f5-3b9eea1a1f3c" providerId="ADAL" clId="{D3A78DF8-EDA5-410C-8B0F-3CA7C5541C67}" dt="2018-08-25T03:00:30.320" v="849" actId="20577"/>
          <ac:spMkLst>
            <pc:docMk/>
            <pc:sldMk cId="1119158860" sldId="267"/>
            <ac:spMk id="2" creationId="{B1A0C305-248C-4F68-9A4F-35BFCC926801}"/>
          </ac:spMkLst>
        </pc:spChg>
      </pc:sldChg>
      <pc:sldChg chg="modSp add">
        <pc:chgData name=" Venkateswara" userId="7bbbc18a-9750-4ee2-81f5-3b9eea1a1f3c" providerId="ADAL" clId="{D3A78DF8-EDA5-410C-8B0F-3CA7C5541C67}" dt="2018-08-25T12:24:10.164" v="3663" actId="20577"/>
        <pc:sldMkLst>
          <pc:docMk/>
          <pc:sldMk cId="1816906827" sldId="267"/>
        </pc:sldMkLst>
        <pc:spChg chg="mod">
          <ac:chgData name=" Venkateswara" userId="7bbbc18a-9750-4ee2-81f5-3b9eea1a1f3c" providerId="ADAL" clId="{D3A78DF8-EDA5-410C-8B0F-3CA7C5541C67}" dt="2018-08-25T03:00:56.045" v="880" actId="20577"/>
          <ac:spMkLst>
            <pc:docMk/>
            <pc:sldMk cId="1816906827" sldId="267"/>
            <ac:spMk id="2" creationId="{85DB72CF-D574-4154-B851-E56E315EC96E}"/>
          </ac:spMkLst>
        </pc:spChg>
        <pc:spChg chg="mod">
          <ac:chgData name=" Venkateswara" userId="7bbbc18a-9750-4ee2-81f5-3b9eea1a1f3c" providerId="ADAL" clId="{D3A78DF8-EDA5-410C-8B0F-3CA7C5541C67}" dt="2018-08-25T12:24:10.164" v="3663" actId="20577"/>
          <ac:spMkLst>
            <pc:docMk/>
            <pc:sldMk cId="1816906827" sldId="267"/>
            <ac:spMk id="3" creationId="{74F9D3B8-1845-4663-BDA8-249264BF8313}"/>
          </ac:spMkLst>
        </pc:spChg>
      </pc:sldChg>
      <pc:sldChg chg="modSp add">
        <pc:chgData name=" Venkateswara" userId="7bbbc18a-9750-4ee2-81f5-3b9eea1a1f3c" providerId="ADAL" clId="{D3A78DF8-EDA5-410C-8B0F-3CA7C5541C67}" dt="2018-08-25T06:06:34.348" v="2687" actId="1076"/>
        <pc:sldMkLst>
          <pc:docMk/>
          <pc:sldMk cId="3241737486" sldId="268"/>
        </pc:sldMkLst>
        <pc:spChg chg="mod">
          <ac:chgData name=" Venkateswara" userId="7bbbc18a-9750-4ee2-81f5-3b9eea1a1f3c" providerId="ADAL" clId="{D3A78DF8-EDA5-410C-8B0F-3CA7C5541C67}" dt="2018-08-25T04:35:31.380" v="2585" actId="20577"/>
          <ac:spMkLst>
            <pc:docMk/>
            <pc:sldMk cId="3241737486" sldId="268"/>
            <ac:spMk id="2" creationId="{E4B47618-264D-4821-AAFD-101BB639FE3E}"/>
          </ac:spMkLst>
        </pc:spChg>
        <pc:spChg chg="mod">
          <ac:chgData name=" Venkateswara" userId="7bbbc18a-9750-4ee2-81f5-3b9eea1a1f3c" providerId="ADAL" clId="{D3A78DF8-EDA5-410C-8B0F-3CA7C5541C67}" dt="2018-08-25T06:06:34.348" v="2687" actId="1076"/>
          <ac:spMkLst>
            <pc:docMk/>
            <pc:sldMk cId="3241737486" sldId="268"/>
            <ac:spMk id="3" creationId="{5A86C7A9-3B28-4897-A039-11299AB3C6D0}"/>
          </ac:spMkLst>
        </pc:spChg>
      </pc:sldChg>
      <pc:sldChg chg="addSp delSp modSp add ord">
        <pc:chgData name=" Venkateswara" userId="7bbbc18a-9750-4ee2-81f5-3b9eea1a1f3c" providerId="ADAL" clId="{D3A78DF8-EDA5-410C-8B0F-3CA7C5541C67}" dt="2018-08-25T15:42:37.193" v="3971" actId="2711"/>
        <pc:sldMkLst>
          <pc:docMk/>
          <pc:sldMk cId="1237908029" sldId="269"/>
        </pc:sldMkLst>
        <pc:spChg chg="del mod">
          <ac:chgData name=" Venkateswara" userId="7bbbc18a-9750-4ee2-81f5-3b9eea1a1f3c" providerId="ADAL" clId="{D3A78DF8-EDA5-410C-8B0F-3CA7C5541C67}" dt="2018-08-25T04:26:58.679" v="1842" actId="478"/>
          <ac:spMkLst>
            <pc:docMk/>
            <pc:sldMk cId="1237908029" sldId="269"/>
            <ac:spMk id="2" creationId="{8FD241B0-0F1D-49FB-8ACC-E1FCBF99B195}"/>
          </ac:spMkLst>
        </pc:spChg>
        <pc:spChg chg="del mod">
          <ac:chgData name=" Venkateswara" userId="7bbbc18a-9750-4ee2-81f5-3b9eea1a1f3c" providerId="ADAL" clId="{D3A78DF8-EDA5-410C-8B0F-3CA7C5541C67}" dt="2018-08-25T04:25:14.110" v="1809" actId="478"/>
          <ac:spMkLst>
            <pc:docMk/>
            <pc:sldMk cId="1237908029" sldId="269"/>
            <ac:spMk id="3" creationId="{A932D638-113E-4F86-99B5-BFBBC22D488F}"/>
          </ac:spMkLst>
        </pc:spChg>
        <pc:spChg chg="add del mod">
          <ac:chgData name=" Venkateswara" userId="7bbbc18a-9750-4ee2-81f5-3b9eea1a1f3c" providerId="ADAL" clId="{D3A78DF8-EDA5-410C-8B0F-3CA7C5541C67}" dt="2018-08-25T04:27:24.793" v="1893" actId="20577"/>
          <ac:spMkLst>
            <pc:docMk/>
            <pc:sldMk cId="1237908029" sldId="269"/>
            <ac:spMk id="7" creationId="{E6021057-BFAA-4663-B8FB-8FE3F114113E}"/>
          </ac:spMkLst>
        </pc:spChg>
        <pc:spChg chg="add mod">
          <ac:chgData name=" Venkateswara" userId="7bbbc18a-9750-4ee2-81f5-3b9eea1a1f3c" providerId="ADAL" clId="{D3A78DF8-EDA5-410C-8B0F-3CA7C5541C67}" dt="2018-08-25T06:05:55.503" v="2679" actId="1076"/>
          <ac:spMkLst>
            <pc:docMk/>
            <pc:sldMk cId="1237908029" sldId="269"/>
            <ac:spMk id="9" creationId="{FD77060F-86FD-4A36-B6F5-3DC61E80B317}"/>
          </ac:spMkLst>
        </pc:spChg>
        <pc:spChg chg="add del mod">
          <ac:chgData name=" Venkateswara" userId="7bbbc18a-9750-4ee2-81f5-3b9eea1a1f3c" providerId="ADAL" clId="{D3A78DF8-EDA5-410C-8B0F-3CA7C5541C67}" dt="2018-08-25T04:31:24.817" v="2237" actId="20577"/>
          <ac:spMkLst>
            <pc:docMk/>
            <pc:sldMk cId="1237908029" sldId="269"/>
            <ac:spMk id="10" creationId="{32FD94E8-1C5F-42F5-9474-93A53E46E427}"/>
          </ac:spMkLst>
        </pc:spChg>
        <pc:spChg chg="add mod">
          <ac:chgData name=" Venkateswara" userId="7bbbc18a-9750-4ee2-81f5-3b9eea1a1f3c" providerId="ADAL" clId="{D3A78DF8-EDA5-410C-8B0F-3CA7C5541C67}" dt="2018-08-25T15:42:21.303" v="3968" actId="1076"/>
          <ac:spMkLst>
            <pc:docMk/>
            <pc:sldMk cId="1237908029" sldId="269"/>
            <ac:spMk id="15" creationId="{39B2F997-3367-4D6B-B06D-7B0F4378BE62}"/>
          </ac:spMkLst>
        </pc:spChg>
        <pc:spChg chg="add del mod">
          <ac:chgData name=" Venkateswara" userId="7bbbc18a-9750-4ee2-81f5-3b9eea1a1f3c" providerId="ADAL" clId="{D3A78DF8-EDA5-410C-8B0F-3CA7C5541C67}" dt="2018-08-25T15:41:50.193" v="3961" actId="478"/>
          <ac:spMkLst>
            <pc:docMk/>
            <pc:sldMk cId="1237908029" sldId="269"/>
            <ac:spMk id="18" creationId="{51B65405-5370-4E0C-9D7D-41A2A9120DC8}"/>
          </ac:spMkLst>
        </pc:spChg>
        <pc:graphicFrameChg chg="add mod modGraphic">
          <ac:chgData name=" Venkateswara" userId="7bbbc18a-9750-4ee2-81f5-3b9eea1a1f3c" providerId="ADAL" clId="{D3A78DF8-EDA5-410C-8B0F-3CA7C5541C67}" dt="2018-08-25T06:18:04.465" v="2718" actId="20577"/>
          <ac:graphicFrameMkLst>
            <pc:docMk/>
            <pc:sldMk cId="1237908029" sldId="269"/>
            <ac:graphicFrameMk id="2" creationId="{AD7FDCC8-8C0C-4235-B0B1-8A7B0BE51E62}"/>
          </ac:graphicFrameMkLst>
        </pc:graphicFrameChg>
        <pc:graphicFrameChg chg="mod modGraphic">
          <ac:chgData name=" Venkateswara" userId="7bbbc18a-9750-4ee2-81f5-3b9eea1a1f3c" providerId="ADAL" clId="{D3A78DF8-EDA5-410C-8B0F-3CA7C5541C67}" dt="2018-08-25T15:42:37.193" v="3971" actId="2711"/>
          <ac:graphicFrameMkLst>
            <pc:docMk/>
            <pc:sldMk cId="1237908029" sldId="269"/>
            <ac:graphicFrameMk id="8" creationId="{AD7FDCC8-8C0C-4235-B0B1-8A7B0BE51E62}"/>
          </ac:graphicFrameMkLst>
        </pc:graphicFrameChg>
        <pc:picChg chg="add del mod">
          <ac:chgData name=" Venkateswara" userId="7bbbc18a-9750-4ee2-81f5-3b9eea1a1f3c" providerId="ADAL" clId="{D3A78DF8-EDA5-410C-8B0F-3CA7C5541C67}" dt="2018-08-25T04:27:12.613" v="1850" actId="478"/>
          <ac:picMkLst>
            <pc:docMk/>
            <pc:sldMk cId="1237908029" sldId="269"/>
            <ac:picMk id="5" creationId="{7A07059A-BCF4-42B3-A96A-CF48B373E66C}"/>
          </ac:picMkLst>
        </pc:picChg>
        <pc:picChg chg="add mod">
          <ac:chgData name=" Venkateswara" userId="7bbbc18a-9750-4ee2-81f5-3b9eea1a1f3c" providerId="ADAL" clId="{D3A78DF8-EDA5-410C-8B0F-3CA7C5541C67}" dt="2018-08-25T15:42:10.165" v="3965" actId="14100"/>
          <ac:picMkLst>
            <pc:docMk/>
            <pc:sldMk cId="1237908029" sldId="269"/>
            <ac:picMk id="12" creationId="{867F28F9-56D7-447F-846E-6D3B5E53279B}"/>
          </ac:picMkLst>
        </pc:picChg>
        <pc:picChg chg="add del mod">
          <ac:chgData name=" Venkateswara" userId="7bbbc18a-9750-4ee2-81f5-3b9eea1a1f3c" providerId="ADAL" clId="{D3A78DF8-EDA5-410C-8B0F-3CA7C5541C67}" dt="2018-08-25T04:43:13.175" v="2595" actId="478"/>
          <ac:picMkLst>
            <pc:docMk/>
            <pc:sldMk cId="1237908029" sldId="269"/>
            <ac:picMk id="14" creationId="{CC3DFE2E-98B0-4508-8E82-C63F543B676A}"/>
          </ac:picMkLst>
        </pc:picChg>
        <pc:picChg chg="add mod">
          <ac:chgData name=" Venkateswara" userId="7bbbc18a-9750-4ee2-81f5-3b9eea1a1f3c" providerId="ADAL" clId="{D3A78DF8-EDA5-410C-8B0F-3CA7C5541C67}" dt="2018-08-25T06:17:55.068" v="2716" actId="20577"/>
          <ac:picMkLst>
            <pc:docMk/>
            <pc:sldMk cId="1237908029" sldId="269"/>
            <ac:picMk id="17" creationId="{A18382F1-6840-417B-9F48-1252F064E795}"/>
          </ac:picMkLst>
        </pc:picChg>
      </pc:sldChg>
      <pc:sldChg chg="addSp delSp modSp add">
        <pc:chgData name=" Venkateswara" userId="7bbbc18a-9750-4ee2-81f5-3b9eea1a1f3c" providerId="ADAL" clId="{D3A78DF8-EDA5-410C-8B0F-3CA7C5541C67}" dt="2018-08-25T12:52:08.393" v="3691" actId="1076"/>
        <pc:sldMkLst>
          <pc:docMk/>
          <pc:sldMk cId="3620019963" sldId="270"/>
        </pc:sldMkLst>
        <pc:spChg chg="add del mod">
          <ac:chgData name=" Venkateswara" userId="7bbbc18a-9750-4ee2-81f5-3b9eea1a1f3c" providerId="ADAL" clId="{D3A78DF8-EDA5-410C-8B0F-3CA7C5541C67}" dt="2018-08-25T04:34:57.962" v="2547" actId="20577"/>
          <ac:spMkLst>
            <pc:docMk/>
            <pc:sldMk cId="3620019963" sldId="270"/>
            <ac:spMk id="2" creationId="{BBA0B530-8D37-4CBB-AB64-355A599CD63C}"/>
          </ac:spMkLst>
        </pc:spChg>
        <pc:spChg chg="mod">
          <ac:chgData name=" Venkateswara" userId="7bbbc18a-9750-4ee2-81f5-3b9eea1a1f3c" providerId="ADAL" clId="{D3A78DF8-EDA5-410C-8B0F-3CA7C5541C67}" dt="2018-08-25T12:52:08.393" v="3691" actId="1076"/>
          <ac:spMkLst>
            <pc:docMk/>
            <pc:sldMk cId="3620019963" sldId="270"/>
            <ac:spMk id="3" creationId="{CBC2AE6D-D34C-4A9D-8CFA-F94E42ED296D}"/>
          </ac:spMkLst>
        </pc:spChg>
      </pc:sldChg>
      <pc:sldChg chg="modSp add">
        <pc:chgData name=" Venkateswara" userId="7bbbc18a-9750-4ee2-81f5-3b9eea1a1f3c" providerId="ADAL" clId="{D3A78DF8-EDA5-410C-8B0F-3CA7C5541C67}" dt="2018-08-25T13:57:52.308" v="3925" actId="14838"/>
        <pc:sldMkLst>
          <pc:docMk/>
          <pc:sldMk cId="4066435604" sldId="271"/>
        </pc:sldMkLst>
        <pc:spChg chg="mod">
          <ac:chgData name=" Venkateswara" userId="7bbbc18a-9750-4ee2-81f5-3b9eea1a1f3c" providerId="ADAL" clId="{D3A78DF8-EDA5-410C-8B0F-3CA7C5541C67}" dt="2018-08-25T12:07:00.934" v="2760" actId="20577"/>
          <ac:spMkLst>
            <pc:docMk/>
            <pc:sldMk cId="4066435604" sldId="271"/>
            <ac:spMk id="2" creationId="{9A87F903-7F85-4946-AE44-6FE0A2D06B04}"/>
          </ac:spMkLst>
        </pc:spChg>
        <pc:spChg chg="mod">
          <ac:chgData name=" Venkateswara" userId="7bbbc18a-9750-4ee2-81f5-3b9eea1a1f3c" providerId="ADAL" clId="{D3A78DF8-EDA5-410C-8B0F-3CA7C5541C67}" dt="2018-08-25T12:07:03.075" v="2761" actId="5793"/>
          <ac:spMkLst>
            <pc:docMk/>
            <pc:sldMk cId="4066435604" sldId="271"/>
            <ac:spMk id="3" creationId="{24B712D5-2596-47FE-9A3B-4A4E38471453}"/>
          </ac:spMkLst>
        </pc:spChg>
        <pc:graphicFrameChg chg="mod modGraphic">
          <ac:chgData name=" Venkateswara" userId="7bbbc18a-9750-4ee2-81f5-3b9eea1a1f3c" providerId="ADAL" clId="{D3A78DF8-EDA5-410C-8B0F-3CA7C5541C67}" dt="2018-08-25T13:57:52.308" v="3925" actId="14838"/>
          <ac:graphicFrameMkLst>
            <pc:docMk/>
            <pc:sldMk cId="4066435604" sldId="271"/>
            <ac:graphicFrameMk id="4" creationId="{9E63DA33-25FE-4807-A974-E049E133E4DB}"/>
          </ac:graphicFrameMkLst>
        </pc:graphicFrameChg>
      </pc:sldChg>
      <pc:sldChg chg="addSp delSp modSp add">
        <pc:chgData name=" Venkateswara" userId="7bbbc18a-9750-4ee2-81f5-3b9eea1a1f3c" providerId="ADAL" clId="{D3A78DF8-EDA5-410C-8B0F-3CA7C5541C67}" dt="2018-08-25T15:40:39.456" v="3951" actId="1076"/>
        <pc:sldMkLst>
          <pc:docMk/>
          <pc:sldMk cId="4285902241" sldId="272"/>
        </pc:sldMkLst>
        <pc:spChg chg="mod">
          <ac:chgData name=" Venkateswara" userId="7bbbc18a-9750-4ee2-81f5-3b9eea1a1f3c" providerId="ADAL" clId="{D3A78DF8-EDA5-410C-8B0F-3CA7C5541C67}" dt="2018-08-25T12:48:26.791" v="3673" actId="20577"/>
          <ac:spMkLst>
            <pc:docMk/>
            <pc:sldMk cId="4285902241" sldId="272"/>
            <ac:spMk id="2" creationId="{FD261622-A695-4B31-9CE2-93A7E4D7739A}"/>
          </ac:spMkLst>
        </pc:spChg>
        <pc:spChg chg="del">
          <ac:chgData name=" Venkateswara" userId="7bbbc18a-9750-4ee2-81f5-3b9eea1a1f3c" providerId="ADAL" clId="{D3A78DF8-EDA5-410C-8B0F-3CA7C5541C67}" dt="2018-08-25T12:48:29.820" v="3674" actId="478"/>
          <ac:spMkLst>
            <pc:docMk/>
            <pc:sldMk cId="4285902241" sldId="272"/>
            <ac:spMk id="3" creationId="{A6154752-6B24-4860-A9C4-0109C38576C2}"/>
          </ac:spMkLst>
        </pc:spChg>
        <pc:picChg chg="add del mod">
          <ac:chgData name=" Venkateswara" userId="7bbbc18a-9750-4ee2-81f5-3b9eea1a1f3c" providerId="ADAL" clId="{D3A78DF8-EDA5-410C-8B0F-3CA7C5541C67}" dt="2018-08-25T15:40:39.456" v="3951" actId="1076"/>
          <ac:picMkLst>
            <pc:docMk/>
            <pc:sldMk cId="4285902241" sldId="272"/>
            <ac:picMk id="5" creationId="{2BB69462-5FE7-40C8-A5DB-AFE65ED82112}"/>
          </ac:picMkLst>
        </pc:picChg>
        <pc:picChg chg="add del mod">
          <ac:chgData name=" Venkateswara" userId="7bbbc18a-9750-4ee2-81f5-3b9eea1a1f3c" providerId="ADAL" clId="{D3A78DF8-EDA5-410C-8B0F-3CA7C5541C67}" dt="2018-08-25T13:58:42.117" v="3932"/>
          <ac:picMkLst>
            <pc:docMk/>
            <pc:sldMk cId="4285902241" sldId="272"/>
            <ac:picMk id="7" creationId="{8910ABA4-BB13-47F3-9B01-A48276D450B4}"/>
          </ac:picMkLst>
        </pc:picChg>
      </pc:sldChg>
      <pc:sldChg chg="addSp delSp modSp add del">
        <pc:chgData name=" Venkateswara" userId="7bbbc18a-9750-4ee2-81f5-3b9eea1a1f3c" providerId="ADAL" clId="{D3A78DF8-EDA5-410C-8B0F-3CA7C5541C67}" dt="2018-08-25T12:58:24.294" v="3701" actId="2696"/>
        <pc:sldMkLst>
          <pc:docMk/>
          <pc:sldMk cId="4214243902" sldId="273"/>
        </pc:sldMkLst>
        <pc:spChg chg="mod">
          <ac:chgData name=" Venkateswara" userId="7bbbc18a-9750-4ee2-81f5-3b9eea1a1f3c" providerId="ADAL" clId="{D3A78DF8-EDA5-410C-8B0F-3CA7C5541C67}" dt="2018-08-25T12:58:11.966" v="3698" actId="1076"/>
          <ac:spMkLst>
            <pc:docMk/>
            <pc:sldMk cId="4214243902" sldId="273"/>
            <ac:spMk id="2" creationId="{557BBCE6-8FCD-4B63-B5FD-8CF51E0EEF88}"/>
          </ac:spMkLst>
        </pc:spChg>
        <pc:spChg chg="del">
          <ac:chgData name=" Venkateswara" userId="7bbbc18a-9750-4ee2-81f5-3b9eea1a1f3c" providerId="ADAL" clId="{D3A78DF8-EDA5-410C-8B0F-3CA7C5541C67}" dt="2018-08-25T12:57:43.700" v="3694" actId="478"/>
          <ac:spMkLst>
            <pc:docMk/>
            <pc:sldMk cId="4214243902" sldId="273"/>
            <ac:spMk id="3" creationId="{4745AC6B-1516-42F8-A5F8-FECFF0A63353}"/>
          </ac:spMkLst>
        </pc:spChg>
        <pc:picChg chg="add del mod">
          <ac:chgData name=" Venkateswara" userId="7bbbc18a-9750-4ee2-81f5-3b9eea1a1f3c" providerId="ADAL" clId="{D3A78DF8-EDA5-410C-8B0F-3CA7C5541C67}" dt="2018-08-25T12:58:19.175" v="3700" actId="478"/>
          <ac:picMkLst>
            <pc:docMk/>
            <pc:sldMk cId="4214243902" sldId="273"/>
            <ac:picMk id="5" creationId="{DC673523-ED01-4D98-9D36-509792AAD086}"/>
          </ac:picMkLst>
        </pc:picChg>
      </pc:sldChg>
    </pc:docChg>
  </pc:docChgLst>
  <pc:docChgLst>
    <pc:chgData name="Venkateswara Venkata Krishnan" userId="S::e0267654@u.nus.edu::7bbbc18a-9750-4ee2-81f5-3b9eea1a1f3c" providerId="AD" clId="Web-{295F428D-64CF-9075-972E-12E613841073}"/>
    <pc:docChg chg="modSld">
      <pc:chgData name="Venkateswara Venkata Krishnan" userId="S::e0267654@u.nus.edu::7bbbc18a-9750-4ee2-81f5-3b9eea1a1f3c" providerId="AD" clId="Web-{295F428D-64CF-9075-972E-12E613841073}" dt="2018-08-25T07:41:14.611" v="7"/>
      <pc:docMkLst>
        <pc:docMk/>
      </pc:docMkLst>
      <pc:sldChg chg="modSp">
        <pc:chgData name="Venkateswara Venkata Krishnan" userId="S::e0267654@u.nus.edu::7bbbc18a-9750-4ee2-81f5-3b9eea1a1f3c" providerId="AD" clId="Web-{295F428D-64CF-9075-972E-12E613841073}" dt="2018-08-25T07:41:14.611" v="7"/>
        <pc:sldMkLst>
          <pc:docMk/>
          <pc:sldMk cId="1237908029" sldId="269"/>
        </pc:sldMkLst>
        <pc:graphicFrameChg chg="modGraphic">
          <ac:chgData name="Venkateswara Venkata Krishnan" userId="S::e0267654@u.nus.edu::7bbbc18a-9750-4ee2-81f5-3b9eea1a1f3c" providerId="AD" clId="Web-{295F428D-64CF-9075-972E-12E613841073}" dt="2018-08-25T07:41:14.611" v="7"/>
          <ac:graphicFrameMkLst>
            <pc:docMk/>
            <pc:sldMk cId="1237908029" sldId="269"/>
            <ac:graphicFrameMk id="8" creationId="{AD7FDCC8-8C0C-4235-B0B1-8A7B0BE51E62}"/>
          </ac:graphicFrameMkLst>
        </pc:graphicFrameChg>
        <pc:picChg chg="mod">
          <ac:chgData name="Venkateswara Venkata Krishnan" userId="S::e0267654@u.nus.edu::7bbbc18a-9750-4ee2-81f5-3b9eea1a1f3c" providerId="AD" clId="Web-{295F428D-64CF-9075-972E-12E613841073}" dt="2018-08-25T07:39:44.628" v="0" actId="1076"/>
          <ac:picMkLst>
            <pc:docMk/>
            <pc:sldMk cId="1237908029" sldId="269"/>
            <ac:picMk id="17" creationId="{A18382F1-6840-417B-9F48-1252F064E79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2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0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0244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41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85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27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11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2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7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5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1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6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0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8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0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35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8.png"/><Relationship Id="rId10" Type="http://schemas.microsoft.com/office/2007/relationships/hdphoto" Target="../media/hdphoto3.wdp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ilosophicaldisquisitions.blogspot.com/2016/01/the-value-of-deep-work-and-how-to.html" TargetMode="Externa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Reverse Prism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5006" y="4525863"/>
            <a:ext cx="5081048" cy="1705253"/>
          </a:xfrm>
        </p:spPr>
        <p:txBody>
          <a:bodyPr>
            <a:normAutofit fontScale="85000" lnSpcReduction="10000"/>
          </a:bodyPr>
          <a:lstStyle/>
          <a:p>
            <a:pPr algn="l" fontAlgn="base"/>
            <a:r>
              <a:rPr lang="en-SG" b="1" dirty="0"/>
              <a:t>The Starks</a:t>
            </a:r>
          </a:p>
          <a:p>
            <a:pPr algn="l" fontAlgn="base"/>
            <a:r>
              <a:rPr lang="en-SG" dirty="0"/>
              <a:t>Akshaya Balamurugan (A0178458L)  </a:t>
            </a:r>
          </a:p>
          <a:p>
            <a:pPr algn="l" fontAlgn="base"/>
            <a:r>
              <a:rPr lang="en-SG" dirty="0"/>
              <a:t>Gananathan Khoteeswarun (A0178328U)  </a:t>
            </a:r>
          </a:p>
          <a:p>
            <a:pPr algn="l" fontAlgn="base"/>
            <a:r>
              <a:rPr lang="en-SG" dirty="0"/>
              <a:t>Monisha Prasad (A0178265U)  </a:t>
            </a:r>
          </a:p>
          <a:p>
            <a:pPr algn="l" fontAlgn="base"/>
            <a:r>
              <a:rPr lang="en-SG" dirty="0"/>
              <a:t>Venkateswara Venkata Krishnan (A0178343Y) </a:t>
            </a:r>
          </a:p>
          <a:p>
            <a:endParaRPr lang="en-US" dirty="0"/>
          </a:p>
        </p:txBody>
      </p:sp>
      <p:pic>
        <p:nvPicPr>
          <p:cNvPr id="4" name="Content Placeholder 4" descr="Earth Globe Europe-Africa">
            <a:extLst>
              <a:ext uri="{FF2B5EF4-FFF2-40B4-BE49-F238E27FC236}">
                <a16:creationId xmlns:a16="http://schemas.microsoft.com/office/drawing/2014/main" id="{C20E9284-0D0A-4550-92AB-94FF39B8F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8590" y="31805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39AF-94EB-45DB-91B8-2C73ED332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3" y="826662"/>
            <a:ext cx="9964918" cy="755753"/>
          </a:xfrm>
        </p:spPr>
        <p:txBody>
          <a:bodyPr/>
          <a:lstStyle/>
          <a:p>
            <a:r>
              <a:rPr lang="en-SG" dirty="0"/>
              <a:t>Scraping Setup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63B86D-B297-4EF2-8434-BF83CD4F8CEF}"/>
              </a:ext>
            </a:extLst>
          </p:cNvPr>
          <p:cNvSpPr txBox="1"/>
          <p:nvPr/>
        </p:nvSpPr>
        <p:spPr>
          <a:xfrm>
            <a:off x="9564152" y="6287243"/>
            <a:ext cx="1977433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accent1"/>
                </a:solidFill>
              </a:rPr>
              <a:t>Tech Tool Kit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D671B2-B4A6-495D-99CA-E2BE4366E893}"/>
              </a:ext>
            </a:extLst>
          </p:cNvPr>
          <p:cNvGrpSpPr/>
          <p:nvPr/>
        </p:nvGrpSpPr>
        <p:grpSpPr>
          <a:xfrm>
            <a:off x="8860999" y="2328005"/>
            <a:ext cx="3215125" cy="3931393"/>
            <a:chOff x="8860999" y="2328005"/>
            <a:chExt cx="3215125" cy="393139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A80A698-85B2-453A-A486-300512AFEEE0}"/>
                </a:ext>
              </a:extLst>
            </p:cNvPr>
            <p:cNvSpPr/>
            <p:nvPr/>
          </p:nvSpPr>
          <p:spPr>
            <a:xfrm>
              <a:off x="8860999" y="2328005"/>
              <a:ext cx="3157979" cy="39313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050" name="Picture 2" descr="Image result for python png">
              <a:extLst>
                <a:ext uri="{FF2B5EF4-FFF2-40B4-BE49-F238E27FC236}">
                  <a16:creationId xmlns:a16="http://schemas.microsoft.com/office/drawing/2014/main" id="{D75570C3-1701-44A2-8DCF-E2641A5E47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2648" y="2394398"/>
              <a:ext cx="878525" cy="875107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mage result for mongodb png">
              <a:extLst>
                <a:ext uri="{FF2B5EF4-FFF2-40B4-BE49-F238E27FC236}">
                  <a16:creationId xmlns:a16="http://schemas.microsoft.com/office/drawing/2014/main" id="{DFE6776F-347F-45F0-9A4D-2659C891B8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688" y="4546496"/>
              <a:ext cx="1146928" cy="1059691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Image result for selenium png">
              <a:extLst>
                <a:ext uri="{FF2B5EF4-FFF2-40B4-BE49-F238E27FC236}">
                  <a16:creationId xmlns:a16="http://schemas.microsoft.com/office/drawing/2014/main" id="{7B873DB1-2091-401A-8FE5-26FC4EC7DD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0667" y="3483539"/>
              <a:ext cx="966969" cy="875107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Image result for mlab png">
              <a:extLst>
                <a:ext uri="{FF2B5EF4-FFF2-40B4-BE49-F238E27FC236}">
                  <a16:creationId xmlns:a16="http://schemas.microsoft.com/office/drawing/2014/main" id="{07F2CCB6-0FDE-435E-B3B0-DE1EBADA6E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4556" y="4452899"/>
              <a:ext cx="2231568" cy="1115784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Image result for google png">
              <a:extLst>
                <a:ext uri="{FF2B5EF4-FFF2-40B4-BE49-F238E27FC236}">
                  <a16:creationId xmlns:a16="http://schemas.microsoft.com/office/drawing/2014/main" id="{69A7CD43-1CD4-46DC-AAE9-BD3A07442B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3348" y="3173551"/>
              <a:ext cx="1438303" cy="1438303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00F3AA-63D3-489E-B8A0-5B40C7CFB6D8}"/>
                </a:ext>
              </a:extLst>
            </p:cNvPr>
            <p:cNvSpPr/>
            <p:nvPr/>
          </p:nvSpPr>
          <p:spPr>
            <a:xfrm>
              <a:off x="10339048" y="2394398"/>
              <a:ext cx="1326850" cy="923330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bs4</a:t>
              </a:r>
            </a:p>
          </p:txBody>
        </p:sp>
        <p:pic>
          <p:nvPicPr>
            <p:cNvPr id="2060" name="Picture 12" descr="Image result for gensim png">
              <a:extLst>
                <a:ext uri="{FF2B5EF4-FFF2-40B4-BE49-F238E27FC236}">
                  <a16:creationId xmlns:a16="http://schemas.microsoft.com/office/drawing/2014/main" id="{F44F01F5-96CA-4C0E-A614-E887AFADEF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8692" y="5604331"/>
              <a:ext cx="1812893" cy="562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29AF61D0-6C7B-4F63-B92C-D67FA604C6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1" y="2004557"/>
            <a:ext cx="8620474" cy="4825162"/>
          </a:xfrm>
          <a:prstGeom prst="roundRect">
            <a:avLst>
              <a:gd name="adj" fmla="val 4749"/>
            </a:avLst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91691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0B530-8D37-4CBB-AB64-355A599C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Challenge 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2AE6D-D34C-4A9D-8CFA-F94E42ED2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6499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Generalizing 20 different websites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dirty="0"/>
              <a:t>Google Bot blocks/ Firewall Blocks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When was it scraped ? </a:t>
            </a: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20019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5B4A-3086-4033-BD60-11EB348B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C8CE4-33D6-49E6-98F8-93A7BF9A5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Basic Filtering</a:t>
            </a:r>
          </a:p>
          <a:p>
            <a:pPr marL="0" indent="0">
              <a:buNone/>
            </a:pPr>
            <a:r>
              <a:rPr lang="en-SG" dirty="0"/>
              <a:t>Keyword Extraction</a:t>
            </a:r>
          </a:p>
          <a:p>
            <a:pPr marL="0" indent="0">
              <a:buNone/>
            </a:pPr>
            <a:r>
              <a:rPr lang="en-SG" dirty="0"/>
              <a:t>Summarizer</a:t>
            </a:r>
          </a:p>
          <a:p>
            <a:pPr marL="0" indent="0">
              <a:buNone/>
            </a:pPr>
            <a:r>
              <a:rPr lang="en-SG" dirty="0"/>
              <a:t>Polarity</a:t>
            </a:r>
          </a:p>
          <a:p>
            <a:pPr marL="0" indent="0">
              <a:buNone/>
            </a:pPr>
            <a:r>
              <a:rPr lang="en-SG" dirty="0"/>
              <a:t>Subjectivity</a:t>
            </a:r>
          </a:p>
          <a:p>
            <a:pPr marL="0" indent="0">
              <a:buNone/>
            </a:pPr>
            <a:r>
              <a:rPr lang="en-SG" dirty="0"/>
              <a:t>Articles per “most used keywords”</a:t>
            </a:r>
          </a:p>
        </p:txBody>
      </p:sp>
    </p:spTree>
    <p:extLst>
      <p:ext uri="{BB962C8B-B14F-4D97-AF65-F5344CB8AC3E}">
        <p14:creationId xmlns:p14="http://schemas.microsoft.com/office/powerpoint/2010/main" val="3578972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1622-A695-4B31-9CE2-93A7E4D7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B69462-5FE7-40C8-A5DB-AFE65ED82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23" y="2125359"/>
            <a:ext cx="9238659" cy="45299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perspective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85902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7618-264D-4821-AAFD-101BB639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Future..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6C7A9-3B28-4897-A039-11299AB3C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93" y="2202697"/>
            <a:ext cx="9814089" cy="2180767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Text Pre-processing</a:t>
            </a:r>
          </a:p>
          <a:p>
            <a:pPr marL="0" indent="0">
              <a:buNone/>
            </a:pPr>
            <a:r>
              <a:rPr lang="en-SG" dirty="0"/>
              <a:t>Text Clustering and Categorization to filter irrelevant contents</a:t>
            </a:r>
          </a:p>
          <a:p>
            <a:pPr marL="0" indent="0">
              <a:buNone/>
            </a:pPr>
            <a:r>
              <a:rPr lang="en-SG" dirty="0"/>
              <a:t>Analyse over a period of time for same keyword</a:t>
            </a:r>
          </a:p>
          <a:p>
            <a:pPr marL="0" indent="0">
              <a:buNone/>
            </a:pPr>
            <a:r>
              <a:rPr lang="en-SG" dirty="0"/>
              <a:t>Image/Video Extraction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41737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BD4E4-8AD2-4772-B5F7-3115FBE64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181" y="311085"/>
            <a:ext cx="7453725" cy="1954638"/>
          </a:xfrm>
        </p:spPr>
        <p:txBody>
          <a:bodyPr/>
          <a:lstStyle/>
          <a:p>
            <a:r>
              <a:rPr lang="en-SG" dirty="0"/>
              <a:t>Thank You ! </a:t>
            </a:r>
          </a:p>
        </p:txBody>
      </p:sp>
    </p:spTree>
    <p:extLst>
      <p:ext uri="{BB962C8B-B14F-4D97-AF65-F5344CB8AC3E}">
        <p14:creationId xmlns:p14="http://schemas.microsoft.com/office/powerpoint/2010/main" val="215324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F35F-69D9-4176-AB43-C82A098A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do you think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5704E-5029-49B9-AE91-A60D69D0B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Cambridge Analytica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dirty="0"/>
              <a:t>Singapore Trump-Kim Summit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dirty="0"/>
              <a:t>Syrian Civil War</a:t>
            </a:r>
          </a:p>
        </p:txBody>
      </p:sp>
    </p:spTree>
    <p:extLst>
      <p:ext uri="{BB962C8B-B14F-4D97-AF65-F5344CB8AC3E}">
        <p14:creationId xmlns:p14="http://schemas.microsoft.com/office/powerpoint/2010/main" val="167850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4A0C-E48F-487B-83F6-F5DB7F405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How do you know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283FF-79BD-48FF-AD6B-A9BEA9BD2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Radio ? (seriously     ) </a:t>
            </a:r>
          </a:p>
          <a:p>
            <a:pPr marL="0" indent="0">
              <a:buNone/>
            </a:pPr>
            <a:r>
              <a:rPr lang="en-SG" dirty="0"/>
              <a:t>Television ?</a:t>
            </a:r>
          </a:p>
          <a:p>
            <a:pPr marL="0" indent="0">
              <a:buNone/>
            </a:pPr>
            <a:r>
              <a:rPr lang="en-SG" dirty="0"/>
              <a:t>Facebook ? </a:t>
            </a:r>
          </a:p>
          <a:p>
            <a:pPr marL="0" indent="0">
              <a:buNone/>
            </a:pPr>
            <a:r>
              <a:rPr lang="en-SG" dirty="0"/>
              <a:t>Mobile Apps ? </a:t>
            </a:r>
          </a:p>
          <a:p>
            <a:pPr marL="0" indent="0">
              <a:buNone/>
            </a:pPr>
            <a:r>
              <a:rPr lang="en-SG" dirty="0"/>
              <a:t>Online News channels ? </a:t>
            </a:r>
          </a:p>
        </p:txBody>
      </p:sp>
      <p:pic>
        <p:nvPicPr>
          <p:cNvPr id="5" name="Graphic 4" descr="Winking Face with No Fill">
            <a:extLst>
              <a:ext uri="{FF2B5EF4-FFF2-40B4-BE49-F238E27FC236}">
                <a16:creationId xmlns:a16="http://schemas.microsoft.com/office/drawing/2014/main" id="{D806E4C6-F91B-4250-BA61-6EC8C1DA2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979" y="2336873"/>
            <a:ext cx="461914" cy="4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9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9BAD-CC35-4B3B-A98B-72751B20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1667"/>
            <a:ext cx="10954732" cy="1325563"/>
          </a:xfrm>
        </p:spPr>
        <p:txBody>
          <a:bodyPr>
            <a:noAutofit/>
          </a:bodyPr>
          <a:lstStyle/>
          <a:p>
            <a:r>
              <a:rPr lang="en-SG" sz="3000" dirty="0"/>
              <a:t>News </a:t>
            </a:r>
            <a:br>
              <a:rPr lang="en-SG" sz="3000" dirty="0"/>
            </a:br>
            <a:r>
              <a:rPr lang="en-US" sz="2500" i="1" dirty="0"/>
              <a:t>% who say their news media are doing very/somewhat well at reporting</a:t>
            </a:r>
            <a:endParaRPr lang="en-SG" sz="2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C84D4-4A49-448E-8F16-C939D34D1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4831" y="3005523"/>
            <a:ext cx="8228186" cy="3058317"/>
          </a:xfrm>
        </p:spPr>
        <p:txBody>
          <a:bodyPr/>
          <a:lstStyle/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1026" name="Picture 2" descr="http://assets.pewresearch.org/wp-content/uploads/sites/2/2018/01/05121748/PG_18.01.01_Media-Habits_Maps-35_Accurately_640px.png">
            <a:extLst>
              <a:ext uri="{FF2B5EF4-FFF2-40B4-BE49-F238E27FC236}">
                <a16:creationId xmlns:a16="http://schemas.microsoft.com/office/drawing/2014/main" id="{F5D8A32E-0C18-4E43-9231-ECC0557CF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78" y="1979544"/>
            <a:ext cx="8473519" cy="473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EF4E21-87A8-4BF7-AD91-05146D78DE6D}"/>
              </a:ext>
            </a:extLst>
          </p:cNvPr>
          <p:cNvSpPr txBox="1"/>
          <p:nvPr/>
        </p:nvSpPr>
        <p:spPr>
          <a:xfrm>
            <a:off x="4749187" y="6642556"/>
            <a:ext cx="6205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dirty="0"/>
              <a:t>http://www.pewglobal.org/2018/01/11/publics-globally-want-unbiased-news-coverage-but-are-divided-on-whether-their-news-media-deliver/</a:t>
            </a:r>
          </a:p>
        </p:txBody>
      </p:sp>
    </p:spTree>
    <p:extLst>
      <p:ext uri="{BB962C8B-B14F-4D97-AF65-F5344CB8AC3E}">
        <p14:creationId xmlns:p14="http://schemas.microsoft.com/office/powerpoint/2010/main" val="18654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A9E4-C000-4746-93EC-6D3CEA4B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One News.. Many Views..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A29341-78E9-4808-85BF-F9C1C2015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18" y="3286113"/>
            <a:ext cx="9267334" cy="17828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153BE4-412A-41D0-9F08-CED73ABA4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848" y="5133503"/>
            <a:ext cx="5248848" cy="15442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B25BB7-3A6F-41F9-B527-F1EC3C0FF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998" y="1898660"/>
            <a:ext cx="8233035" cy="132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48EEC-1AAC-4241-A777-D15C4CB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right 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D5EE5-E241-4168-AEA6-C886888C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Read</a:t>
            </a:r>
          </a:p>
          <a:p>
            <a:pPr marL="0" indent="0">
              <a:buNone/>
            </a:pPr>
            <a:r>
              <a:rPr lang="en-SG" dirty="0"/>
              <a:t>	from multiple sources</a:t>
            </a:r>
          </a:p>
          <a:p>
            <a:pPr marL="0" indent="0">
              <a:buNone/>
            </a:pPr>
            <a:r>
              <a:rPr lang="en-SG" dirty="0"/>
              <a:t>Understand</a:t>
            </a:r>
          </a:p>
          <a:p>
            <a:pPr marL="0" indent="0">
              <a:buNone/>
            </a:pPr>
            <a:r>
              <a:rPr lang="en-SG" dirty="0"/>
              <a:t>	from valid articles</a:t>
            </a:r>
          </a:p>
          <a:p>
            <a:pPr marL="0" indent="0">
              <a:buNone/>
            </a:pPr>
            <a:r>
              <a:rPr lang="en-SG" dirty="0"/>
              <a:t>Perceive</a:t>
            </a:r>
          </a:p>
          <a:p>
            <a:pPr marL="0" indent="0">
              <a:buNone/>
            </a:pPr>
            <a:r>
              <a:rPr lang="en-SG" dirty="0"/>
              <a:t>	the “RIGHT” information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8963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021057-BFAA-4663-B8FB-8FE3F114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Rough Numbers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D7FDCC8-8C0C-4235-B0B1-8A7B0BE51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610549"/>
              </p:ext>
            </p:extLst>
          </p:nvPr>
        </p:nvGraphicFramePr>
        <p:xfrm>
          <a:off x="680321" y="2865748"/>
          <a:ext cx="5965576" cy="3239024"/>
        </p:xfrm>
        <a:graphic>
          <a:graphicData uri="http://schemas.openxmlformats.org/drawingml/2006/table">
            <a:tbl>
              <a:tblPr firstCol="1">
                <a:tableStyleId>{073A0DAA-6AF3-43AB-8588-CEC1D06C72B9}</a:tableStyleId>
              </a:tblPr>
              <a:tblGrid>
                <a:gridCol w="3769131">
                  <a:extLst>
                    <a:ext uri="{9D8B030D-6E8A-4147-A177-3AD203B41FA5}">
                      <a16:colId xmlns:a16="http://schemas.microsoft.com/office/drawing/2014/main" val="3729865578"/>
                    </a:ext>
                  </a:extLst>
                </a:gridCol>
                <a:gridCol w="2196445">
                  <a:extLst>
                    <a:ext uri="{9D8B030D-6E8A-4147-A177-3AD203B41FA5}">
                      <a16:colId xmlns:a16="http://schemas.microsoft.com/office/drawing/2014/main" val="2204160078"/>
                    </a:ext>
                  </a:extLst>
                </a:gridCol>
              </a:tblGrid>
              <a:tr h="12285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/>
                        <a:t>Number of websites</a:t>
                      </a:r>
                      <a:br>
                        <a:rPr lang="en-SG"/>
                      </a:br>
                      <a:r>
                        <a:rPr lang="en-SG"/>
                        <a:t>(assumption – selective sites)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97527"/>
                  </a:ext>
                </a:extLst>
              </a:tr>
              <a:tr h="1005215">
                <a:tc>
                  <a:txBody>
                    <a:bodyPr/>
                    <a:lstStyle/>
                    <a:p>
                      <a:r>
                        <a:rPr lang="en-SG"/>
                        <a:t>Number of articles per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7-10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154479"/>
                  </a:ext>
                </a:extLst>
              </a:tr>
              <a:tr h="1005215">
                <a:tc>
                  <a:txBody>
                    <a:bodyPr/>
                    <a:lstStyle/>
                    <a:p>
                      <a:r>
                        <a:rPr lang="en-SG"/>
                        <a:t>Number of articles 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</a:t>
                      </a:r>
                      <a:r>
                        <a:rPr lang="en-SG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7926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D77060F-86FD-4A36-B6F5-3DC61E80B317}"/>
              </a:ext>
            </a:extLst>
          </p:cNvPr>
          <p:cNvSpPr txBox="1"/>
          <p:nvPr/>
        </p:nvSpPr>
        <p:spPr>
          <a:xfrm>
            <a:off x="603316" y="2331710"/>
            <a:ext cx="427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Searching for a single keyword will result in </a:t>
            </a:r>
          </a:p>
        </p:txBody>
      </p:sp>
      <p:pic>
        <p:nvPicPr>
          <p:cNvPr id="12" name="Graphic 11" descr="Thought bubble">
            <a:extLst>
              <a:ext uri="{FF2B5EF4-FFF2-40B4-BE49-F238E27FC236}">
                <a16:creationId xmlns:a16="http://schemas.microsoft.com/office/drawing/2014/main" id="{867F28F9-56D7-447F-846E-6D3B5E532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7768" y="1653204"/>
            <a:ext cx="2084459" cy="20844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9B2F997-3367-4D6B-B06D-7B0F4378BE62}"/>
              </a:ext>
            </a:extLst>
          </p:cNvPr>
          <p:cNvSpPr txBox="1"/>
          <p:nvPr/>
        </p:nvSpPr>
        <p:spPr>
          <a:xfrm>
            <a:off x="9331401" y="2087811"/>
            <a:ext cx="165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Can we automate ?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18382F1-6840-417B-9F48-1252F064E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  <a14:imgEffect>
                      <a14:artisticPencilGrayscale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085007" y="3376965"/>
            <a:ext cx="3808595" cy="25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0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72CF-D574-4154-B851-E56E315E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Where &amp;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9D3B8-1845-4663-BDA8-249264BF8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Read What</a:t>
            </a:r>
          </a:p>
          <a:p>
            <a:pPr marL="457200" lvl="1" indent="0">
              <a:buNone/>
            </a:pPr>
            <a:r>
              <a:rPr lang="en-SG" dirty="0"/>
              <a:t>Online News Articles (Header, Content &amp; Time)</a:t>
            </a:r>
          </a:p>
          <a:p>
            <a:pPr marL="0" indent="0">
              <a:buNone/>
            </a:pPr>
            <a:r>
              <a:rPr lang="en-SG" dirty="0"/>
              <a:t>From Where  </a:t>
            </a:r>
          </a:p>
          <a:p>
            <a:pPr marL="457200" lvl="1" indent="0">
              <a:buNone/>
            </a:pPr>
            <a:r>
              <a:rPr lang="en-SG" dirty="0"/>
              <a:t>20 New websites from 11 different regions</a:t>
            </a:r>
          </a:p>
          <a:p>
            <a:pPr marL="0" indent="0">
              <a:buNone/>
            </a:pPr>
            <a:r>
              <a:rPr lang="en-SG" dirty="0"/>
              <a:t>Perceive How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/>
              <a:t>Scrape the articles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/>
              <a:t>Parse the contents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/>
              <a:t>Analyse</a:t>
            </a:r>
          </a:p>
        </p:txBody>
      </p:sp>
    </p:spTree>
    <p:extLst>
      <p:ext uri="{BB962C8B-B14F-4D97-AF65-F5344CB8AC3E}">
        <p14:creationId xmlns:p14="http://schemas.microsoft.com/office/powerpoint/2010/main" val="1816906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F903-7F85-4946-AE44-6FE0A2D0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Database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63DA33-25FE-4807-A974-E049E133E4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172838"/>
              </p:ext>
            </p:extLst>
          </p:nvPr>
        </p:nvGraphicFramePr>
        <p:xfrm>
          <a:off x="280097" y="2107544"/>
          <a:ext cx="10102778" cy="4510601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2532126">
                  <a:extLst>
                    <a:ext uri="{9D8B030D-6E8A-4147-A177-3AD203B41FA5}">
                      <a16:colId xmlns:a16="http://schemas.microsoft.com/office/drawing/2014/main" val="1708458536"/>
                    </a:ext>
                  </a:extLst>
                </a:gridCol>
                <a:gridCol w="2330200">
                  <a:extLst>
                    <a:ext uri="{9D8B030D-6E8A-4147-A177-3AD203B41FA5}">
                      <a16:colId xmlns:a16="http://schemas.microsoft.com/office/drawing/2014/main" val="1964178819"/>
                    </a:ext>
                  </a:extLst>
                </a:gridCol>
                <a:gridCol w="2330200">
                  <a:extLst>
                    <a:ext uri="{9D8B030D-6E8A-4147-A177-3AD203B41FA5}">
                      <a16:colId xmlns:a16="http://schemas.microsoft.com/office/drawing/2014/main" val="830287377"/>
                    </a:ext>
                  </a:extLst>
                </a:gridCol>
                <a:gridCol w="2910252">
                  <a:extLst>
                    <a:ext uri="{9D8B030D-6E8A-4147-A177-3AD203B41FA5}">
                      <a16:colId xmlns:a16="http://schemas.microsoft.com/office/drawing/2014/main" val="676495752"/>
                    </a:ext>
                  </a:extLst>
                </a:gridCol>
              </a:tblGrid>
              <a:tr h="800473">
                <a:tc>
                  <a:txBody>
                    <a:bodyPr/>
                    <a:lstStyle/>
                    <a:p>
                      <a:r>
                        <a:rPr lang="en-SG" sz="2000" b="0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Homepages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0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Scraped URL 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0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Articles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0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Insights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707585"/>
                  </a:ext>
                </a:extLst>
              </a:tr>
              <a:tr h="463766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bg1"/>
                          </a:solidFill>
                        </a:rPr>
                        <a:t>_id – Object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bg1"/>
                          </a:solidFill>
                        </a:rPr>
                        <a:t>_id – Object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bg1"/>
                          </a:solidFill>
                        </a:rPr>
                        <a:t>_id – Object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bg1"/>
                          </a:solidFill>
                        </a:rPr>
                        <a:t>_id – Object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293458"/>
                  </a:ext>
                </a:extLst>
              </a:tr>
              <a:tr h="463766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bg1"/>
                          </a:solidFill>
                        </a:rPr>
                        <a:t>Region -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bg1"/>
                          </a:solidFill>
                        </a:rPr>
                        <a:t>keyword –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bg1"/>
                          </a:solidFill>
                        </a:rPr>
                        <a:t>URL –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bg1"/>
                          </a:solidFill>
                        </a:rPr>
                        <a:t>URL –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174486"/>
                  </a:ext>
                </a:extLst>
              </a:tr>
              <a:tr h="463766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bg1"/>
                          </a:solidFill>
                        </a:rPr>
                        <a:t>Homepages – Array of 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bg1"/>
                          </a:solidFill>
                        </a:rPr>
                        <a:t>log_time – ISODate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bg1"/>
                          </a:solidFill>
                        </a:rPr>
                        <a:t>Header –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bg1"/>
                          </a:solidFill>
                        </a:rPr>
                        <a:t>Parent_keyword –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42827"/>
                  </a:ext>
                </a:extLst>
              </a:tr>
              <a:tr h="463766">
                <a:tc>
                  <a:txBody>
                    <a:bodyPr/>
                    <a:lstStyle/>
                    <a:p>
                      <a:endParaRPr lang="en-SG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bg1"/>
                          </a:solidFill>
                        </a:rPr>
                        <a:t>URLs -  Array of Objects.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bg1"/>
                          </a:solidFill>
                        </a:rPr>
                        <a:t>Content –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bg1"/>
                          </a:solidFill>
                        </a:rPr>
                        <a:t>Region –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537853"/>
                  </a:ext>
                </a:extLst>
              </a:tr>
              <a:tr h="463766">
                <a:tc>
                  <a:txBody>
                    <a:bodyPr/>
                    <a:lstStyle/>
                    <a:p>
                      <a:endParaRPr lang="en-SG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bg1"/>
                          </a:solidFill>
                        </a:rPr>
                        <a:t>Time –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bg1"/>
                          </a:solidFill>
                        </a:rPr>
                        <a:t>Keywords – Array of Strings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305687"/>
                  </a:ext>
                </a:extLst>
              </a:tr>
              <a:tr h="463766">
                <a:tc>
                  <a:txBody>
                    <a:bodyPr/>
                    <a:lstStyle/>
                    <a:p>
                      <a:endParaRPr lang="en-SG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bg1"/>
                          </a:solidFill>
                        </a:rPr>
                        <a:t>Parent_keyword -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bg1"/>
                          </a:solidFill>
                        </a:rPr>
                        <a:t>Summary –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990475"/>
                  </a:ext>
                </a:extLst>
              </a:tr>
              <a:tr h="463766">
                <a:tc>
                  <a:txBody>
                    <a:bodyPr/>
                    <a:lstStyle/>
                    <a:p>
                      <a:endParaRPr lang="en-SG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bg1"/>
                          </a:solidFill>
                        </a:rPr>
                        <a:t>Scraped_time – ISODate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bg1"/>
                          </a:solidFill>
                        </a:rPr>
                        <a:t>Polarity –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316208"/>
                  </a:ext>
                </a:extLst>
              </a:tr>
              <a:tr h="463766">
                <a:tc>
                  <a:txBody>
                    <a:bodyPr/>
                    <a:lstStyle/>
                    <a:p>
                      <a:endParaRPr lang="en-SG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bg1"/>
                          </a:solidFill>
                        </a:rPr>
                        <a:t>Subjectivity -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93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43560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8D99C0A796C4F985772AFB8CA4927" ma:contentTypeVersion="6" ma:contentTypeDescription="Create a new document." ma:contentTypeScope="" ma:versionID="b85f734ac7f135cc8a37ea63d8be37ec">
  <xsd:schema xmlns:xsd="http://www.w3.org/2001/XMLSchema" xmlns:xs="http://www.w3.org/2001/XMLSchema" xmlns:p="http://schemas.microsoft.com/office/2006/metadata/properties" xmlns:ns2="009ac636-0ef8-45f3-86ba-6a2184ef9c3a" xmlns:ns3="b3d8c9d3-bf40-42be-a650-c2f8ef8b2486" targetNamespace="http://schemas.microsoft.com/office/2006/metadata/properties" ma:root="true" ma:fieldsID="201d15c3c08d8e8a4b24f97397a24c18" ns2:_="" ns3:_="">
    <xsd:import namespace="009ac636-0ef8-45f3-86ba-6a2184ef9c3a"/>
    <xsd:import namespace="b3d8c9d3-bf40-42be-a650-c2f8ef8b24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9ac636-0ef8-45f3-86ba-6a2184ef9c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d8c9d3-bf40-42be-a650-c2f8ef8b248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7F089A-5975-461D-A069-2B1C33D1AF8E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b3d8c9d3-bf40-42be-a650-c2f8ef8b2486"/>
    <ds:schemaRef ds:uri="http://schemas.openxmlformats.org/package/2006/metadata/core-properties"/>
    <ds:schemaRef ds:uri="http://purl.org/dc/dcmitype/"/>
    <ds:schemaRef ds:uri="009ac636-0ef8-45f3-86ba-6a2184ef9c3a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09F4844-6801-4DA6-BA5F-0912017D3F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9ac636-0ef8-45f3-86ba-6a2184ef9c3a"/>
    <ds:schemaRef ds:uri="b3d8c9d3-bf40-42be-a650-c2f8ef8b24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030138-1B1D-457B-8EC3-07A9EE30A9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846</TotalTime>
  <Words>299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Trebuchet MS</vt:lpstr>
      <vt:lpstr>Berlin</vt:lpstr>
      <vt:lpstr>The Reverse Prism</vt:lpstr>
      <vt:lpstr>What do you think ? </vt:lpstr>
      <vt:lpstr>How do you know ? </vt:lpstr>
      <vt:lpstr>News  % who say their news media are doing very/somewhat well at reporting</vt:lpstr>
      <vt:lpstr>One News.. Many Views..</vt:lpstr>
      <vt:lpstr>What is right ?</vt:lpstr>
      <vt:lpstr>The Rough Numbers</vt:lpstr>
      <vt:lpstr>What Where &amp; How?</vt:lpstr>
      <vt:lpstr>The Database </vt:lpstr>
      <vt:lpstr>Scraping Setup</vt:lpstr>
      <vt:lpstr>Challenge !!</vt:lpstr>
      <vt:lpstr>Analysis</vt:lpstr>
      <vt:lpstr>Dashboard</vt:lpstr>
      <vt:lpstr>The Future..</vt:lpstr>
      <vt:lpstr>Thank You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Venkateswara</cp:lastModifiedBy>
  <cp:revision>12</cp:revision>
  <dcterms:created xsi:type="dcterms:W3CDTF">2013-07-15T20:26:40Z</dcterms:created>
  <dcterms:modified xsi:type="dcterms:W3CDTF">2018-08-25T16:18:40Z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0x010100D708D99C0A796C4F985772AFB8CA4927</vt:lpwstr>
  </property>
</Properties>
</file>