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kanksha saini" userId="f01374efad48357f" providerId="LiveId" clId="{82CFC34B-E0B8-4629-904D-1001708D2814}"/>
    <pc:docChg chg="modSld">
      <pc:chgData name="Aakanksha saini" userId="f01374efad48357f" providerId="LiveId" clId="{82CFC34B-E0B8-4629-904D-1001708D2814}" dt="2025-03-29T02:44:50.226" v="12"/>
      <pc:docMkLst>
        <pc:docMk/>
      </pc:docMkLst>
      <pc:sldChg chg="modTransition">
        <pc:chgData name="Aakanksha saini" userId="f01374efad48357f" providerId="LiveId" clId="{82CFC34B-E0B8-4629-904D-1001708D2814}" dt="2025-03-29T02:44:12.965" v="6"/>
        <pc:sldMkLst>
          <pc:docMk/>
          <pc:sldMk cId="3108764553" sldId="256"/>
        </pc:sldMkLst>
      </pc:sldChg>
      <pc:sldChg chg="modTransition">
        <pc:chgData name="Aakanksha saini" userId="f01374efad48357f" providerId="LiveId" clId="{82CFC34B-E0B8-4629-904D-1001708D2814}" dt="2025-03-29T02:44:50.226" v="12"/>
        <pc:sldMkLst>
          <pc:docMk/>
          <pc:sldMk cId="62749779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9AB3-B434-45A6-08A5-9B4BC8193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65F73-E9EC-67BC-C0A8-8FD88DBFF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45EC0-BF16-2C52-BFB6-B2C66966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38E7-7830-4DD6-A71D-9F94ED0420E5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A8EF0-2886-7DC7-8ECB-476ED71A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2A22-44FF-5F30-B626-714CC610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09F4-3205-4EC0-B607-3635DB2AA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85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DF98-C6FA-629A-F71B-7F9FDF03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00304-DD97-9072-D471-A9200A26A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8DA9B-ABC1-0F8D-DD34-3290A924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38E7-7830-4DD6-A71D-9F94ED0420E5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EA466-C13C-1B69-C751-59E65490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DEDD-DB80-CDDB-7F3A-C11C1355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09F4-3205-4EC0-B607-3635DB2AA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4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4808C-5264-4EC7-5AFF-D8EC41BD5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F5A40-5A94-B710-0FE4-C9A29844B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92C24-62D4-967C-9BC1-8878DF26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38E7-7830-4DD6-A71D-9F94ED0420E5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78A-1A3C-12C6-492A-1483B382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F1B45-3772-5B0D-4FF5-41184F8C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09F4-3205-4EC0-B607-3635DB2AA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39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A888-BD53-8E4D-76B9-99434D41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62B9F-40C5-1744-7993-368610F40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5375F-2FA3-78D6-15B3-D0A0113D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38E7-7830-4DD6-A71D-9F94ED0420E5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E4A7F-B1FA-4907-621B-303209AA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848EE-1216-2718-D438-833DD1E1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09F4-3205-4EC0-B607-3635DB2AA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75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28E5-D982-E1A4-5D9B-8FA6EEAA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12889-3568-A1BD-8234-1FBAF692C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ADA69-F723-1BD3-FA8C-19B14440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38E7-7830-4DD6-A71D-9F94ED0420E5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74AE6-8155-AF06-554D-7BBEA266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2B497-3D9F-5FA0-DC2A-1E72B21A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09F4-3205-4EC0-B607-3635DB2AA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85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C418-D552-1DAA-09E5-EBDADECB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09A94-5690-C0B7-8EA9-CB0A4C85C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9501B-BD47-132A-A438-97FB0BA04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6A9FD-EDBF-F5FD-A7BC-446CCFF3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38E7-7830-4DD6-A71D-9F94ED0420E5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B85F1-2B72-7864-513D-1746E62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10EBE-A7BC-6873-63CF-FDC48946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09F4-3205-4EC0-B607-3635DB2AA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35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A3E1-034F-5F58-B3B1-0B2D6CCD9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EC83B-4CF7-280B-26AF-AE3F004E9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7A8D3-BB23-95C8-B0D6-8C74B82AD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E96E71-5778-EE80-08BC-F55DAFF40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CC0EA-3D10-EEDD-373B-5C5087E26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BD1A2-3571-914A-D026-F0B5F9B7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38E7-7830-4DD6-A71D-9F94ED0420E5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3E0C5-2A04-DFAD-72EC-EC18823D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DCA27B-FD64-9B7B-2747-24621526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09F4-3205-4EC0-B607-3635DB2AA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61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B384-8627-F874-BFBD-7C6A5B11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AA818-4ED0-E61C-7788-AE866D67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38E7-7830-4DD6-A71D-9F94ED0420E5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A7D74-BB99-4670-CB35-00510B47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86F91-FE43-633E-6B72-A043C5B6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09F4-3205-4EC0-B607-3635DB2AA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92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947CE-1F39-9972-4B9F-10A07467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38E7-7830-4DD6-A71D-9F94ED0420E5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841D2-7184-214A-A157-53050907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8703E-915D-3930-83DA-A68AEFEB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09F4-3205-4EC0-B607-3635DB2AA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14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F7C2-8F6A-FB69-6C49-0DF2BF61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EECC7-2A66-5AFC-B365-73A722F98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20F56-235D-0A43-9065-A13AEE375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8B15F-A679-9423-37FC-99F8A189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38E7-7830-4DD6-A71D-9F94ED0420E5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7AA33-1EF6-3E10-800A-DE1F5B4F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96E6D-CC8F-2054-DEAC-BFA725ED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09F4-3205-4EC0-B607-3635DB2AA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43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EB67-5142-1A85-3A73-0C303FA1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59247-2488-87D5-15A7-5A3A022D2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66BDD-E17B-BD07-A5DE-F83E1ED40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20D67-3633-E46A-0030-C98FF857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38E7-7830-4DD6-A71D-9F94ED0420E5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362E5-9E80-9778-1201-E990EB10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FB635-2B95-D77A-F654-71C1FE80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409F4-3205-4EC0-B607-3635DB2AA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6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0309A6-1292-48F0-E6C3-65617585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FE958-9416-97AF-F498-7C3AD427F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337F0-4946-0DBD-1028-46B2BD6F8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C638E7-7830-4DD6-A71D-9F94ED0420E5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79C1D-A71B-0A1F-0EA1-A64B9E91C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C0AE7-2BA9-4951-657A-893A26F08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8409F4-3205-4EC0-B607-3635DB2AA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36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C824-5163-077E-B26E-1BA225F6D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793102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IN" sz="3200" b="1" dirty="0"/>
              <a:t>Blink</a:t>
            </a:r>
            <a:r>
              <a:rPr lang="en-IN" sz="3200" b="1" dirty="0">
                <a:solidFill>
                  <a:schemeClr val="accent6">
                    <a:lumMod val="75000"/>
                  </a:schemeClr>
                </a:solidFill>
              </a:rPr>
              <a:t>it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DEF08-0718-3309-D0B0-455DA60C8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93103"/>
            <a:ext cx="12191999" cy="6064896"/>
          </a:xfrm>
          <a:solidFill>
            <a:srgbClr val="FFC000"/>
          </a:solidFill>
        </p:spPr>
        <p:txBody>
          <a:bodyPr/>
          <a:lstStyle/>
          <a:p>
            <a:pPr algn="l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BUSINESS REQUIREMENT </a:t>
            </a:r>
          </a:p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</a:p>
          <a:p>
            <a:pPr algn="l"/>
            <a:endParaRPr lang="en-US" dirty="0"/>
          </a:p>
          <a:p>
            <a:pPr algn="l"/>
            <a:r>
              <a:rPr lang="en-US" b="1" dirty="0">
                <a:highlight>
                  <a:srgbClr val="000000"/>
                </a:highlight>
              </a:rPr>
              <a:t> </a:t>
            </a:r>
            <a:r>
              <a:rPr lang="en-US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KPI's Requirements </a:t>
            </a:r>
          </a:p>
          <a:p>
            <a:pPr marL="457200" indent="-457200" algn="l">
              <a:buAutoNum type="arabicPeriod"/>
            </a:pPr>
            <a:r>
              <a:rPr lang="en-US" sz="2800" b="1" dirty="0"/>
              <a:t>Total Sales: </a:t>
            </a:r>
            <a:r>
              <a:rPr lang="en-US" dirty="0"/>
              <a:t>The overall revenue generated from all items sold.</a:t>
            </a:r>
          </a:p>
          <a:p>
            <a:pPr marL="457200" indent="-457200" algn="l">
              <a:buAutoNum type="arabicPeriod"/>
            </a:pPr>
            <a:r>
              <a:rPr lang="en-US" sz="2800" b="1" dirty="0"/>
              <a:t> 2. Average Sales: </a:t>
            </a:r>
            <a:r>
              <a:rPr lang="en-US" dirty="0"/>
              <a:t>The average revenue per sale. </a:t>
            </a:r>
          </a:p>
          <a:p>
            <a:pPr marL="457200" indent="-457200" algn="l">
              <a:buAutoNum type="arabicPeriod"/>
            </a:pPr>
            <a:r>
              <a:rPr lang="en-US" sz="2800" b="1" dirty="0"/>
              <a:t>3. Number of Items</a:t>
            </a:r>
            <a:r>
              <a:rPr lang="en-US" sz="2800" dirty="0"/>
              <a:t>: </a:t>
            </a:r>
            <a:r>
              <a:rPr lang="en-US" dirty="0"/>
              <a:t>The total count of different items sold. </a:t>
            </a:r>
          </a:p>
          <a:p>
            <a:pPr marL="457200" indent="-457200" algn="l">
              <a:buAutoNum type="arabicPeriod"/>
            </a:pPr>
            <a:r>
              <a:rPr lang="en-US" sz="2800" b="1" dirty="0"/>
              <a:t>4. Average Rating: </a:t>
            </a:r>
            <a:r>
              <a:rPr lang="en-US" dirty="0"/>
              <a:t>The average customer rating for items sold. blinkit Analysis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08764553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39A2C18-03E7-5C31-89FA-FCC0099E4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846667"/>
            <a:ext cx="12191999" cy="6011333"/>
          </a:xfrm>
          <a:solidFill>
            <a:srgbClr val="FFC000"/>
          </a:solidFill>
        </p:spPr>
        <p:txBody>
          <a:bodyPr>
            <a:normAutofit fontScale="92500" lnSpcReduction="20000"/>
          </a:bodyPr>
          <a:lstStyle/>
          <a:p>
            <a:pPr algn="l"/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BUSINESS REQUIREMENT </a:t>
            </a:r>
            <a:endParaRPr lang="en-US" sz="28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algn="l"/>
            <a:r>
              <a:rPr lang="en-US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Chart's Requirements</a:t>
            </a:r>
          </a:p>
          <a:p>
            <a:pPr algn="l"/>
            <a:r>
              <a:rPr lang="en-US" dirty="0"/>
              <a:t> 1</a:t>
            </a:r>
            <a:r>
              <a:rPr lang="en-US" b="1" dirty="0"/>
              <a:t>. Total Sales by Fat Content: </a:t>
            </a:r>
          </a:p>
          <a:p>
            <a:pPr algn="l"/>
            <a:r>
              <a:rPr lang="en-US" dirty="0"/>
              <a:t>Objective: Analyze the impact of fat content on total sales. Additional KPI Metrics: Assess how other KPIs (Average Sales, Number of Items, Average Rating) vary with fat content. Chart Type: Donut Chart. </a:t>
            </a:r>
          </a:p>
          <a:p>
            <a:pPr algn="l"/>
            <a:r>
              <a:rPr lang="en-US" b="1" dirty="0"/>
              <a:t>2. Total Sales by Item Type: </a:t>
            </a:r>
          </a:p>
          <a:p>
            <a:pPr algn="l"/>
            <a:r>
              <a:rPr lang="en-US" dirty="0"/>
              <a:t>Objective: Identify the performance of different item types in terms of total sales. Additional KPI Metrics: Assess how other KPIs (Average Sales, Number of Items, Average Rating) vary with fat content. Chart Type: Bar Chart.</a:t>
            </a:r>
          </a:p>
          <a:p>
            <a:pPr algn="l"/>
            <a:r>
              <a:rPr lang="en-US" b="1" dirty="0"/>
              <a:t> 3. Fat Content by Outlet for Total Sales: </a:t>
            </a:r>
          </a:p>
          <a:p>
            <a:pPr algn="l"/>
            <a:r>
              <a:rPr lang="en-US" dirty="0"/>
              <a:t>Objective: Compare total sales across different outlets segmented by fat content. Additional KPI Metrics: Assess how other KPIs (Average Sales, Number of Items, Average Rating) vary with fat content. Chart Type: stacked Column Chart.</a:t>
            </a:r>
          </a:p>
          <a:p>
            <a:pPr algn="l"/>
            <a:r>
              <a:rPr lang="en-US" b="1" dirty="0"/>
              <a:t> 4. Total Sales by Outlet Establishment: </a:t>
            </a:r>
          </a:p>
          <a:p>
            <a:pPr algn="l"/>
            <a:r>
              <a:rPr lang="en-US" dirty="0"/>
              <a:t>Objective: Evaluate how the age or type of outlet establishment influences total sales. Chart Type: Line Chart blinkit Analysis BUSINESS REQUIREMENT Chart's Requirements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B2961B-CC44-24E6-7B73-1CD64852E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846667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IN" sz="3200" b="1" dirty="0" err="1"/>
              <a:t>Blink</a:t>
            </a:r>
            <a:r>
              <a:rPr lang="en-IN" sz="3200" b="1" dirty="0" err="1">
                <a:solidFill>
                  <a:schemeClr val="accent6">
                    <a:lumMod val="75000"/>
                  </a:schemeClr>
                </a:solidFill>
              </a:rPr>
              <a:t>it</a:t>
            </a:r>
            <a:r>
              <a:rPr lang="en-IN" sz="3200" b="1" dirty="0">
                <a:solidFill>
                  <a:schemeClr val="accent6">
                    <a:lumMod val="75000"/>
                  </a:schemeClr>
                </a:solidFill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6274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7758F0-ABFC-9B39-21D8-F5B0157E2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97392"/>
            <a:ext cx="12192000" cy="5960608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l"/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BUSINESS REQUIREMENT 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Chart's Requirements</a:t>
            </a:r>
          </a:p>
          <a:p>
            <a:pPr algn="l"/>
            <a:r>
              <a:rPr lang="en-US" b="1" dirty="0"/>
              <a:t>5. Sales by Outlet Size: </a:t>
            </a:r>
          </a:p>
          <a:p>
            <a:pPr algn="l"/>
            <a:r>
              <a:rPr lang="en-US" dirty="0"/>
              <a:t>Objective: Analyze the correlation between outlet size and total sales. Chart Type: Donut/ Pie Chart. </a:t>
            </a:r>
          </a:p>
          <a:p>
            <a:pPr algn="l"/>
            <a:r>
              <a:rPr lang="en-US" b="1" dirty="0"/>
              <a:t>6. Sales by Outlet Location: </a:t>
            </a:r>
          </a:p>
          <a:p>
            <a:pPr algn="l"/>
            <a:r>
              <a:rPr lang="en-US" dirty="0"/>
              <a:t>Objective: Assess the geographic distribution of sales across different locations. </a:t>
            </a:r>
          </a:p>
          <a:p>
            <a:pPr algn="l"/>
            <a:r>
              <a:rPr lang="en-US" dirty="0"/>
              <a:t>Chart Type : Funnel Map. </a:t>
            </a:r>
          </a:p>
          <a:p>
            <a:pPr algn="l"/>
            <a:r>
              <a:rPr lang="en-US" b="1" dirty="0"/>
              <a:t>7. All Metrics by Outlet Type: </a:t>
            </a:r>
          </a:p>
          <a:p>
            <a:pPr algn="l"/>
            <a:r>
              <a:rPr lang="en-US" dirty="0"/>
              <a:t>Objective: Provide a comprehensive view of all key metrics (Total Sales, Average Sales, Number of Items, Average Rating) broken down by different outlet types. Chart Type: Matrix Card. 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6C5A20D-ADD3-EFAA-0BA9-8EA240087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97392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IN" sz="3200" b="1" dirty="0"/>
              <a:t>Blink</a:t>
            </a:r>
            <a:r>
              <a:rPr lang="en-IN" sz="3200" b="1" dirty="0">
                <a:solidFill>
                  <a:schemeClr val="accent6">
                    <a:lumMod val="75000"/>
                  </a:schemeClr>
                </a:solidFill>
              </a:rPr>
              <a:t>it Analysis</a:t>
            </a:r>
          </a:p>
        </p:txBody>
      </p:sp>
    </p:spTree>
    <p:extLst>
      <p:ext uri="{BB962C8B-B14F-4D97-AF65-F5344CB8AC3E}">
        <p14:creationId xmlns:p14="http://schemas.microsoft.com/office/powerpoint/2010/main" val="221352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396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Blinkit Analysis</vt:lpstr>
      <vt:lpstr>Blinkit Analysis</vt:lpstr>
      <vt:lpstr>Blinkit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Aakanksha saini</dc:creator>
  <cp:lastModifiedBy>Aakanksha saini</cp:lastModifiedBy>
  <cp:revision>1</cp:revision>
  <dcterms:created xsi:type="dcterms:W3CDTF">2025-03-29T02:28:16Z</dcterms:created>
  <dcterms:modified xsi:type="dcterms:W3CDTF">2025-03-29T02:44:58Z</dcterms:modified>
</cp:coreProperties>
</file>