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4"/>
  </p:notesMasterIdLst>
  <p:sldIdLst>
    <p:sldId id="256" r:id="rId2"/>
    <p:sldId id="273" r:id="rId3"/>
    <p:sldId id="258" r:id="rId4"/>
    <p:sldId id="259" r:id="rId5"/>
    <p:sldId id="260" r:id="rId6"/>
    <p:sldId id="261" r:id="rId7"/>
    <p:sldId id="262" r:id="rId8"/>
    <p:sldId id="263" r:id="rId9"/>
    <p:sldId id="268" r:id="rId10"/>
    <p:sldId id="265" r:id="rId11"/>
    <p:sldId id="266" r:id="rId12"/>
    <p:sldId id="267" r:id="rId13"/>
    <p:sldId id="274" r:id="rId14"/>
    <p:sldId id="275" r:id="rId15"/>
    <p:sldId id="276" r:id="rId16"/>
    <p:sldId id="280" r:id="rId17"/>
    <p:sldId id="291" r:id="rId18"/>
    <p:sldId id="292" r:id="rId19"/>
    <p:sldId id="278" r:id="rId20"/>
    <p:sldId id="277" r:id="rId21"/>
    <p:sldId id="279" r:id="rId22"/>
    <p:sldId id="282" r:id="rId23"/>
    <p:sldId id="283" r:id="rId24"/>
    <p:sldId id="284" r:id="rId25"/>
    <p:sldId id="285" r:id="rId26"/>
    <p:sldId id="286" r:id="rId27"/>
    <p:sldId id="287" r:id="rId28"/>
    <p:sldId id="289" r:id="rId29"/>
    <p:sldId id="290" r:id="rId30"/>
    <p:sldId id="288" r:id="rId31"/>
    <p:sldId id="293" r:id="rId32"/>
    <p:sldId id="29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CEE783-3760-447D-9E68-5E3A21D8C27C}" v="1147" dt="2021-04-21T14:30:20.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78" d="100"/>
          <a:sy n="78" d="100"/>
        </p:scale>
        <p:origin x="9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userId="1d3a7b9c35590993" providerId="LiveId" clId="{2D50B162-CFA8-4840-9CF2-B039B75C15E0}"/>
    <pc:docChg chg="undo custSel addSld delSld modSld sldOrd">
      <pc:chgData name="Akhil" userId="1d3a7b9c35590993" providerId="LiveId" clId="{2D50B162-CFA8-4840-9CF2-B039B75C15E0}" dt="2021-03-14T09:39:08.491" v="4495"/>
      <pc:docMkLst>
        <pc:docMk/>
      </pc:docMkLst>
      <pc:sldChg chg="modSp mod modTransition">
        <pc:chgData name="Akhil" userId="1d3a7b9c35590993" providerId="LiveId" clId="{2D50B162-CFA8-4840-9CF2-B039B75C15E0}" dt="2021-03-14T08:19:18.905" v="2126" actId="207"/>
        <pc:sldMkLst>
          <pc:docMk/>
          <pc:sldMk cId="2399173803" sldId="256"/>
        </pc:sldMkLst>
        <pc:spChg chg="mod">
          <ac:chgData name="Akhil" userId="1d3a7b9c35590993" providerId="LiveId" clId="{2D50B162-CFA8-4840-9CF2-B039B75C15E0}" dt="2021-03-14T08:19:18.905" v="2126" actId="207"/>
          <ac:spMkLst>
            <pc:docMk/>
            <pc:sldMk cId="2399173803" sldId="256"/>
            <ac:spMk id="2" creationId="{94772B35-03BA-45FA-B005-13F0B20B085E}"/>
          </ac:spMkLst>
        </pc:spChg>
      </pc:sldChg>
      <pc:sldChg chg="modSp mod">
        <pc:chgData name="Akhil" userId="1d3a7b9c35590993" providerId="LiveId" clId="{2D50B162-CFA8-4840-9CF2-B039B75C15E0}" dt="2021-03-14T08:19:47.311" v="2127" actId="207"/>
        <pc:sldMkLst>
          <pc:docMk/>
          <pc:sldMk cId="1049214983" sldId="257"/>
        </pc:sldMkLst>
        <pc:spChg chg="mod">
          <ac:chgData name="Akhil" userId="1d3a7b9c35590993" providerId="LiveId" clId="{2D50B162-CFA8-4840-9CF2-B039B75C15E0}" dt="2021-03-14T08:19:47.311" v="2127" actId="207"/>
          <ac:spMkLst>
            <pc:docMk/>
            <pc:sldMk cId="1049214983" sldId="257"/>
            <ac:spMk id="2" creationId="{EED777B9-FA81-4B1B-9618-2AF916D83B6E}"/>
          </ac:spMkLst>
        </pc:spChg>
        <pc:spChg chg="mod">
          <ac:chgData name="Akhil" userId="1d3a7b9c35590993" providerId="LiveId" clId="{2D50B162-CFA8-4840-9CF2-B039B75C15E0}" dt="2021-03-14T07:57:14.334" v="1696" actId="27636"/>
          <ac:spMkLst>
            <pc:docMk/>
            <pc:sldMk cId="1049214983" sldId="257"/>
            <ac:spMk id="3" creationId="{4E900BAC-D7AE-4B7A-84BC-EEC647267CA9}"/>
          </ac:spMkLst>
        </pc:spChg>
      </pc:sldChg>
      <pc:sldChg chg="modSp mod">
        <pc:chgData name="Akhil" userId="1d3a7b9c35590993" providerId="LiveId" clId="{2D50B162-CFA8-4840-9CF2-B039B75C15E0}" dt="2021-03-14T08:20:00.137" v="2131" actId="207"/>
        <pc:sldMkLst>
          <pc:docMk/>
          <pc:sldMk cId="119888689" sldId="258"/>
        </pc:sldMkLst>
        <pc:spChg chg="mod">
          <ac:chgData name="Akhil" userId="1d3a7b9c35590993" providerId="LiveId" clId="{2D50B162-CFA8-4840-9CF2-B039B75C15E0}" dt="2021-03-14T08:20:00.137" v="2131" actId="207"/>
          <ac:spMkLst>
            <pc:docMk/>
            <pc:sldMk cId="119888689" sldId="258"/>
            <ac:spMk id="2" creationId="{763FA1EB-2CD1-48E3-A410-BF29AE929CE3}"/>
          </ac:spMkLst>
        </pc:spChg>
      </pc:sldChg>
      <pc:sldChg chg="addSp modSp mod modAnim">
        <pc:chgData name="Akhil" userId="1d3a7b9c35590993" providerId="LiveId" clId="{2D50B162-CFA8-4840-9CF2-B039B75C15E0}" dt="2021-03-14T08:33:04.485" v="2354" actId="1076"/>
        <pc:sldMkLst>
          <pc:docMk/>
          <pc:sldMk cId="3857100106" sldId="259"/>
        </pc:sldMkLst>
        <pc:spChg chg="mod">
          <ac:chgData name="Akhil" userId="1d3a7b9c35590993" providerId="LiveId" clId="{2D50B162-CFA8-4840-9CF2-B039B75C15E0}" dt="2021-03-14T08:32:51.458" v="2352" actId="14100"/>
          <ac:spMkLst>
            <pc:docMk/>
            <pc:sldMk cId="3857100106" sldId="259"/>
            <ac:spMk id="2" creationId="{E952FE67-8434-4C35-AEA3-A5A906D14417}"/>
          </ac:spMkLst>
        </pc:spChg>
        <pc:spChg chg="mod">
          <ac:chgData name="Akhil" userId="1d3a7b9c35590993" providerId="LiveId" clId="{2D50B162-CFA8-4840-9CF2-B039B75C15E0}" dt="2021-03-14T08:32:27.967" v="2345" actId="27636"/>
          <ac:spMkLst>
            <pc:docMk/>
            <pc:sldMk cId="3857100106" sldId="259"/>
            <ac:spMk id="3" creationId="{4A378289-D8AB-4F9F-8284-0229AA6994F8}"/>
          </ac:spMkLst>
        </pc:spChg>
        <pc:picChg chg="add mod">
          <ac:chgData name="Akhil" userId="1d3a7b9c35590993" providerId="LiveId" clId="{2D50B162-CFA8-4840-9CF2-B039B75C15E0}" dt="2021-03-14T08:33:04.485" v="2354" actId="1076"/>
          <ac:picMkLst>
            <pc:docMk/>
            <pc:sldMk cId="3857100106" sldId="259"/>
            <ac:picMk id="4" creationId="{A392BB24-50D5-41B6-9677-BFF796531F25}"/>
          </ac:picMkLst>
        </pc:picChg>
      </pc:sldChg>
      <pc:sldChg chg="modSp mod modAnim">
        <pc:chgData name="Akhil" userId="1d3a7b9c35590993" providerId="LiveId" clId="{2D50B162-CFA8-4840-9CF2-B039B75C15E0}" dt="2021-03-14T08:20:05.567" v="2133" actId="207"/>
        <pc:sldMkLst>
          <pc:docMk/>
          <pc:sldMk cId="1934592300" sldId="260"/>
        </pc:sldMkLst>
        <pc:spChg chg="mod">
          <ac:chgData name="Akhil" userId="1d3a7b9c35590993" providerId="LiveId" clId="{2D50B162-CFA8-4840-9CF2-B039B75C15E0}" dt="2021-03-14T08:20:05.567" v="2133" actId="207"/>
          <ac:spMkLst>
            <pc:docMk/>
            <pc:sldMk cId="1934592300" sldId="260"/>
            <ac:spMk id="2" creationId="{3BAC89FE-A7D6-4182-9789-617D297E49CC}"/>
          </ac:spMkLst>
        </pc:spChg>
        <pc:spChg chg="mod">
          <ac:chgData name="Akhil" userId="1d3a7b9c35590993" providerId="LiveId" clId="{2D50B162-CFA8-4840-9CF2-B039B75C15E0}" dt="2021-03-14T08:17:58.165" v="2121" actId="20577"/>
          <ac:spMkLst>
            <pc:docMk/>
            <pc:sldMk cId="1934592300" sldId="260"/>
            <ac:spMk id="3" creationId="{0D6EBE26-7B73-457C-84C4-BDF80DE50D7B}"/>
          </ac:spMkLst>
        </pc:spChg>
      </pc:sldChg>
      <pc:sldChg chg="modSp mod modAnim">
        <pc:chgData name="Akhil" userId="1d3a7b9c35590993" providerId="LiveId" clId="{2D50B162-CFA8-4840-9CF2-B039B75C15E0}" dt="2021-03-14T08:20:11.305" v="2134" actId="207"/>
        <pc:sldMkLst>
          <pc:docMk/>
          <pc:sldMk cId="3214811622" sldId="261"/>
        </pc:sldMkLst>
        <pc:spChg chg="mod">
          <ac:chgData name="Akhil" userId="1d3a7b9c35590993" providerId="LiveId" clId="{2D50B162-CFA8-4840-9CF2-B039B75C15E0}" dt="2021-03-14T08:20:11.305" v="2134" actId="207"/>
          <ac:spMkLst>
            <pc:docMk/>
            <pc:sldMk cId="3214811622" sldId="261"/>
            <ac:spMk id="2" creationId="{01651508-9FA8-418A-B7D5-4FEFE5105F97}"/>
          </ac:spMkLst>
        </pc:spChg>
        <pc:spChg chg="mod">
          <ac:chgData name="Akhil" userId="1d3a7b9c35590993" providerId="LiveId" clId="{2D50B162-CFA8-4840-9CF2-B039B75C15E0}" dt="2021-03-14T07:51:53.205" v="1610" actId="255"/>
          <ac:spMkLst>
            <pc:docMk/>
            <pc:sldMk cId="3214811622" sldId="261"/>
            <ac:spMk id="3" creationId="{D734F18E-1A3C-4A2B-AF0D-ABEE74C2926A}"/>
          </ac:spMkLst>
        </pc:spChg>
      </pc:sldChg>
      <pc:sldChg chg="modSp mod modAnim">
        <pc:chgData name="Akhil" userId="1d3a7b9c35590993" providerId="LiveId" clId="{2D50B162-CFA8-4840-9CF2-B039B75C15E0}" dt="2021-03-14T09:07:16.468" v="2614"/>
        <pc:sldMkLst>
          <pc:docMk/>
          <pc:sldMk cId="3700415285" sldId="262"/>
        </pc:sldMkLst>
        <pc:spChg chg="mod">
          <ac:chgData name="Akhil" userId="1d3a7b9c35590993" providerId="LiveId" clId="{2D50B162-CFA8-4840-9CF2-B039B75C15E0}" dt="2021-03-14T08:20:14.514" v="2135" actId="207"/>
          <ac:spMkLst>
            <pc:docMk/>
            <pc:sldMk cId="3700415285" sldId="262"/>
            <ac:spMk id="2" creationId="{AAC93E4E-5B1D-400C-8180-D962C02CB510}"/>
          </ac:spMkLst>
        </pc:spChg>
        <pc:spChg chg="mod">
          <ac:chgData name="Akhil" userId="1d3a7b9c35590993" providerId="LiveId" clId="{2D50B162-CFA8-4840-9CF2-B039B75C15E0}" dt="2021-03-14T09:07:16.468" v="2614"/>
          <ac:spMkLst>
            <pc:docMk/>
            <pc:sldMk cId="3700415285" sldId="262"/>
            <ac:spMk id="3" creationId="{ACCA305A-64D7-45DF-94D8-1C549AB52758}"/>
          </ac:spMkLst>
        </pc:spChg>
      </pc:sldChg>
      <pc:sldChg chg="delSp modSp mod">
        <pc:chgData name="Akhil" userId="1d3a7b9c35590993" providerId="LiveId" clId="{2D50B162-CFA8-4840-9CF2-B039B75C15E0}" dt="2021-03-14T09:27:46.915" v="3792" actId="14100"/>
        <pc:sldMkLst>
          <pc:docMk/>
          <pc:sldMk cId="3892847432" sldId="263"/>
        </pc:sldMkLst>
        <pc:spChg chg="mod">
          <ac:chgData name="Akhil" userId="1d3a7b9c35590993" providerId="LiveId" clId="{2D50B162-CFA8-4840-9CF2-B039B75C15E0}" dt="2021-03-14T08:20:25.199" v="2138" actId="207"/>
          <ac:spMkLst>
            <pc:docMk/>
            <pc:sldMk cId="3892847432" sldId="263"/>
            <ac:spMk id="2" creationId="{B36CD2CA-8A84-469A-8AF9-E2E774EE8CB4}"/>
          </ac:spMkLst>
        </pc:spChg>
        <pc:spChg chg="mod">
          <ac:chgData name="Akhil" userId="1d3a7b9c35590993" providerId="LiveId" clId="{2D50B162-CFA8-4840-9CF2-B039B75C15E0}" dt="2021-03-14T09:27:46.915" v="3792" actId="14100"/>
          <ac:spMkLst>
            <pc:docMk/>
            <pc:sldMk cId="3892847432" sldId="263"/>
            <ac:spMk id="3" creationId="{D1701331-BAFC-42D2-90EC-B22C924D96BD}"/>
          </ac:spMkLst>
        </pc:spChg>
        <pc:picChg chg="del mod">
          <ac:chgData name="Akhil" userId="1d3a7b9c35590993" providerId="LiveId" clId="{2D50B162-CFA8-4840-9CF2-B039B75C15E0}" dt="2021-03-14T07:37:39.287" v="584" actId="478"/>
          <ac:picMkLst>
            <pc:docMk/>
            <pc:sldMk cId="3892847432" sldId="263"/>
            <ac:picMk id="7" creationId="{598B6358-6581-4075-810C-58A014A93DD8}"/>
          </ac:picMkLst>
        </pc:picChg>
      </pc:sldChg>
      <pc:sldChg chg="modSp mod">
        <pc:chgData name="Akhil" userId="1d3a7b9c35590993" providerId="LiveId" clId="{2D50B162-CFA8-4840-9CF2-B039B75C15E0}" dt="2021-03-14T08:20:33.514" v="2141" actId="207"/>
        <pc:sldMkLst>
          <pc:docMk/>
          <pc:sldMk cId="2911859236" sldId="264"/>
        </pc:sldMkLst>
        <pc:spChg chg="mod">
          <ac:chgData name="Akhil" userId="1d3a7b9c35590993" providerId="LiveId" clId="{2D50B162-CFA8-4840-9CF2-B039B75C15E0}" dt="2021-03-14T08:20:33.514" v="2141" actId="207"/>
          <ac:spMkLst>
            <pc:docMk/>
            <pc:sldMk cId="2911859236" sldId="264"/>
            <ac:spMk id="2" creationId="{4FD7C711-B22B-49C4-9770-B558A55FE823}"/>
          </ac:spMkLst>
        </pc:spChg>
        <pc:picChg chg="mod">
          <ac:chgData name="Akhil" userId="1d3a7b9c35590993" providerId="LiveId" clId="{2D50B162-CFA8-4840-9CF2-B039B75C15E0}" dt="2021-03-14T07:58:59.390" v="1710" actId="14100"/>
          <ac:picMkLst>
            <pc:docMk/>
            <pc:sldMk cId="2911859236" sldId="264"/>
            <ac:picMk id="5" creationId="{62D4B1CB-9DC7-4934-AEF2-54979F8D6852}"/>
          </ac:picMkLst>
        </pc:picChg>
      </pc:sldChg>
      <pc:sldChg chg="modSp mod modAnim">
        <pc:chgData name="Akhil" userId="1d3a7b9c35590993" providerId="LiveId" clId="{2D50B162-CFA8-4840-9CF2-B039B75C15E0}" dt="2021-03-14T08:20:35.709" v="2142" actId="207"/>
        <pc:sldMkLst>
          <pc:docMk/>
          <pc:sldMk cId="1582827499" sldId="265"/>
        </pc:sldMkLst>
        <pc:spChg chg="mod">
          <ac:chgData name="Akhil" userId="1d3a7b9c35590993" providerId="LiveId" clId="{2D50B162-CFA8-4840-9CF2-B039B75C15E0}" dt="2021-03-14T08:20:35.709" v="2142" actId="207"/>
          <ac:spMkLst>
            <pc:docMk/>
            <pc:sldMk cId="1582827499" sldId="265"/>
            <ac:spMk id="2" creationId="{2B1C3211-B088-407D-B953-2D79ED2CADD9}"/>
          </ac:spMkLst>
        </pc:spChg>
      </pc:sldChg>
      <pc:sldChg chg="modSp mod modAnim">
        <pc:chgData name="Akhil" userId="1d3a7b9c35590993" providerId="LiveId" clId="{2D50B162-CFA8-4840-9CF2-B039B75C15E0}" dt="2021-03-14T08:20:40.857" v="2144" actId="207"/>
        <pc:sldMkLst>
          <pc:docMk/>
          <pc:sldMk cId="2483491330" sldId="266"/>
        </pc:sldMkLst>
        <pc:spChg chg="mod">
          <ac:chgData name="Akhil" userId="1d3a7b9c35590993" providerId="LiveId" clId="{2D50B162-CFA8-4840-9CF2-B039B75C15E0}" dt="2021-03-14T08:20:40.857" v="2144" actId="207"/>
          <ac:spMkLst>
            <pc:docMk/>
            <pc:sldMk cId="2483491330" sldId="266"/>
            <ac:spMk id="2" creationId="{940E0BD4-0C2C-4A9F-8018-3D23C463FE38}"/>
          </ac:spMkLst>
        </pc:spChg>
        <pc:spChg chg="mod">
          <ac:chgData name="Akhil" userId="1d3a7b9c35590993" providerId="LiveId" clId="{2D50B162-CFA8-4840-9CF2-B039B75C15E0}" dt="2021-03-14T07:56:20.007" v="1686" actId="20577"/>
          <ac:spMkLst>
            <pc:docMk/>
            <pc:sldMk cId="2483491330" sldId="266"/>
            <ac:spMk id="31" creationId="{015339AD-34A3-46C0-8D07-7633F5F08211}"/>
          </ac:spMkLst>
        </pc:spChg>
      </pc:sldChg>
      <pc:sldChg chg="addSp delSp modSp mod modAnim">
        <pc:chgData name="Akhil" userId="1d3a7b9c35590993" providerId="LiveId" clId="{2D50B162-CFA8-4840-9CF2-B039B75C15E0}" dt="2021-03-14T09:29:11.422" v="3795"/>
        <pc:sldMkLst>
          <pc:docMk/>
          <pc:sldMk cId="3500262030" sldId="267"/>
        </pc:sldMkLst>
        <pc:spChg chg="mod">
          <ac:chgData name="Akhil" userId="1d3a7b9c35590993" providerId="LiveId" clId="{2D50B162-CFA8-4840-9CF2-B039B75C15E0}" dt="2021-03-14T08:20:43.043" v="2145" actId="207"/>
          <ac:spMkLst>
            <pc:docMk/>
            <pc:sldMk cId="3500262030" sldId="267"/>
            <ac:spMk id="2" creationId="{5E3DF713-FA6E-40E7-9948-0B9A901F3940}"/>
          </ac:spMkLst>
        </pc:spChg>
        <pc:spChg chg="del">
          <ac:chgData name="Akhil" userId="1d3a7b9c35590993" providerId="LiveId" clId="{2D50B162-CFA8-4840-9CF2-B039B75C15E0}" dt="2021-03-14T08:50:18.109" v="2355" actId="931"/>
          <ac:spMkLst>
            <pc:docMk/>
            <pc:sldMk cId="3500262030" sldId="267"/>
            <ac:spMk id="3" creationId="{FC33E527-50E0-44CE-95C6-023FBFCD2B3D}"/>
          </ac:spMkLst>
        </pc:spChg>
        <pc:spChg chg="add del mod">
          <ac:chgData name="Akhil" userId="1d3a7b9c35590993" providerId="LiveId" clId="{2D50B162-CFA8-4840-9CF2-B039B75C15E0}" dt="2021-03-14T09:09:44.319" v="2632"/>
          <ac:spMkLst>
            <pc:docMk/>
            <pc:sldMk cId="3500262030" sldId="267"/>
            <ac:spMk id="8" creationId="{F1696EF1-8EB7-498E-816B-365B7FC50DC5}"/>
          </ac:spMkLst>
        </pc:spChg>
        <pc:spChg chg="add mod">
          <ac:chgData name="Akhil" userId="1d3a7b9c35590993" providerId="LiveId" clId="{2D50B162-CFA8-4840-9CF2-B039B75C15E0}" dt="2021-03-14T09:14:38.155" v="3046" actId="14100"/>
          <ac:spMkLst>
            <pc:docMk/>
            <pc:sldMk cId="3500262030" sldId="267"/>
            <ac:spMk id="9" creationId="{D5AAF2C1-3E6C-4AFF-9079-ED90FBCC8CA7}"/>
          </ac:spMkLst>
        </pc:spChg>
        <pc:picChg chg="add mod">
          <ac:chgData name="Akhil" userId="1d3a7b9c35590993" providerId="LiveId" clId="{2D50B162-CFA8-4840-9CF2-B039B75C15E0}" dt="2021-03-14T09:14:54.937" v="3049" actId="14100"/>
          <ac:picMkLst>
            <pc:docMk/>
            <pc:sldMk cId="3500262030" sldId="267"/>
            <ac:picMk id="5" creationId="{F657EEE8-739F-4F95-9645-0FEC00443648}"/>
          </ac:picMkLst>
        </pc:picChg>
        <pc:picChg chg="add mod">
          <ac:chgData name="Akhil" userId="1d3a7b9c35590993" providerId="LiveId" clId="{2D50B162-CFA8-4840-9CF2-B039B75C15E0}" dt="2021-03-14T09:14:41.410" v="3047" actId="1076"/>
          <ac:picMkLst>
            <pc:docMk/>
            <pc:sldMk cId="3500262030" sldId="267"/>
            <ac:picMk id="7" creationId="{2EAE84F5-FE65-46CB-AD20-7A9F984A3D3C}"/>
          </ac:picMkLst>
        </pc:picChg>
      </pc:sldChg>
      <pc:sldChg chg="modSp mod modAnim">
        <pc:chgData name="Akhil" userId="1d3a7b9c35590993" providerId="LiveId" clId="{2D50B162-CFA8-4840-9CF2-B039B75C15E0}" dt="2021-03-14T08:20:30.912" v="2140" actId="207"/>
        <pc:sldMkLst>
          <pc:docMk/>
          <pc:sldMk cId="2087648900" sldId="268"/>
        </pc:sldMkLst>
        <pc:spChg chg="mod">
          <ac:chgData name="Akhil" userId="1d3a7b9c35590993" providerId="LiveId" clId="{2D50B162-CFA8-4840-9CF2-B039B75C15E0}" dt="2021-03-14T08:20:30.912" v="2140" actId="207"/>
          <ac:spMkLst>
            <pc:docMk/>
            <pc:sldMk cId="2087648900" sldId="268"/>
            <ac:spMk id="2" creationId="{EE22AE22-42EE-4124-BA09-376518652C90}"/>
          </ac:spMkLst>
        </pc:spChg>
        <pc:spChg chg="mod">
          <ac:chgData name="Akhil" userId="1d3a7b9c35590993" providerId="LiveId" clId="{2D50B162-CFA8-4840-9CF2-B039B75C15E0}" dt="2021-03-14T07:55:18.543" v="1668" actId="14100"/>
          <ac:spMkLst>
            <pc:docMk/>
            <pc:sldMk cId="2087648900" sldId="268"/>
            <ac:spMk id="3" creationId="{F738F73B-6B20-413C-9795-40B4C38BAE1C}"/>
          </ac:spMkLst>
        </pc:spChg>
      </pc:sldChg>
      <pc:sldChg chg="modSp mod">
        <pc:chgData name="Akhil" userId="1d3a7b9c35590993" providerId="LiveId" clId="{2D50B162-CFA8-4840-9CF2-B039B75C15E0}" dt="2021-03-14T08:20:38.318" v="2143" actId="207"/>
        <pc:sldMkLst>
          <pc:docMk/>
          <pc:sldMk cId="1774866605" sldId="269"/>
        </pc:sldMkLst>
        <pc:spChg chg="mod">
          <ac:chgData name="Akhil" userId="1d3a7b9c35590993" providerId="LiveId" clId="{2D50B162-CFA8-4840-9CF2-B039B75C15E0}" dt="2021-03-14T08:20:38.318" v="2143" actId="207"/>
          <ac:spMkLst>
            <pc:docMk/>
            <pc:sldMk cId="1774866605" sldId="269"/>
            <ac:spMk id="2" creationId="{FB0EE215-926D-4666-B266-E241DB2B2329}"/>
          </ac:spMkLst>
        </pc:spChg>
      </pc:sldChg>
      <pc:sldChg chg="addSp delSp modSp new del">
        <pc:chgData name="Akhil" userId="1d3a7b9c35590993" providerId="LiveId" clId="{2D50B162-CFA8-4840-9CF2-B039B75C15E0}" dt="2021-03-14T09:08:20.303" v="2615" actId="2696"/>
        <pc:sldMkLst>
          <pc:docMk/>
          <pc:sldMk cId="2362501822" sldId="270"/>
        </pc:sldMkLst>
        <pc:spChg chg="del">
          <ac:chgData name="Akhil" userId="1d3a7b9c35590993" providerId="LiveId" clId="{2D50B162-CFA8-4840-9CF2-B039B75C15E0}" dt="2021-03-14T07:37:36.973" v="583"/>
          <ac:spMkLst>
            <pc:docMk/>
            <pc:sldMk cId="2362501822" sldId="270"/>
            <ac:spMk id="3" creationId="{EA04D45A-6583-4A72-AA20-63E885ED2DEC}"/>
          </ac:spMkLst>
        </pc:spChg>
        <pc:picChg chg="add mod">
          <ac:chgData name="Akhil" userId="1d3a7b9c35590993" providerId="LiveId" clId="{2D50B162-CFA8-4840-9CF2-B039B75C15E0}" dt="2021-03-14T07:37:36.973" v="583"/>
          <ac:picMkLst>
            <pc:docMk/>
            <pc:sldMk cId="2362501822" sldId="270"/>
            <ac:picMk id="4" creationId="{1C80E221-16F1-4C71-A21C-CD0D56A1EF86}"/>
          </ac:picMkLst>
        </pc:picChg>
      </pc:sldChg>
      <pc:sldChg chg="addSp delSp modSp new mod">
        <pc:chgData name="Akhil" userId="1d3a7b9c35590993" providerId="LiveId" clId="{2D50B162-CFA8-4840-9CF2-B039B75C15E0}" dt="2021-03-14T09:01:44.119" v="2582" actId="1076"/>
        <pc:sldMkLst>
          <pc:docMk/>
          <pc:sldMk cId="2008364139" sldId="271"/>
        </pc:sldMkLst>
        <pc:spChg chg="mod">
          <ac:chgData name="Akhil" userId="1d3a7b9c35590993" providerId="LiveId" clId="{2D50B162-CFA8-4840-9CF2-B039B75C15E0}" dt="2021-03-14T08:29:51.531" v="2281" actId="14100"/>
          <ac:spMkLst>
            <pc:docMk/>
            <pc:sldMk cId="2008364139" sldId="271"/>
            <ac:spMk id="2" creationId="{E8557C48-A482-4205-8968-9C2615B03823}"/>
          </ac:spMkLst>
        </pc:spChg>
        <pc:spChg chg="mod">
          <ac:chgData name="Akhil" userId="1d3a7b9c35590993" providerId="LiveId" clId="{2D50B162-CFA8-4840-9CF2-B039B75C15E0}" dt="2021-03-14T08:58:20.943" v="2497" actId="20577"/>
          <ac:spMkLst>
            <pc:docMk/>
            <pc:sldMk cId="2008364139" sldId="271"/>
            <ac:spMk id="3" creationId="{A6EC8219-E2BA-4AF2-90D5-E7F3C22ACA9F}"/>
          </ac:spMkLst>
        </pc:spChg>
        <pc:picChg chg="add del mod">
          <ac:chgData name="Akhil" userId="1d3a7b9c35590993" providerId="LiveId" clId="{2D50B162-CFA8-4840-9CF2-B039B75C15E0}" dt="2021-03-14T08:56:27.130" v="2483" actId="478"/>
          <ac:picMkLst>
            <pc:docMk/>
            <pc:sldMk cId="2008364139" sldId="271"/>
            <ac:picMk id="4" creationId="{9F19F1D6-8542-4E92-993B-9486EB80294B}"/>
          </ac:picMkLst>
        </pc:picChg>
        <pc:picChg chg="add mod">
          <ac:chgData name="Akhil" userId="1d3a7b9c35590993" providerId="LiveId" clId="{2D50B162-CFA8-4840-9CF2-B039B75C15E0}" dt="2021-03-14T09:01:44.119" v="2582" actId="1076"/>
          <ac:picMkLst>
            <pc:docMk/>
            <pc:sldMk cId="2008364139" sldId="271"/>
            <ac:picMk id="6" creationId="{AD1A64AC-B886-4B74-A214-C2B1D0F5EE53}"/>
          </ac:picMkLst>
        </pc:picChg>
      </pc:sldChg>
      <pc:sldChg chg="new del">
        <pc:chgData name="Akhil" userId="1d3a7b9c35590993" providerId="LiveId" clId="{2D50B162-CFA8-4840-9CF2-B039B75C15E0}" dt="2021-03-14T07:38:11.994" v="695" actId="47"/>
        <pc:sldMkLst>
          <pc:docMk/>
          <pc:sldMk cId="3556127769" sldId="271"/>
        </pc:sldMkLst>
      </pc:sldChg>
      <pc:sldChg chg="addSp modSp new mod">
        <pc:chgData name="Akhil" userId="1d3a7b9c35590993" providerId="LiveId" clId="{2D50B162-CFA8-4840-9CF2-B039B75C15E0}" dt="2021-03-14T09:03:27.160" v="2613" actId="20577"/>
        <pc:sldMkLst>
          <pc:docMk/>
          <pc:sldMk cId="2000305558" sldId="272"/>
        </pc:sldMkLst>
        <pc:spChg chg="mod">
          <ac:chgData name="Akhil" userId="1d3a7b9c35590993" providerId="LiveId" clId="{2D50B162-CFA8-4840-9CF2-B039B75C15E0}" dt="2021-03-14T08:29:47.823" v="2280" actId="14100"/>
          <ac:spMkLst>
            <pc:docMk/>
            <pc:sldMk cId="2000305558" sldId="272"/>
            <ac:spMk id="2" creationId="{CF861284-72C7-406F-B83E-BCA8564E73CA}"/>
          </ac:spMkLst>
        </pc:spChg>
        <pc:spChg chg="mod">
          <ac:chgData name="Akhil" userId="1d3a7b9c35590993" providerId="LiveId" clId="{2D50B162-CFA8-4840-9CF2-B039B75C15E0}" dt="2021-03-14T09:03:27.160" v="2613" actId="20577"/>
          <ac:spMkLst>
            <pc:docMk/>
            <pc:sldMk cId="2000305558" sldId="272"/>
            <ac:spMk id="3" creationId="{262B0427-FBF0-4947-9B92-97FC68AA34AA}"/>
          </ac:spMkLst>
        </pc:spChg>
        <pc:picChg chg="add mod">
          <ac:chgData name="Akhil" userId="1d3a7b9c35590993" providerId="LiveId" clId="{2D50B162-CFA8-4840-9CF2-B039B75C15E0}" dt="2021-03-14T09:01:55.107" v="2585" actId="1076"/>
          <ac:picMkLst>
            <pc:docMk/>
            <pc:sldMk cId="2000305558" sldId="272"/>
            <ac:picMk id="4" creationId="{3E783ECC-5A8A-4328-8F42-8EC2230093B5}"/>
          </ac:picMkLst>
        </pc:picChg>
      </pc:sldChg>
      <pc:sldChg chg="addSp delSp modSp new mod">
        <pc:chgData name="Akhil" userId="1d3a7b9c35590993" providerId="LiveId" clId="{2D50B162-CFA8-4840-9CF2-B039B75C15E0}" dt="2021-03-14T08:29:44.995" v="2279" actId="14100"/>
        <pc:sldMkLst>
          <pc:docMk/>
          <pc:sldMk cId="1545502421" sldId="273"/>
        </pc:sldMkLst>
        <pc:spChg chg="mod">
          <ac:chgData name="Akhil" userId="1d3a7b9c35590993" providerId="LiveId" clId="{2D50B162-CFA8-4840-9CF2-B039B75C15E0}" dt="2021-03-14T08:29:44.995" v="2279" actId="14100"/>
          <ac:spMkLst>
            <pc:docMk/>
            <pc:sldMk cId="1545502421" sldId="273"/>
            <ac:spMk id="2" creationId="{7E6B02FC-D6F8-4153-B204-270470AFDC0A}"/>
          </ac:spMkLst>
        </pc:spChg>
        <pc:spChg chg="mod">
          <ac:chgData name="Akhil" userId="1d3a7b9c35590993" providerId="LiveId" clId="{2D50B162-CFA8-4840-9CF2-B039B75C15E0}" dt="2021-03-14T08:29:23.215" v="2278" actId="27636"/>
          <ac:spMkLst>
            <pc:docMk/>
            <pc:sldMk cId="1545502421" sldId="273"/>
            <ac:spMk id="3" creationId="{F78BDC46-0769-4C10-8D85-A67142D15E32}"/>
          </ac:spMkLst>
        </pc:spChg>
        <pc:picChg chg="add del mod">
          <ac:chgData name="Akhil" userId="1d3a7b9c35590993" providerId="LiveId" clId="{2D50B162-CFA8-4840-9CF2-B039B75C15E0}" dt="2021-03-14T08:23:08.488" v="2194" actId="478"/>
          <ac:picMkLst>
            <pc:docMk/>
            <pc:sldMk cId="1545502421" sldId="273"/>
            <ac:picMk id="4" creationId="{6ACA67A5-F396-4D73-BD31-77AAE1357BA3}"/>
          </ac:picMkLst>
        </pc:picChg>
        <pc:picChg chg="add mod">
          <ac:chgData name="Akhil" userId="1d3a7b9c35590993" providerId="LiveId" clId="{2D50B162-CFA8-4840-9CF2-B039B75C15E0}" dt="2021-03-14T08:24:13.750" v="2205" actId="1076"/>
          <ac:picMkLst>
            <pc:docMk/>
            <pc:sldMk cId="1545502421" sldId="273"/>
            <ac:picMk id="5" creationId="{C0C2DB5C-7D27-47CA-96D3-38D5E11A9ECA}"/>
          </ac:picMkLst>
        </pc:picChg>
        <pc:picChg chg="add mod">
          <ac:chgData name="Akhil" userId="1d3a7b9c35590993" providerId="LiveId" clId="{2D50B162-CFA8-4840-9CF2-B039B75C15E0}" dt="2021-03-14T08:28:14.394" v="2262" actId="14100"/>
          <ac:picMkLst>
            <pc:docMk/>
            <pc:sldMk cId="1545502421" sldId="273"/>
            <ac:picMk id="6" creationId="{E3C2A1CA-D45B-452E-BD26-757EC530A1BC}"/>
          </ac:picMkLst>
        </pc:picChg>
      </pc:sldChg>
      <pc:sldChg chg="addSp delSp modSp new mod modAnim">
        <pc:chgData name="Akhil" userId="1d3a7b9c35590993" providerId="LiveId" clId="{2D50B162-CFA8-4840-9CF2-B039B75C15E0}" dt="2021-03-14T09:39:04.464" v="4493"/>
        <pc:sldMkLst>
          <pc:docMk/>
          <pc:sldMk cId="2287590036" sldId="274"/>
        </pc:sldMkLst>
        <pc:spChg chg="mod">
          <ac:chgData name="Akhil" userId="1d3a7b9c35590993" providerId="LiveId" clId="{2D50B162-CFA8-4840-9CF2-B039B75C15E0}" dt="2021-03-14T09:29:00.977" v="3794" actId="20577"/>
          <ac:spMkLst>
            <pc:docMk/>
            <pc:sldMk cId="2287590036" sldId="274"/>
            <ac:spMk id="2" creationId="{34FD8020-35FB-4023-AC7F-CC6A01F9B1E0}"/>
          </ac:spMkLst>
        </pc:spChg>
        <pc:spChg chg="del">
          <ac:chgData name="Akhil" userId="1d3a7b9c35590993" providerId="LiveId" clId="{2D50B162-CFA8-4840-9CF2-B039B75C15E0}" dt="2021-03-14T08:52:06.089" v="2384" actId="931"/>
          <ac:spMkLst>
            <pc:docMk/>
            <pc:sldMk cId="2287590036" sldId="274"/>
            <ac:spMk id="3" creationId="{95CA5A3C-FA71-436C-887B-84866ADA4CF5}"/>
          </ac:spMkLst>
        </pc:spChg>
        <pc:spChg chg="add del mod">
          <ac:chgData name="Akhil" userId="1d3a7b9c35590993" providerId="LiveId" clId="{2D50B162-CFA8-4840-9CF2-B039B75C15E0}" dt="2021-03-14T09:30:23.944" v="3798"/>
          <ac:spMkLst>
            <pc:docMk/>
            <pc:sldMk cId="2287590036" sldId="274"/>
            <ac:spMk id="6" creationId="{674E1392-C20B-4692-8580-6207E72AE5B8}"/>
          </ac:spMkLst>
        </pc:spChg>
        <pc:spChg chg="add mod">
          <ac:chgData name="Akhil" userId="1d3a7b9c35590993" providerId="LiveId" clId="{2D50B162-CFA8-4840-9CF2-B039B75C15E0}" dt="2021-03-14T09:33:14.853" v="4108" actId="20577"/>
          <ac:spMkLst>
            <pc:docMk/>
            <pc:sldMk cId="2287590036" sldId="274"/>
            <ac:spMk id="7" creationId="{54517C45-A6DB-483E-B754-9F2013C39502}"/>
          </ac:spMkLst>
        </pc:spChg>
        <pc:picChg chg="add mod">
          <ac:chgData name="Akhil" userId="1d3a7b9c35590993" providerId="LiveId" clId="{2D50B162-CFA8-4840-9CF2-B039B75C15E0}" dt="2021-03-14T09:33:25.877" v="4112" actId="14100"/>
          <ac:picMkLst>
            <pc:docMk/>
            <pc:sldMk cId="2287590036" sldId="274"/>
            <ac:picMk id="5" creationId="{BD318B25-A9C2-470E-B3E4-14E900FD80F7}"/>
          </ac:picMkLst>
        </pc:picChg>
      </pc:sldChg>
      <pc:sldChg chg="addSp delSp modSp add mod ord">
        <pc:chgData name="Akhil" userId="1d3a7b9c35590993" providerId="LiveId" clId="{2D50B162-CFA8-4840-9CF2-B039B75C15E0}" dt="2021-03-14T09:38:43.815" v="4491" actId="113"/>
        <pc:sldMkLst>
          <pc:docMk/>
          <pc:sldMk cId="2460136664" sldId="275"/>
        </pc:sldMkLst>
        <pc:spChg chg="mod">
          <ac:chgData name="Akhil" userId="1d3a7b9c35590993" providerId="LiveId" clId="{2D50B162-CFA8-4840-9CF2-B039B75C15E0}" dt="2021-03-14T09:35:45.693" v="4153" actId="14100"/>
          <ac:spMkLst>
            <pc:docMk/>
            <pc:sldMk cId="2460136664" sldId="275"/>
            <ac:spMk id="2" creationId="{B36CD2CA-8A84-469A-8AF9-E2E774EE8CB4}"/>
          </ac:spMkLst>
        </pc:spChg>
        <pc:spChg chg="mod">
          <ac:chgData name="Akhil" userId="1d3a7b9c35590993" providerId="LiveId" clId="{2D50B162-CFA8-4840-9CF2-B039B75C15E0}" dt="2021-03-14T09:38:43.815" v="4491" actId="113"/>
          <ac:spMkLst>
            <pc:docMk/>
            <pc:sldMk cId="2460136664" sldId="275"/>
            <ac:spMk id="3" creationId="{D1701331-BAFC-42D2-90EC-B22C924D96BD}"/>
          </ac:spMkLst>
        </pc:spChg>
        <pc:spChg chg="add del mod">
          <ac:chgData name="Akhil" userId="1d3a7b9c35590993" providerId="LiveId" clId="{2D50B162-CFA8-4840-9CF2-B039B75C15E0}" dt="2021-03-14T09:19:08.601" v="3057"/>
          <ac:spMkLst>
            <pc:docMk/>
            <pc:sldMk cId="2460136664" sldId="275"/>
            <ac:spMk id="7" creationId="{08546FF7-1049-42A7-9837-DD6A384BAD99}"/>
          </ac:spMkLst>
        </pc:spChg>
        <pc:graphicFrameChg chg="add del mod">
          <ac:chgData name="Akhil" userId="1d3a7b9c35590993" providerId="LiveId" clId="{2D50B162-CFA8-4840-9CF2-B039B75C15E0}" dt="2021-03-14T09:18:37.499" v="3053"/>
          <ac:graphicFrameMkLst>
            <pc:docMk/>
            <pc:sldMk cId="2460136664" sldId="275"/>
            <ac:graphicFrameMk id="4" creationId="{77056B71-BE3F-4380-B156-BE35906391AC}"/>
          </ac:graphicFrameMkLst>
        </pc:graphicFrameChg>
        <pc:graphicFrameChg chg="add del mod">
          <ac:chgData name="Akhil" userId="1d3a7b9c35590993" providerId="LiveId" clId="{2D50B162-CFA8-4840-9CF2-B039B75C15E0}" dt="2021-03-14T09:18:55.582" v="3055"/>
          <ac:graphicFrameMkLst>
            <pc:docMk/>
            <pc:sldMk cId="2460136664" sldId="275"/>
            <ac:graphicFrameMk id="5" creationId="{2BD7072E-72D3-49F5-B063-15A3A90E81A9}"/>
          </ac:graphicFrameMkLst>
        </pc:graphicFrameChg>
        <pc:graphicFrameChg chg="add del mod">
          <ac:chgData name="Akhil" userId="1d3a7b9c35590993" providerId="LiveId" clId="{2D50B162-CFA8-4840-9CF2-B039B75C15E0}" dt="2021-03-14T09:19:08.601" v="3057"/>
          <ac:graphicFrameMkLst>
            <pc:docMk/>
            <pc:sldMk cId="2460136664" sldId="275"/>
            <ac:graphicFrameMk id="6" creationId="{A9FD37F0-CE89-46F5-98E3-776BF83FA52F}"/>
          </ac:graphicFrameMkLst>
        </pc:graphicFrameChg>
        <pc:graphicFrameChg chg="add del mod modGraphic">
          <ac:chgData name="Akhil" userId="1d3a7b9c35590993" providerId="LiveId" clId="{2D50B162-CFA8-4840-9CF2-B039B75C15E0}" dt="2021-03-14T09:19:44.037" v="3063"/>
          <ac:graphicFrameMkLst>
            <pc:docMk/>
            <pc:sldMk cId="2460136664" sldId="275"/>
            <ac:graphicFrameMk id="8" creationId="{F866F7FF-232D-428D-9076-5C13BB20C070}"/>
          </ac:graphicFrameMkLst>
        </pc:graphicFrameChg>
      </pc:sldChg>
      <pc:sldChg chg="addSp modSp new mod modAnim">
        <pc:chgData name="Akhil" userId="1d3a7b9c35590993" providerId="LiveId" clId="{2D50B162-CFA8-4840-9CF2-B039B75C15E0}" dt="2021-03-14T09:39:08.491" v="4495"/>
        <pc:sldMkLst>
          <pc:docMk/>
          <pc:sldMk cId="2940037944" sldId="276"/>
        </pc:sldMkLst>
        <pc:spChg chg="mod">
          <ac:chgData name="Akhil" userId="1d3a7b9c35590993" providerId="LiveId" clId="{2D50B162-CFA8-4840-9CF2-B039B75C15E0}" dt="2021-03-14T09:38:25.789" v="4476" actId="14100"/>
          <ac:spMkLst>
            <pc:docMk/>
            <pc:sldMk cId="2940037944" sldId="276"/>
            <ac:spMk id="2" creationId="{42AB4771-C38D-4033-837B-789B14A6C868}"/>
          </ac:spMkLst>
        </pc:spChg>
        <pc:spChg chg="mod">
          <ac:chgData name="Akhil" userId="1d3a7b9c35590993" providerId="LiveId" clId="{2D50B162-CFA8-4840-9CF2-B039B75C15E0}" dt="2021-03-14T09:38:10.312" v="4469" actId="20577"/>
          <ac:spMkLst>
            <pc:docMk/>
            <pc:sldMk cId="2940037944" sldId="276"/>
            <ac:spMk id="3" creationId="{43F21294-606B-44EB-AF6E-1B388E00EA8B}"/>
          </ac:spMkLst>
        </pc:spChg>
        <pc:picChg chg="add mod">
          <ac:chgData name="Akhil" userId="1d3a7b9c35590993" providerId="LiveId" clId="{2D50B162-CFA8-4840-9CF2-B039B75C15E0}" dt="2021-03-14T09:38:51.058" v="4492" actId="1076"/>
          <ac:picMkLst>
            <pc:docMk/>
            <pc:sldMk cId="2940037944" sldId="276"/>
            <ac:picMk id="5" creationId="{A6D8F322-3194-4D55-82A9-E71A1025DA91}"/>
          </ac:picMkLst>
        </pc:picChg>
      </pc:sldChg>
    </pc:docChg>
  </pc:docChgLst>
  <pc:docChgLst>
    <pc:chgData name="Akhil" userId="1d3a7b9c35590993" providerId="LiveId" clId="{CECEE783-3760-447D-9E68-5E3A21D8C27C}"/>
    <pc:docChg chg="undo custSel addSld delSld modSld sldOrd modMainMaster">
      <pc:chgData name="Akhil" userId="1d3a7b9c35590993" providerId="LiveId" clId="{CECEE783-3760-447D-9E68-5E3A21D8C27C}" dt="2021-04-21T14:32:20.636" v="9450" actId="20577"/>
      <pc:docMkLst>
        <pc:docMk/>
      </pc:docMkLst>
      <pc:sldChg chg="modTransition">
        <pc:chgData name="Akhil" userId="1d3a7b9c35590993" providerId="LiveId" clId="{CECEE783-3760-447D-9E68-5E3A21D8C27C}" dt="2021-04-11T18:58:27.323" v="6433"/>
        <pc:sldMkLst>
          <pc:docMk/>
          <pc:sldMk cId="2399173803" sldId="256"/>
        </pc:sldMkLst>
      </pc:sldChg>
      <pc:sldChg chg="del">
        <pc:chgData name="Akhil" userId="1d3a7b9c35590993" providerId="LiveId" clId="{CECEE783-3760-447D-9E68-5E3A21D8C27C}" dt="2021-04-11T15:42:32.512" v="464" actId="2696"/>
        <pc:sldMkLst>
          <pc:docMk/>
          <pc:sldMk cId="1049214983" sldId="257"/>
        </pc:sldMkLst>
      </pc:sldChg>
      <pc:sldChg chg="modTransition">
        <pc:chgData name="Akhil" userId="1d3a7b9c35590993" providerId="LiveId" clId="{CECEE783-3760-447D-9E68-5E3A21D8C27C}" dt="2021-04-11T18:58:27.323" v="6433"/>
        <pc:sldMkLst>
          <pc:docMk/>
          <pc:sldMk cId="119888689" sldId="258"/>
        </pc:sldMkLst>
      </pc:sldChg>
      <pc:sldChg chg="addSp modSp mod modTransition modAnim">
        <pc:chgData name="Akhil" userId="1d3a7b9c35590993" providerId="LiveId" clId="{CECEE783-3760-447D-9E68-5E3A21D8C27C}" dt="2021-04-21T13:52:12.061" v="9151" actId="20577"/>
        <pc:sldMkLst>
          <pc:docMk/>
          <pc:sldMk cId="3857100106" sldId="259"/>
        </pc:sldMkLst>
        <pc:spChg chg="mod">
          <ac:chgData name="Akhil" userId="1d3a7b9c35590993" providerId="LiveId" clId="{CECEE783-3760-447D-9E68-5E3A21D8C27C}" dt="2021-04-21T13:52:12.061" v="9151" actId="20577"/>
          <ac:spMkLst>
            <pc:docMk/>
            <pc:sldMk cId="3857100106" sldId="259"/>
            <ac:spMk id="3" creationId="{4A378289-D8AB-4F9F-8284-0229AA6994F8}"/>
          </ac:spMkLst>
        </pc:spChg>
        <pc:spChg chg="add mod">
          <ac:chgData name="Akhil" userId="1d3a7b9c35590993" providerId="LiveId" clId="{CECEE783-3760-447D-9E68-5E3A21D8C27C}" dt="2021-04-11T17:58:59.655" v="3492" actId="1076"/>
          <ac:spMkLst>
            <pc:docMk/>
            <pc:sldMk cId="3857100106" sldId="259"/>
            <ac:spMk id="5" creationId="{B47F0239-7910-4051-BA13-7A21C14835E9}"/>
          </ac:spMkLst>
        </pc:spChg>
        <pc:picChg chg="mod">
          <ac:chgData name="Akhil" userId="1d3a7b9c35590993" providerId="LiveId" clId="{CECEE783-3760-447D-9E68-5E3A21D8C27C}" dt="2021-04-11T15:46:26.080" v="527" actId="1076"/>
          <ac:picMkLst>
            <pc:docMk/>
            <pc:sldMk cId="3857100106" sldId="259"/>
            <ac:picMk id="4" creationId="{A392BB24-50D5-41B6-9677-BFF796531F25}"/>
          </ac:picMkLst>
        </pc:picChg>
      </pc:sldChg>
      <pc:sldChg chg="modSp mod modTransition modAnim">
        <pc:chgData name="Akhil" userId="1d3a7b9c35590993" providerId="LiveId" clId="{CECEE783-3760-447D-9E68-5E3A21D8C27C}" dt="2021-04-21T14:23:23.971" v="9359" actId="404"/>
        <pc:sldMkLst>
          <pc:docMk/>
          <pc:sldMk cId="1934592300" sldId="260"/>
        </pc:sldMkLst>
        <pc:spChg chg="mod">
          <ac:chgData name="Akhil" userId="1d3a7b9c35590993" providerId="LiveId" clId="{CECEE783-3760-447D-9E68-5E3A21D8C27C}" dt="2021-04-21T13:51:44.876" v="9145" actId="14100"/>
          <ac:spMkLst>
            <pc:docMk/>
            <pc:sldMk cId="1934592300" sldId="260"/>
            <ac:spMk id="2" creationId="{3BAC89FE-A7D6-4182-9789-617D297E49CC}"/>
          </ac:spMkLst>
        </pc:spChg>
        <pc:spChg chg="mod">
          <ac:chgData name="Akhil" userId="1d3a7b9c35590993" providerId="LiveId" clId="{CECEE783-3760-447D-9E68-5E3A21D8C27C}" dt="2021-04-21T14:23:23.971" v="9359" actId="404"/>
          <ac:spMkLst>
            <pc:docMk/>
            <pc:sldMk cId="1934592300" sldId="260"/>
            <ac:spMk id="3" creationId="{0D6EBE26-7B73-457C-84C4-BDF80DE50D7B}"/>
          </ac:spMkLst>
        </pc:spChg>
      </pc:sldChg>
      <pc:sldChg chg="modSp mod modTransition modAnim">
        <pc:chgData name="Akhil" userId="1d3a7b9c35590993" providerId="LiveId" clId="{CECEE783-3760-447D-9E68-5E3A21D8C27C}" dt="2021-04-21T13:51:55.009" v="9147" actId="403"/>
        <pc:sldMkLst>
          <pc:docMk/>
          <pc:sldMk cId="3214811622" sldId="261"/>
        </pc:sldMkLst>
        <pc:spChg chg="mod">
          <ac:chgData name="Akhil" userId="1d3a7b9c35590993" providerId="LiveId" clId="{CECEE783-3760-447D-9E68-5E3A21D8C27C}" dt="2021-04-21T13:51:55.009" v="9147" actId="403"/>
          <ac:spMkLst>
            <pc:docMk/>
            <pc:sldMk cId="3214811622" sldId="261"/>
            <ac:spMk id="3" creationId="{D734F18E-1A3C-4A2B-AF0D-ABEE74C2926A}"/>
          </ac:spMkLst>
        </pc:spChg>
      </pc:sldChg>
      <pc:sldChg chg="modSp mod modTransition">
        <pc:chgData name="Akhil" userId="1d3a7b9c35590993" providerId="LiveId" clId="{CECEE783-3760-447D-9E68-5E3A21D8C27C}" dt="2021-04-21T13:57:29.226" v="9165" actId="14100"/>
        <pc:sldMkLst>
          <pc:docMk/>
          <pc:sldMk cId="3700415285" sldId="262"/>
        </pc:sldMkLst>
        <pc:spChg chg="mod">
          <ac:chgData name="Akhil" userId="1d3a7b9c35590993" providerId="LiveId" clId="{CECEE783-3760-447D-9E68-5E3A21D8C27C}" dt="2021-04-21T13:57:29.226" v="9165" actId="14100"/>
          <ac:spMkLst>
            <pc:docMk/>
            <pc:sldMk cId="3700415285" sldId="262"/>
            <ac:spMk id="2" creationId="{AAC93E4E-5B1D-400C-8180-D962C02CB510}"/>
          </ac:spMkLst>
        </pc:spChg>
        <pc:spChg chg="mod">
          <ac:chgData name="Akhil" userId="1d3a7b9c35590993" providerId="LiveId" clId="{CECEE783-3760-447D-9E68-5E3A21D8C27C}" dt="2021-04-21T13:57:23.041" v="9164" actId="403"/>
          <ac:spMkLst>
            <pc:docMk/>
            <pc:sldMk cId="3700415285" sldId="262"/>
            <ac:spMk id="3" creationId="{ACCA305A-64D7-45DF-94D8-1C549AB52758}"/>
          </ac:spMkLst>
        </pc:spChg>
      </pc:sldChg>
      <pc:sldChg chg="modSp mod modTransition">
        <pc:chgData name="Akhil" userId="1d3a7b9c35590993" providerId="LiveId" clId="{CECEE783-3760-447D-9E68-5E3A21D8C27C}" dt="2021-04-21T13:57:59.432" v="9172" actId="403"/>
        <pc:sldMkLst>
          <pc:docMk/>
          <pc:sldMk cId="3892847432" sldId="263"/>
        </pc:sldMkLst>
        <pc:spChg chg="mod">
          <ac:chgData name="Akhil" userId="1d3a7b9c35590993" providerId="LiveId" clId="{CECEE783-3760-447D-9E68-5E3A21D8C27C}" dt="2021-04-21T13:57:45.705" v="9168" actId="27636"/>
          <ac:spMkLst>
            <pc:docMk/>
            <pc:sldMk cId="3892847432" sldId="263"/>
            <ac:spMk id="2" creationId="{B36CD2CA-8A84-469A-8AF9-E2E774EE8CB4}"/>
          </ac:spMkLst>
        </pc:spChg>
        <pc:spChg chg="mod">
          <ac:chgData name="Akhil" userId="1d3a7b9c35590993" providerId="LiveId" clId="{CECEE783-3760-447D-9E68-5E3A21D8C27C}" dt="2021-04-21T13:57:59.432" v="9172" actId="403"/>
          <ac:spMkLst>
            <pc:docMk/>
            <pc:sldMk cId="3892847432" sldId="263"/>
            <ac:spMk id="3" creationId="{D1701331-BAFC-42D2-90EC-B22C924D96BD}"/>
          </ac:spMkLst>
        </pc:spChg>
      </pc:sldChg>
      <pc:sldChg chg="del modTransition">
        <pc:chgData name="Akhil" userId="1d3a7b9c35590993" providerId="LiveId" clId="{CECEE783-3760-447D-9E68-5E3A21D8C27C}" dt="2021-04-21T14:08:26.811" v="9225" actId="2696"/>
        <pc:sldMkLst>
          <pc:docMk/>
          <pc:sldMk cId="2911859236" sldId="264"/>
        </pc:sldMkLst>
      </pc:sldChg>
      <pc:sldChg chg="modSp mod modTransition modAnim">
        <pc:chgData name="Akhil" userId="1d3a7b9c35590993" providerId="LiveId" clId="{CECEE783-3760-447D-9E68-5E3A21D8C27C}" dt="2021-04-11T18:58:27.323" v="6433"/>
        <pc:sldMkLst>
          <pc:docMk/>
          <pc:sldMk cId="1582827499" sldId="265"/>
        </pc:sldMkLst>
        <pc:spChg chg="mod">
          <ac:chgData name="Akhil" userId="1d3a7b9c35590993" providerId="LiveId" clId="{CECEE783-3760-447D-9E68-5E3A21D8C27C}" dt="2021-04-11T15:41:20.224" v="462" actId="20577"/>
          <ac:spMkLst>
            <pc:docMk/>
            <pc:sldMk cId="1582827499" sldId="265"/>
            <ac:spMk id="3" creationId="{74C3FC0E-8B98-4698-AC31-E0B5E8FC084A}"/>
          </ac:spMkLst>
        </pc:spChg>
      </pc:sldChg>
      <pc:sldChg chg="addSp delSp modSp mod modTransition">
        <pc:chgData name="Akhil" userId="1d3a7b9c35590993" providerId="LiveId" clId="{CECEE783-3760-447D-9E68-5E3A21D8C27C}" dt="2021-04-21T14:03:59.471" v="9224" actId="14100"/>
        <pc:sldMkLst>
          <pc:docMk/>
          <pc:sldMk cId="2483491330" sldId="266"/>
        </pc:sldMkLst>
        <pc:spChg chg="mod">
          <ac:chgData name="Akhil" userId="1d3a7b9c35590993" providerId="LiveId" clId="{CECEE783-3760-447D-9E68-5E3A21D8C27C}" dt="2021-04-21T14:03:35.948" v="9218" actId="26606"/>
          <ac:spMkLst>
            <pc:docMk/>
            <pc:sldMk cId="2483491330" sldId="266"/>
            <ac:spMk id="2" creationId="{940E0BD4-0C2C-4A9F-8018-3D23C463FE38}"/>
          </ac:spMkLst>
        </pc:spChg>
        <pc:spChg chg="add del mod">
          <ac:chgData name="Akhil" userId="1d3a7b9c35590993" providerId="LiveId" clId="{CECEE783-3760-447D-9E68-5E3A21D8C27C}" dt="2021-04-21T14:02:57.338" v="9205" actId="931"/>
          <ac:spMkLst>
            <pc:docMk/>
            <pc:sldMk cId="2483491330" sldId="266"/>
            <ac:spMk id="4" creationId="{2586BAA7-CD09-481D-8372-971B8C72938A}"/>
          </ac:spMkLst>
        </pc:spChg>
        <pc:spChg chg="mod ord">
          <ac:chgData name="Akhil" userId="1d3a7b9c35590993" providerId="LiveId" clId="{CECEE783-3760-447D-9E68-5E3A21D8C27C}" dt="2021-04-21T14:03:59.471" v="9224" actId="14100"/>
          <ac:spMkLst>
            <pc:docMk/>
            <pc:sldMk cId="2483491330" sldId="266"/>
            <ac:spMk id="31" creationId="{015339AD-34A3-46C0-8D07-7633F5F08211}"/>
          </ac:spMkLst>
        </pc:spChg>
        <pc:picChg chg="add mod">
          <ac:chgData name="Akhil" userId="1d3a7b9c35590993" providerId="LiveId" clId="{CECEE783-3760-447D-9E68-5E3A21D8C27C}" dt="2021-04-21T14:03:53.704" v="9223" actId="1076"/>
          <ac:picMkLst>
            <pc:docMk/>
            <pc:sldMk cId="2483491330" sldId="266"/>
            <ac:picMk id="6" creationId="{2EBF1423-D8C1-4EDA-837C-1B3E898E3148}"/>
          </ac:picMkLst>
        </pc:picChg>
        <pc:picChg chg="del">
          <ac:chgData name="Akhil" userId="1d3a7b9c35590993" providerId="LiveId" clId="{CECEE783-3760-447D-9E68-5E3A21D8C27C}" dt="2021-04-21T14:02:48.779" v="9204" actId="478"/>
          <ac:picMkLst>
            <pc:docMk/>
            <pc:sldMk cId="2483491330" sldId="266"/>
            <ac:picMk id="26" creationId="{6983A2F9-6A98-47E4-94BF-DFD17529A885}"/>
          </ac:picMkLst>
        </pc:picChg>
      </pc:sldChg>
      <pc:sldChg chg="addSp delSp modSp mod modTransition">
        <pc:chgData name="Akhil" userId="1d3a7b9c35590993" providerId="LiveId" clId="{CECEE783-3760-447D-9E68-5E3A21D8C27C}" dt="2021-04-21T14:19:25.753" v="9318" actId="1076"/>
        <pc:sldMkLst>
          <pc:docMk/>
          <pc:sldMk cId="3500262030" sldId="267"/>
        </pc:sldMkLst>
        <pc:spChg chg="add del mod">
          <ac:chgData name="Akhil" userId="1d3a7b9c35590993" providerId="LiveId" clId="{CECEE783-3760-447D-9E68-5E3A21D8C27C}" dt="2021-04-21T14:19:04.366" v="9308"/>
          <ac:spMkLst>
            <pc:docMk/>
            <pc:sldMk cId="3500262030" sldId="267"/>
            <ac:spMk id="4" creationId="{117CB921-E497-4AAD-9D7E-A1C0C9933295}"/>
          </ac:spMkLst>
        </pc:spChg>
        <pc:picChg chg="del">
          <ac:chgData name="Akhil" userId="1d3a7b9c35590993" providerId="LiveId" clId="{CECEE783-3760-447D-9E68-5E3A21D8C27C}" dt="2021-04-21T14:19:01.511" v="9307" actId="478"/>
          <ac:picMkLst>
            <pc:docMk/>
            <pc:sldMk cId="3500262030" sldId="267"/>
            <ac:picMk id="5" creationId="{F657EEE8-739F-4F95-9645-0FEC00443648}"/>
          </ac:picMkLst>
        </pc:picChg>
        <pc:picChg chg="del">
          <ac:chgData name="Akhil" userId="1d3a7b9c35590993" providerId="LiveId" clId="{CECEE783-3760-447D-9E68-5E3A21D8C27C}" dt="2021-04-21T14:19:13.460" v="9310" actId="478"/>
          <ac:picMkLst>
            <pc:docMk/>
            <pc:sldMk cId="3500262030" sldId="267"/>
            <ac:picMk id="7" creationId="{2EAE84F5-FE65-46CB-AD20-7A9F984A3D3C}"/>
          </ac:picMkLst>
        </pc:picChg>
        <pc:picChg chg="add mod">
          <ac:chgData name="Akhil" userId="1d3a7b9c35590993" providerId="LiveId" clId="{CECEE783-3760-447D-9E68-5E3A21D8C27C}" dt="2021-04-21T14:19:25.753" v="9318" actId="1076"/>
          <ac:picMkLst>
            <pc:docMk/>
            <pc:sldMk cId="3500262030" sldId="267"/>
            <ac:picMk id="1026" creationId="{4696DCD1-C478-4CD1-B730-B9EDF9021888}"/>
          </ac:picMkLst>
        </pc:picChg>
        <pc:picChg chg="add mod">
          <ac:chgData name="Akhil" userId="1d3a7b9c35590993" providerId="LiveId" clId="{CECEE783-3760-447D-9E68-5E3A21D8C27C}" dt="2021-04-21T14:19:23.897" v="9317" actId="1076"/>
          <ac:picMkLst>
            <pc:docMk/>
            <pc:sldMk cId="3500262030" sldId="267"/>
            <ac:picMk id="1028" creationId="{34CDC635-C07C-4E8E-8A37-964408C08E0B}"/>
          </ac:picMkLst>
        </pc:picChg>
      </pc:sldChg>
      <pc:sldChg chg="modTransition">
        <pc:chgData name="Akhil" userId="1d3a7b9c35590993" providerId="LiveId" clId="{CECEE783-3760-447D-9E68-5E3A21D8C27C}" dt="2021-04-11T18:58:27.323" v="6433"/>
        <pc:sldMkLst>
          <pc:docMk/>
          <pc:sldMk cId="2087648900" sldId="268"/>
        </pc:sldMkLst>
      </pc:sldChg>
      <pc:sldChg chg="del modTransition">
        <pc:chgData name="Akhil" userId="1d3a7b9c35590993" providerId="LiveId" clId="{CECEE783-3760-447D-9E68-5E3A21D8C27C}" dt="2021-04-21T14:08:28.909" v="9226" actId="2696"/>
        <pc:sldMkLst>
          <pc:docMk/>
          <pc:sldMk cId="1774866605" sldId="269"/>
        </pc:sldMkLst>
      </pc:sldChg>
      <pc:sldChg chg="del">
        <pc:chgData name="Akhil" userId="1d3a7b9c35590993" providerId="LiveId" clId="{CECEE783-3760-447D-9E68-5E3A21D8C27C}" dt="2021-04-11T15:27:21.390" v="104" actId="2696"/>
        <pc:sldMkLst>
          <pc:docMk/>
          <pc:sldMk cId="2008364139" sldId="271"/>
        </pc:sldMkLst>
      </pc:sldChg>
      <pc:sldChg chg="del">
        <pc:chgData name="Akhil" userId="1d3a7b9c35590993" providerId="LiveId" clId="{CECEE783-3760-447D-9E68-5E3A21D8C27C}" dt="2021-04-11T15:27:19.295" v="103" actId="2696"/>
        <pc:sldMkLst>
          <pc:docMk/>
          <pc:sldMk cId="2000305558" sldId="272"/>
        </pc:sldMkLst>
      </pc:sldChg>
      <pc:sldChg chg="addSp modSp mod modTransition">
        <pc:chgData name="Akhil" userId="1d3a7b9c35590993" providerId="LiveId" clId="{CECEE783-3760-447D-9E68-5E3A21D8C27C}" dt="2021-04-11T18:58:27.323" v="6433"/>
        <pc:sldMkLst>
          <pc:docMk/>
          <pc:sldMk cId="1545502421" sldId="273"/>
        </pc:sldMkLst>
        <pc:spChg chg="mod">
          <ac:chgData name="Akhil" userId="1d3a7b9c35590993" providerId="LiveId" clId="{CECEE783-3760-447D-9E68-5E3A21D8C27C}" dt="2021-04-11T15:27:10.460" v="101" actId="14100"/>
          <ac:spMkLst>
            <pc:docMk/>
            <pc:sldMk cId="1545502421" sldId="273"/>
            <ac:spMk id="2" creationId="{7E6B02FC-D6F8-4153-B204-270470AFDC0A}"/>
          </ac:spMkLst>
        </pc:spChg>
        <pc:spChg chg="mod">
          <ac:chgData name="Akhil" userId="1d3a7b9c35590993" providerId="LiveId" clId="{CECEE783-3760-447D-9E68-5E3A21D8C27C}" dt="2021-04-11T18:56:55.014" v="6428" actId="1076"/>
          <ac:spMkLst>
            <pc:docMk/>
            <pc:sldMk cId="1545502421" sldId="273"/>
            <ac:spMk id="3" creationId="{F78BDC46-0769-4C10-8D85-A67142D15E32}"/>
          </ac:spMkLst>
        </pc:spChg>
        <pc:picChg chg="mod">
          <ac:chgData name="Akhil" userId="1d3a7b9c35590993" providerId="LiveId" clId="{CECEE783-3760-447D-9E68-5E3A21D8C27C}" dt="2021-04-11T18:57:12.393" v="6431" actId="1076"/>
          <ac:picMkLst>
            <pc:docMk/>
            <pc:sldMk cId="1545502421" sldId="273"/>
            <ac:picMk id="5" creationId="{C0C2DB5C-7D27-47CA-96D3-38D5E11A9ECA}"/>
          </ac:picMkLst>
        </pc:picChg>
        <pc:picChg chg="mod">
          <ac:chgData name="Akhil" userId="1d3a7b9c35590993" providerId="LiveId" clId="{CECEE783-3760-447D-9E68-5E3A21D8C27C}" dt="2021-04-11T18:57:14.039" v="6432" actId="1076"/>
          <ac:picMkLst>
            <pc:docMk/>
            <pc:sldMk cId="1545502421" sldId="273"/>
            <ac:picMk id="6" creationId="{E3C2A1CA-D45B-452E-BD26-757EC530A1BC}"/>
          </ac:picMkLst>
        </pc:picChg>
        <pc:picChg chg="add mod">
          <ac:chgData name="Akhil" userId="1d3a7b9c35590993" providerId="LiveId" clId="{CECEE783-3760-447D-9E68-5E3A21D8C27C}" dt="2021-04-11T18:57:10.100" v="6429" actId="1076"/>
          <ac:picMkLst>
            <pc:docMk/>
            <pc:sldMk cId="1545502421" sldId="273"/>
            <ac:picMk id="7" creationId="{989A2DCD-C228-4C66-9188-0E43C43516D5}"/>
          </ac:picMkLst>
        </pc:picChg>
        <pc:picChg chg="add mod">
          <ac:chgData name="Akhil" userId="1d3a7b9c35590993" providerId="LiveId" clId="{CECEE783-3760-447D-9E68-5E3A21D8C27C}" dt="2021-04-11T18:57:11.434" v="6430" actId="1076"/>
          <ac:picMkLst>
            <pc:docMk/>
            <pc:sldMk cId="1545502421" sldId="273"/>
            <ac:picMk id="8" creationId="{30ED2FD3-457E-431C-84FC-6EF0EFE82453}"/>
          </ac:picMkLst>
        </pc:picChg>
      </pc:sldChg>
      <pc:sldChg chg="addSp delSp modSp mod modTransition">
        <pc:chgData name="Akhil" userId="1d3a7b9c35590993" providerId="LiveId" clId="{CECEE783-3760-447D-9E68-5E3A21D8C27C}" dt="2021-04-21T14:20:27.856" v="9330" actId="1076"/>
        <pc:sldMkLst>
          <pc:docMk/>
          <pc:sldMk cId="2287590036" sldId="274"/>
        </pc:sldMkLst>
        <pc:spChg chg="add del mod">
          <ac:chgData name="Akhil" userId="1d3a7b9c35590993" providerId="LiveId" clId="{CECEE783-3760-447D-9E68-5E3A21D8C27C}" dt="2021-04-21T14:20:04.946" v="9320"/>
          <ac:spMkLst>
            <pc:docMk/>
            <pc:sldMk cId="2287590036" sldId="274"/>
            <ac:spMk id="4" creationId="{7C46B781-D500-4A0F-8DEF-85A4F6305862}"/>
          </ac:spMkLst>
        </pc:spChg>
        <pc:picChg chg="del">
          <ac:chgData name="Akhil" userId="1d3a7b9c35590993" providerId="LiveId" clId="{CECEE783-3760-447D-9E68-5E3A21D8C27C}" dt="2021-04-21T14:20:03.466" v="9319" actId="478"/>
          <ac:picMkLst>
            <pc:docMk/>
            <pc:sldMk cId="2287590036" sldId="274"/>
            <ac:picMk id="5" creationId="{BD318B25-A9C2-470E-B3E4-14E900FD80F7}"/>
          </ac:picMkLst>
        </pc:picChg>
        <pc:picChg chg="add mod">
          <ac:chgData name="Akhil" userId="1d3a7b9c35590993" providerId="LiveId" clId="{CECEE783-3760-447D-9E68-5E3A21D8C27C}" dt="2021-04-21T14:20:27.856" v="9330" actId="1076"/>
          <ac:picMkLst>
            <pc:docMk/>
            <pc:sldMk cId="2287590036" sldId="274"/>
            <ac:picMk id="2050" creationId="{B4A2F128-4F13-4E2E-B5E9-51AD32EBBD74}"/>
          </ac:picMkLst>
        </pc:picChg>
      </pc:sldChg>
      <pc:sldChg chg="modSp mod modTransition">
        <pc:chgData name="Akhil" userId="1d3a7b9c35590993" providerId="LiveId" clId="{CECEE783-3760-447D-9E68-5E3A21D8C27C}" dt="2021-04-21T13:58:42.312" v="9177" actId="403"/>
        <pc:sldMkLst>
          <pc:docMk/>
          <pc:sldMk cId="2460136664" sldId="275"/>
        </pc:sldMkLst>
        <pc:spChg chg="mod">
          <ac:chgData name="Akhil" userId="1d3a7b9c35590993" providerId="LiveId" clId="{CECEE783-3760-447D-9E68-5E3A21D8C27C}" dt="2021-04-21T13:58:42.312" v="9177" actId="403"/>
          <ac:spMkLst>
            <pc:docMk/>
            <pc:sldMk cId="2460136664" sldId="275"/>
            <ac:spMk id="3" creationId="{D1701331-BAFC-42D2-90EC-B22C924D96BD}"/>
          </ac:spMkLst>
        </pc:spChg>
      </pc:sldChg>
      <pc:sldChg chg="addSp delSp modSp mod modTransition">
        <pc:chgData name="Akhil" userId="1d3a7b9c35590993" providerId="LiveId" clId="{CECEE783-3760-447D-9E68-5E3A21D8C27C}" dt="2021-04-21T14:25:35.087" v="9376" actId="14100"/>
        <pc:sldMkLst>
          <pc:docMk/>
          <pc:sldMk cId="2940037944" sldId="276"/>
        </pc:sldMkLst>
        <pc:spChg chg="add mod">
          <ac:chgData name="Akhil" userId="1d3a7b9c35590993" providerId="LiveId" clId="{CECEE783-3760-447D-9E68-5E3A21D8C27C}" dt="2021-04-21T14:25:29.195" v="9373" actId="14100"/>
          <ac:spMkLst>
            <pc:docMk/>
            <pc:sldMk cId="2940037944" sldId="276"/>
            <ac:spMk id="4" creationId="{660A9738-853A-41A6-9EB1-BAADEBF6257F}"/>
          </ac:spMkLst>
        </pc:spChg>
        <pc:picChg chg="del">
          <ac:chgData name="Akhil" userId="1d3a7b9c35590993" providerId="LiveId" clId="{CECEE783-3760-447D-9E68-5E3A21D8C27C}" dt="2021-04-21T14:20:42.689" v="9331" actId="478"/>
          <ac:picMkLst>
            <pc:docMk/>
            <pc:sldMk cId="2940037944" sldId="276"/>
            <ac:picMk id="5" creationId="{A6D8F322-3194-4D55-82A9-E71A1025DA91}"/>
          </ac:picMkLst>
        </pc:picChg>
        <pc:picChg chg="add del mod">
          <ac:chgData name="Akhil" userId="1d3a7b9c35590993" providerId="LiveId" clId="{CECEE783-3760-447D-9E68-5E3A21D8C27C}" dt="2021-04-21T14:21:52.511" v="9339" actId="478"/>
          <ac:picMkLst>
            <pc:docMk/>
            <pc:sldMk cId="2940037944" sldId="276"/>
            <ac:picMk id="3074" creationId="{9CBEBC9D-534C-4A87-8144-02D2C509E41D}"/>
          </ac:picMkLst>
        </pc:picChg>
        <pc:picChg chg="add mod">
          <ac:chgData name="Akhil" userId="1d3a7b9c35590993" providerId="LiveId" clId="{CECEE783-3760-447D-9E68-5E3A21D8C27C}" dt="2021-04-21T14:25:35.087" v="9376" actId="14100"/>
          <ac:picMkLst>
            <pc:docMk/>
            <pc:sldMk cId="2940037944" sldId="276"/>
            <ac:picMk id="3076" creationId="{4BB2AC64-929C-4E61-A7C6-D042DAF6B7D0}"/>
          </ac:picMkLst>
        </pc:picChg>
      </pc:sldChg>
      <pc:sldChg chg="delSp modSp add del mod">
        <pc:chgData name="Akhil" userId="1d3a7b9c35590993" providerId="LiveId" clId="{CECEE783-3760-447D-9E68-5E3A21D8C27C}" dt="2021-04-11T15:29:24.647" v="123" actId="2696"/>
        <pc:sldMkLst>
          <pc:docMk/>
          <pc:sldMk cId="3171877916" sldId="277"/>
        </pc:sldMkLst>
        <pc:spChg chg="mod">
          <ac:chgData name="Akhil" userId="1d3a7b9c35590993" providerId="LiveId" clId="{CECEE783-3760-447D-9E68-5E3A21D8C27C}" dt="2021-04-11T15:29:14.710" v="122" actId="207"/>
          <ac:spMkLst>
            <pc:docMk/>
            <pc:sldMk cId="3171877916" sldId="277"/>
            <ac:spMk id="3" creationId="{F78BDC46-0769-4C10-8D85-A67142D15E32}"/>
          </ac:spMkLst>
        </pc:spChg>
        <pc:picChg chg="del">
          <ac:chgData name="Akhil" userId="1d3a7b9c35590993" providerId="LiveId" clId="{CECEE783-3760-447D-9E68-5E3A21D8C27C}" dt="2021-04-11T15:28:47.254" v="113" actId="478"/>
          <ac:picMkLst>
            <pc:docMk/>
            <pc:sldMk cId="3171877916" sldId="277"/>
            <ac:picMk id="5" creationId="{C0C2DB5C-7D27-47CA-96D3-38D5E11A9ECA}"/>
          </ac:picMkLst>
        </pc:picChg>
        <pc:picChg chg="del">
          <ac:chgData name="Akhil" userId="1d3a7b9c35590993" providerId="LiveId" clId="{CECEE783-3760-447D-9E68-5E3A21D8C27C}" dt="2021-04-11T15:28:47.754" v="114" actId="478"/>
          <ac:picMkLst>
            <pc:docMk/>
            <pc:sldMk cId="3171877916" sldId="277"/>
            <ac:picMk id="6" creationId="{E3C2A1CA-D45B-452E-BD26-757EC530A1BC}"/>
          </ac:picMkLst>
        </pc:picChg>
        <pc:picChg chg="del">
          <ac:chgData name="Akhil" userId="1d3a7b9c35590993" providerId="LiveId" clId="{CECEE783-3760-447D-9E68-5E3A21D8C27C}" dt="2021-04-11T15:28:46.877" v="112" actId="478"/>
          <ac:picMkLst>
            <pc:docMk/>
            <pc:sldMk cId="3171877916" sldId="277"/>
            <ac:picMk id="7" creationId="{989A2DCD-C228-4C66-9188-0E43C43516D5}"/>
          </ac:picMkLst>
        </pc:picChg>
        <pc:picChg chg="del">
          <ac:chgData name="Akhil" userId="1d3a7b9c35590993" providerId="LiveId" clId="{CECEE783-3760-447D-9E68-5E3A21D8C27C}" dt="2021-04-11T15:28:46.400" v="111" actId="478"/>
          <ac:picMkLst>
            <pc:docMk/>
            <pc:sldMk cId="3171877916" sldId="277"/>
            <ac:picMk id="8" creationId="{30ED2FD3-457E-431C-84FC-6EF0EFE82453}"/>
          </ac:picMkLst>
        </pc:picChg>
      </pc:sldChg>
      <pc:sldChg chg="addSp delSp modSp new mod modTransition setBg setClrOvrMap">
        <pc:chgData name="Akhil" userId="1d3a7b9c35590993" providerId="LiveId" clId="{CECEE783-3760-447D-9E68-5E3A21D8C27C}" dt="2021-04-11T19:12:53.273" v="6709" actId="404"/>
        <pc:sldMkLst>
          <pc:docMk/>
          <pc:sldMk cId="3956265490" sldId="277"/>
        </pc:sldMkLst>
        <pc:spChg chg="mod ord">
          <ac:chgData name="Akhil" userId="1d3a7b9c35590993" providerId="LiveId" clId="{CECEE783-3760-447D-9E68-5E3A21D8C27C}" dt="2021-04-11T19:12:53.273" v="6709" actId="404"/>
          <ac:spMkLst>
            <pc:docMk/>
            <pc:sldMk cId="3956265490" sldId="277"/>
            <ac:spMk id="2" creationId="{8721E481-84BD-4D1A-A33F-9DEDF645A895}"/>
          </ac:spMkLst>
        </pc:spChg>
        <pc:spChg chg="del">
          <ac:chgData name="Akhil" userId="1d3a7b9c35590993" providerId="LiveId" clId="{CECEE783-3760-447D-9E68-5E3A21D8C27C}" dt="2021-04-11T17:06:02.292" v="886" actId="931"/>
          <ac:spMkLst>
            <pc:docMk/>
            <pc:sldMk cId="3956265490" sldId="277"/>
            <ac:spMk id="3" creationId="{FDDD49DE-30F9-453E-A0F5-BFD7639F4E1A}"/>
          </ac:spMkLst>
        </pc:spChg>
        <pc:spChg chg="add del mod">
          <ac:chgData name="Akhil" userId="1d3a7b9c35590993" providerId="LiveId" clId="{CECEE783-3760-447D-9E68-5E3A21D8C27C}" dt="2021-04-11T17:23:13.566" v="1776" actId="931"/>
          <ac:spMkLst>
            <pc:docMk/>
            <pc:sldMk cId="3956265490" sldId="277"/>
            <ac:spMk id="7" creationId="{77AD3A08-5210-4C81-B020-47EDF2ACD1B7}"/>
          </ac:spMkLst>
        </pc:spChg>
        <pc:spChg chg="add del">
          <ac:chgData name="Akhil" userId="1d3a7b9c35590993" providerId="LiveId" clId="{CECEE783-3760-447D-9E68-5E3A21D8C27C}" dt="2021-04-11T17:23:25.152" v="1782" actId="26606"/>
          <ac:spMkLst>
            <pc:docMk/>
            <pc:sldMk cId="3956265490" sldId="277"/>
            <ac:spMk id="13" creationId="{0A77EDDB-BBCD-45DD-8650-8652035D1DF1}"/>
          </ac:spMkLst>
        </pc:spChg>
        <pc:spChg chg="add del">
          <ac:chgData name="Akhil" userId="1d3a7b9c35590993" providerId="LiveId" clId="{CECEE783-3760-447D-9E68-5E3A21D8C27C}" dt="2021-04-11T17:23:44.969" v="1786" actId="26606"/>
          <ac:spMkLst>
            <pc:docMk/>
            <pc:sldMk cId="3956265490" sldId="277"/>
            <ac:spMk id="14" creationId="{F1ACBE00-0221-433D-8EA5-D9D7B45F35BE}"/>
          </ac:spMkLst>
        </pc:spChg>
        <pc:spChg chg="add del">
          <ac:chgData name="Akhil" userId="1d3a7b9c35590993" providerId="LiveId" clId="{CECEE783-3760-447D-9E68-5E3A21D8C27C}" dt="2021-04-11T17:23:44.969" v="1786" actId="26606"/>
          <ac:spMkLst>
            <pc:docMk/>
            <pc:sldMk cId="3956265490" sldId="277"/>
            <ac:spMk id="16" creationId="{EFB0C39A-F8CA-4A79-AFFC-E9780FB1991A}"/>
          </ac:spMkLst>
        </pc:spChg>
        <pc:picChg chg="add del mod">
          <ac:chgData name="Akhil" userId="1d3a7b9c35590993" providerId="LiveId" clId="{CECEE783-3760-447D-9E68-5E3A21D8C27C}" dt="2021-04-11T17:23:04.602" v="1775" actId="478"/>
          <ac:picMkLst>
            <pc:docMk/>
            <pc:sldMk cId="3956265490" sldId="277"/>
            <ac:picMk id="5" creationId="{92BD0E5D-8552-4BD4-A872-55C4D2191EC8}"/>
          </ac:picMkLst>
        </pc:picChg>
        <pc:picChg chg="add mod">
          <ac:chgData name="Akhil" userId="1d3a7b9c35590993" providerId="LiveId" clId="{CECEE783-3760-447D-9E68-5E3A21D8C27C}" dt="2021-04-11T17:23:49.033" v="1788" actId="1076"/>
          <ac:picMkLst>
            <pc:docMk/>
            <pc:sldMk cId="3956265490" sldId="277"/>
            <ac:picMk id="9" creationId="{E571C00C-9FCB-40CA-85C1-45969C402E6A}"/>
          </ac:picMkLst>
        </pc:picChg>
      </pc:sldChg>
      <pc:sldChg chg="modSp add mod ord modTransition">
        <pc:chgData name="Akhil" userId="1d3a7b9c35590993" providerId="LiveId" clId="{CECEE783-3760-447D-9E68-5E3A21D8C27C}" dt="2021-04-21T14:21:10.600" v="9337" actId="14100"/>
        <pc:sldMkLst>
          <pc:docMk/>
          <pc:sldMk cId="3991517805" sldId="278"/>
        </pc:sldMkLst>
        <pc:spChg chg="mod">
          <ac:chgData name="Akhil" userId="1d3a7b9c35590993" providerId="LiveId" clId="{CECEE783-3760-447D-9E68-5E3A21D8C27C}" dt="2021-04-21T14:21:08.665" v="9336" actId="14100"/>
          <ac:spMkLst>
            <pc:docMk/>
            <pc:sldMk cId="3991517805" sldId="278"/>
            <ac:spMk id="2" creationId="{763FA1EB-2CD1-48E3-A410-BF29AE929CE3}"/>
          </ac:spMkLst>
        </pc:spChg>
        <pc:spChg chg="mod">
          <ac:chgData name="Akhil" userId="1d3a7b9c35590993" providerId="LiveId" clId="{CECEE783-3760-447D-9E68-5E3A21D8C27C}" dt="2021-04-21T14:21:10.600" v="9337" actId="14100"/>
          <ac:spMkLst>
            <pc:docMk/>
            <pc:sldMk cId="3991517805" sldId="278"/>
            <ac:spMk id="3" creationId="{FB21839D-EE64-47FA-9B87-D6DF1058881A}"/>
          </ac:spMkLst>
        </pc:spChg>
      </pc:sldChg>
      <pc:sldChg chg="modSp new mod modTransition modAnim">
        <pc:chgData name="Akhil" userId="1d3a7b9c35590993" providerId="LiveId" clId="{CECEE783-3760-447D-9E68-5E3A21D8C27C}" dt="2021-04-21T14:11:35.257" v="9269" actId="20577"/>
        <pc:sldMkLst>
          <pc:docMk/>
          <pc:sldMk cId="3777178671" sldId="279"/>
        </pc:sldMkLst>
        <pc:spChg chg="mod">
          <ac:chgData name="Akhil" userId="1d3a7b9c35590993" providerId="LiveId" clId="{CECEE783-3760-447D-9E68-5E3A21D8C27C}" dt="2021-04-11T19:12:58.614" v="6713" actId="113"/>
          <ac:spMkLst>
            <pc:docMk/>
            <pc:sldMk cId="3777178671" sldId="279"/>
            <ac:spMk id="2" creationId="{8AFCA535-6CAC-4554-A8D4-1A3AF5FCEF5F}"/>
          </ac:spMkLst>
        </pc:spChg>
        <pc:spChg chg="mod">
          <ac:chgData name="Akhil" userId="1d3a7b9c35590993" providerId="LiveId" clId="{CECEE783-3760-447D-9E68-5E3A21D8C27C}" dt="2021-04-21T14:11:35.257" v="9269" actId="20577"/>
          <ac:spMkLst>
            <pc:docMk/>
            <pc:sldMk cId="3777178671" sldId="279"/>
            <ac:spMk id="3" creationId="{9D40BA8A-90A8-40C3-8944-2245241FF08D}"/>
          </ac:spMkLst>
        </pc:spChg>
      </pc:sldChg>
      <pc:sldChg chg="addSp delSp modSp new mod ord modTransition modAnim">
        <pc:chgData name="Akhil" userId="1d3a7b9c35590993" providerId="LiveId" clId="{CECEE783-3760-447D-9E68-5E3A21D8C27C}" dt="2021-04-21T14:09:48.331" v="9232" actId="20577"/>
        <pc:sldMkLst>
          <pc:docMk/>
          <pc:sldMk cId="2206835663" sldId="280"/>
        </pc:sldMkLst>
        <pc:spChg chg="mod">
          <ac:chgData name="Akhil" userId="1d3a7b9c35590993" providerId="LiveId" clId="{CECEE783-3760-447D-9E68-5E3A21D8C27C}" dt="2021-04-11T19:12:21.517" v="6695" actId="14100"/>
          <ac:spMkLst>
            <pc:docMk/>
            <pc:sldMk cId="2206835663" sldId="280"/>
            <ac:spMk id="2" creationId="{B4DE4A59-DCBD-4FE8-9C9D-5BDBC722ABC3}"/>
          </ac:spMkLst>
        </pc:spChg>
        <pc:spChg chg="del">
          <ac:chgData name="Akhil" userId="1d3a7b9c35590993" providerId="LiveId" clId="{CECEE783-3760-447D-9E68-5E3A21D8C27C}" dt="2021-04-11T17:41:02.602" v="2328" actId="931"/>
          <ac:spMkLst>
            <pc:docMk/>
            <pc:sldMk cId="2206835663" sldId="280"/>
            <ac:spMk id="3" creationId="{61A4D8AF-4755-463A-99B1-2DAE32CAD7D6}"/>
          </ac:spMkLst>
        </pc:spChg>
        <pc:spChg chg="add mod">
          <ac:chgData name="Akhil" userId="1d3a7b9c35590993" providerId="LiveId" clId="{CECEE783-3760-447D-9E68-5E3A21D8C27C}" dt="2021-04-21T14:09:48.331" v="9232" actId="20577"/>
          <ac:spMkLst>
            <pc:docMk/>
            <pc:sldMk cId="2206835663" sldId="280"/>
            <ac:spMk id="7" creationId="{BE6B096B-8911-4F9A-A164-48EFDB2727A4}"/>
          </ac:spMkLst>
        </pc:spChg>
        <pc:picChg chg="add del mod">
          <ac:chgData name="Akhil" userId="1d3a7b9c35590993" providerId="LiveId" clId="{CECEE783-3760-447D-9E68-5E3A21D8C27C}" dt="2021-04-11T17:41:42.998" v="2359" actId="478"/>
          <ac:picMkLst>
            <pc:docMk/>
            <pc:sldMk cId="2206835663" sldId="280"/>
            <ac:picMk id="5" creationId="{4232F3CD-2A6B-46E2-A4CE-9AC672741C75}"/>
          </ac:picMkLst>
        </pc:picChg>
      </pc:sldChg>
      <pc:sldChg chg="modSp new del mod">
        <pc:chgData name="Akhil" userId="1d3a7b9c35590993" providerId="LiveId" clId="{CECEE783-3760-447D-9E68-5E3A21D8C27C}" dt="2021-04-11T18:43:35.458" v="5180" actId="2696"/>
        <pc:sldMkLst>
          <pc:docMk/>
          <pc:sldMk cId="247222871" sldId="281"/>
        </pc:sldMkLst>
        <pc:spChg chg="mod">
          <ac:chgData name="Akhil" userId="1d3a7b9c35590993" providerId="LiveId" clId="{CECEE783-3760-447D-9E68-5E3A21D8C27C}" dt="2021-04-11T17:10:01.797" v="1393" actId="20577"/>
          <ac:spMkLst>
            <pc:docMk/>
            <pc:sldMk cId="247222871" sldId="281"/>
            <ac:spMk id="3" creationId="{1CAB2D2A-3CEF-477F-9EF5-99E6BE8E949F}"/>
          </ac:spMkLst>
        </pc:spChg>
      </pc:sldChg>
      <pc:sldChg chg="addSp delSp modSp new mod modTransition">
        <pc:chgData name="Akhil" userId="1d3a7b9c35590993" providerId="LiveId" clId="{CECEE783-3760-447D-9E68-5E3A21D8C27C}" dt="2021-04-11T19:13:11.486" v="6717" actId="113"/>
        <pc:sldMkLst>
          <pc:docMk/>
          <pc:sldMk cId="3592754656" sldId="282"/>
        </pc:sldMkLst>
        <pc:spChg chg="mod">
          <ac:chgData name="Akhil" userId="1d3a7b9c35590993" providerId="LiveId" clId="{CECEE783-3760-447D-9E68-5E3A21D8C27C}" dt="2021-04-11T19:13:11.486" v="6717" actId="113"/>
          <ac:spMkLst>
            <pc:docMk/>
            <pc:sldMk cId="3592754656" sldId="282"/>
            <ac:spMk id="2" creationId="{E1D33433-773C-4557-8E8C-32A3E0B9A291}"/>
          </ac:spMkLst>
        </pc:spChg>
        <pc:spChg chg="del">
          <ac:chgData name="Akhil" userId="1d3a7b9c35590993" providerId="LiveId" clId="{CECEE783-3760-447D-9E68-5E3A21D8C27C}" dt="2021-04-11T17:19:30.919" v="1635" actId="931"/>
          <ac:spMkLst>
            <pc:docMk/>
            <pc:sldMk cId="3592754656" sldId="282"/>
            <ac:spMk id="3" creationId="{BCFF463F-9BBA-4695-BA4A-A2B26498C233}"/>
          </ac:spMkLst>
        </pc:spChg>
        <pc:picChg chg="add mod modCrop">
          <ac:chgData name="Akhil" userId="1d3a7b9c35590993" providerId="LiveId" clId="{CECEE783-3760-447D-9E68-5E3A21D8C27C}" dt="2021-04-11T17:20:32.219" v="1652" actId="1076"/>
          <ac:picMkLst>
            <pc:docMk/>
            <pc:sldMk cId="3592754656" sldId="282"/>
            <ac:picMk id="5" creationId="{1C2E353E-AE01-4724-AF3F-644137C34A2D}"/>
          </ac:picMkLst>
        </pc:picChg>
      </pc:sldChg>
      <pc:sldChg chg="modSp new mod modTransition modAnim">
        <pc:chgData name="Akhil" userId="1d3a7b9c35590993" providerId="LiveId" clId="{CECEE783-3760-447D-9E68-5E3A21D8C27C}" dt="2021-04-11T19:15:20.804" v="6780" actId="14100"/>
        <pc:sldMkLst>
          <pc:docMk/>
          <pc:sldMk cId="3675199719" sldId="283"/>
        </pc:sldMkLst>
        <pc:spChg chg="mod">
          <ac:chgData name="Akhil" userId="1d3a7b9c35590993" providerId="LiveId" clId="{CECEE783-3760-447D-9E68-5E3A21D8C27C}" dt="2021-04-11T19:15:20.804" v="6780" actId="14100"/>
          <ac:spMkLst>
            <pc:docMk/>
            <pc:sldMk cId="3675199719" sldId="283"/>
            <ac:spMk id="2" creationId="{C97095BA-1D9F-4FDE-99DE-04E7030ED03E}"/>
          </ac:spMkLst>
        </pc:spChg>
        <pc:spChg chg="mod">
          <ac:chgData name="Akhil" userId="1d3a7b9c35590993" providerId="LiveId" clId="{CECEE783-3760-447D-9E68-5E3A21D8C27C}" dt="2021-04-11T17:27:56.334" v="2324" actId="20577"/>
          <ac:spMkLst>
            <pc:docMk/>
            <pc:sldMk cId="3675199719" sldId="283"/>
            <ac:spMk id="3" creationId="{01BE0E31-4D00-4009-840C-7F87A2C1BED4}"/>
          </ac:spMkLst>
        </pc:spChg>
      </pc:sldChg>
      <pc:sldChg chg="addSp delSp modSp new mod modTransition">
        <pc:chgData name="Akhil" userId="1d3a7b9c35590993" providerId="LiveId" clId="{CECEE783-3760-447D-9E68-5E3A21D8C27C}" dt="2021-04-11T19:14:20.700" v="6760" actId="20577"/>
        <pc:sldMkLst>
          <pc:docMk/>
          <pc:sldMk cId="201632544" sldId="284"/>
        </pc:sldMkLst>
        <pc:spChg chg="mod">
          <ac:chgData name="Akhil" userId="1d3a7b9c35590993" providerId="LiveId" clId="{CECEE783-3760-447D-9E68-5E3A21D8C27C}" dt="2021-04-11T19:14:20.700" v="6760" actId="20577"/>
          <ac:spMkLst>
            <pc:docMk/>
            <pc:sldMk cId="201632544" sldId="284"/>
            <ac:spMk id="2" creationId="{F014B0DA-4E7D-444D-8A9A-8A5BBE362FFC}"/>
          </ac:spMkLst>
        </pc:spChg>
        <pc:spChg chg="del">
          <ac:chgData name="Akhil" userId="1d3a7b9c35590993" providerId="LiveId" clId="{CECEE783-3760-447D-9E68-5E3A21D8C27C}" dt="2021-04-11T17:41:10.290" v="2333"/>
          <ac:spMkLst>
            <pc:docMk/>
            <pc:sldMk cId="201632544" sldId="284"/>
            <ac:spMk id="3" creationId="{8C3EACD6-AD68-461A-99A7-881F8C3FF895}"/>
          </ac:spMkLst>
        </pc:spChg>
        <pc:picChg chg="add mod">
          <ac:chgData name="Akhil" userId="1d3a7b9c35590993" providerId="LiveId" clId="{CECEE783-3760-447D-9E68-5E3A21D8C27C}" dt="2021-04-11T17:41:40.730" v="2358" actId="1076"/>
          <ac:picMkLst>
            <pc:docMk/>
            <pc:sldMk cId="201632544" sldId="284"/>
            <ac:picMk id="4" creationId="{19168627-545F-4CF0-9817-398B3FAACFB5}"/>
          </ac:picMkLst>
        </pc:picChg>
      </pc:sldChg>
      <pc:sldChg chg="modSp new mod modTransition modAnim">
        <pc:chgData name="Akhil" userId="1d3a7b9c35590993" providerId="LiveId" clId="{CECEE783-3760-447D-9E68-5E3A21D8C27C}" dt="2021-04-21T13:59:08.770" v="9179" actId="20577"/>
        <pc:sldMkLst>
          <pc:docMk/>
          <pc:sldMk cId="751446726" sldId="285"/>
        </pc:sldMkLst>
        <pc:spChg chg="mod">
          <ac:chgData name="Akhil" userId="1d3a7b9c35590993" providerId="LiveId" clId="{CECEE783-3760-447D-9E68-5E3A21D8C27C}" dt="2021-04-11T19:13:41.383" v="6733" actId="404"/>
          <ac:spMkLst>
            <pc:docMk/>
            <pc:sldMk cId="751446726" sldId="285"/>
            <ac:spMk id="2" creationId="{3BAD25F6-7C11-4334-8BE5-D031263B2D9D}"/>
          </ac:spMkLst>
        </pc:spChg>
        <pc:spChg chg="mod">
          <ac:chgData name="Akhil" userId="1d3a7b9c35590993" providerId="LiveId" clId="{CECEE783-3760-447D-9E68-5E3A21D8C27C}" dt="2021-04-21T13:59:08.770" v="9179" actId="20577"/>
          <ac:spMkLst>
            <pc:docMk/>
            <pc:sldMk cId="751446726" sldId="285"/>
            <ac:spMk id="3" creationId="{E50758DB-54BD-4CF5-9FCD-8DCF59EE257B}"/>
          </ac:spMkLst>
        </pc:spChg>
      </pc:sldChg>
      <pc:sldChg chg="addSp delSp modSp new mod modTransition">
        <pc:chgData name="Akhil" userId="1d3a7b9c35590993" providerId="LiveId" clId="{CECEE783-3760-447D-9E68-5E3A21D8C27C}" dt="2021-04-11T19:14:31.385" v="6764" actId="113"/>
        <pc:sldMkLst>
          <pc:docMk/>
          <pc:sldMk cId="1879755308" sldId="286"/>
        </pc:sldMkLst>
        <pc:spChg chg="mod">
          <ac:chgData name="Akhil" userId="1d3a7b9c35590993" providerId="LiveId" clId="{CECEE783-3760-447D-9E68-5E3A21D8C27C}" dt="2021-04-11T19:14:31.385" v="6764" actId="113"/>
          <ac:spMkLst>
            <pc:docMk/>
            <pc:sldMk cId="1879755308" sldId="286"/>
            <ac:spMk id="2" creationId="{B15DCDC8-9344-4008-B547-598E3037856E}"/>
          </ac:spMkLst>
        </pc:spChg>
        <pc:spChg chg="del">
          <ac:chgData name="Akhil" userId="1d3a7b9c35590993" providerId="LiveId" clId="{CECEE783-3760-447D-9E68-5E3A21D8C27C}" dt="2021-04-11T17:46:38.475" v="2921" actId="931"/>
          <ac:spMkLst>
            <pc:docMk/>
            <pc:sldMk cId="1879755308" sldId="286"/>
            <ac:spMk id="3" creationId="{2FA99B2F-16D8-4043-81A6-DC734BE33D7F}"/>
          </ac:spMkLst>
        </pc:spChg>
        <pc:spChg chg="add del mod">
          <ac:chgData name="Akhil" userId="1d3a7b9c35590993" providerId="LiveId" clId="{CECEE783-3760-447D-9E68-5E3A21D8C27C}" dt="2021-04-11T17:53:21.138" v="3400" actId="931"/>
          <ac:spMkLst>
            <pc:docMk/>
            <pc:sldMk cId="1879755308" sldId="286"/>
            <ac:spMk id="7" creationId="{905757CE-0B9B-4A1A-800E-F9F6D44818B1}"/>
          </ac:spMkLst>
        </pc:spChg>
        <pc:picChg chg="add del mod">
          <ac:chgData name="Akhil" userId="1d3a7b9c35590993" providerId="LiveId" clId="{CECEE783-3760-447D-9E68-5E3A21D8C27C}" dt="2021-04-11T17:53:11.186" v="3399" actId="478"/>
          <ac:picMkLst>
            <pc:docMk/>
            <pc:sldMk cId="1879755308" sldId="286"/>
            <ac:picMk id="5" creationId="{6C7F369D-4473-4082-822C-A2C9F2F30050}"/>
          </ac:picMkLst>
        </pc:picChg>
        <pc:picChg chg="add mod modCrop">
          <ac:chgData name="Akhil" userId="1d3a7b9c35590993" providerId="LiveId" clId="{CECEE783-3760-447D-9E68-5E3A21D8C27C}" dt="2021-04-11T17:53:55.917" v="3413" actId="14100"/>
          <ac:picMkLst>
            <pc:docMk/>
            <pc:sldMk cId="1879755308" sldId="286"/>
            <ac:picMk id="9" creationId="{08A3D32E-8EB1-42BC-A051-098B25339C7B}"/>
          </ac:picMkLst>
        </pc:picChg>
      </pc:sldChg>
      <pc:sldChg chg="modSp new mod modTransition modAnim">
        <pc:chgData name="Akhil" userId="1d3a7b9c35590993" providerId="LiveId" clId="{CECEE783-3760-447D-9E68-5E3A21D8C27C}" dt="2021-04-11T19:14:35.858" v="6768" actId="113"/>
        <pc:sldMkLst>
          <pc:docMk/>
          <pc:sldMk cId="290185228" sldId="287"/>
        </pc:sldMkLst>
        <pc:spChg chg="mod">
          <ac:chgData name="Akhil" userId="1d3a7b9c35590993" providerId="LiveId" clId="{CECEE783-3760-447D-9E68-5E3A21D8C27C}" dt="2021-04-11T19:14:35.858" v="6768" actId="113"/>
          <ac:spMkLst>
            <pc:docMk/>
            <pc:sldMk cId="290185228" sldId="287"/>
            <ac:spMk id="2" creationId="{276E8BF0-5F85-43C9-8F9E-40AF7F4BA3DC}"/>
          </ac:spMkLst>
        </pc:spChg>
        <pc:spChg chg="mod">
          <ac:chgData name="Akhil" userId="1d3a7b9c35590993" providerId="LiveId" clId="{CECEE783-3760-447D-9E68-5E3A21D8C27C}" dt="2021-04-11T18:02:42.866" v="3772" actId="20577"/>
          <ac:spMkLst>
            <pc:docMk/>
            <pc:sldMk cId="290185228" sldId="287"/>
            <ac:spMk id="3" creationId="{B470111B-80C0-4C4C-9479-1C0A41E33DBF}"/>
          </ac:spMkLst>
        </pc:spChg>
      </pc:sldChg>
      <pc:sldChg chg="modSp new mod modTransition modAnim">
        <pc:chgData name="Akhil" userId="1d3a7b9c35590993" providerId="LiveId" clId="{CECEE783-3760-447D-9E68-5E3A21D8C27C}" dt="2021-04-21T14:17:30.152" v="9306" actId="14100"/>
        <pc:sldMkLst>
          <pc:docMk/>
          <pc:sldMk cId="164174525" sldId="288"/>
        </pc:sldMkLst>
        <pc:spChg chg="mod">
          <ac:chgData name="Akhil" userId="1d3a7b9c35590993" providerId="LiveId" clId="{CECEE783-3760-447D-9E68-5E3A21D8C27C}" dt="2021-04-21T14:17:30.152" v="9306" actId="14100"/>
          <ac:spMkLst>
            <pc:docMk/>
            <pc:sldMk cId="164174525" sldId="288"/>
            <ac:spMk id="2" creationId="{0FBC107A-210A-4AEE-A075-CA403F937496}"/>
          </ac:spMkLst>
        </pc:spChg>
        <pc:spChg chg="mod">
          <ac:chgData name="Akhil" userId="1d3a7b9c35590993" providerId="LiveId" clId="{CECEE783-3760-447D-9E68-5E3A21D8C27C}" dt="2021-04-21T14:17:23.072" v="9305" actId="27636"/>
          <ac:spMkLst>
            <pc:docMk/>
            <pc:sldMk cId="164174525" sldId="288"/>
            <ac:spMk id="3" creationId="{E3841615-C05C-4AE7-8B04-D79864F5D4E7}"/>
          </ac:spMkLst>
        </pc:spChg>
      </pc:sldChg>
      <pc:sldChg chg="addSp delSp modSp new mod modTransition">
        <pc:chgData name="Akhil" userId="1d3a7b9c35590993" providerId="LiveId" clId="{CECEE783-3760-447D-9E68-5E3A21D8C27C}" dt="2021-04-11T19:14:48.635" v="6772" actId="113"/>
        <pc:sldMkLst>
          <pc:docMk/>
          <pc:sldMk cId="2363656499" sldId="289"/>
        </pc:sldMkLst>
        <pc:spChg chg="mod">
          <ac:chgData name="Akhil" userId="1d3a7b9c35590993" providerId="LiveId" clId="{CECEE783-3760-447D-9E68-5E3A21D8C27C}" dt="2021-04-11T19:14:48.635" v="6772" actId="113"/>
          <ac:spMkLst>
            <pc:docMk/>
            <pc:sldMk cId="2363656499" sldId="289"/>
            <ac:spMk id="2" creationId="{83858BA9-1395-42BC-8035-1A0536457CF3}"/>
          </ac:spMkLst>
        </pc:spChg>
        <pc:spChg chg="del">
          <ac:chgData name="Akhil" userId="1d3a7b9c35590993" providerId="LiveId" clId="{CECEE783-3760-447D-9E68-5E3A21D8C27C}" dt="2021-04-11T18:34:05.636" v="4307" actId="931"/>
          <ac:spMkLst>
            <pc:docMk/>
            <pc:sldMk cId="2363656499" sldId="289"/>
            <ac:spMk id="3" creationId="{3F615242-15A2-4584-8DAA-65CEB809BCB9}"/>
          </ac:spMkLst>
        </pc:spChg>
        <pc:picChg chg="add mod modCrop">
          <ac:chgData name="Akhil" userId="1d3a7b9c35590993" providerId="LiveId" clId="{CECEE783-3760-447D-9E68-5E3A21D8C27C}" dt="2021-04-11T18:37:22.056" v="4504" actId="14100"/>
          <ac:picMkLst>
            <pc:docMk/>
            <pc:sldMk cId="2363656499" sldId="289"/>
            <ac:picMk id="5" creationId="{B75620FB-9902-4BDA-8CD7-AD4222C93032}"/>
          </ac:picMkLst>
        </pc:picChg>
      </pc:sldChg>
      <pc:sldChg chg="modSp new mod modTransition modAnim modNotesTx">
        <pc:chgData name="Akhil" userId="1d3a7b9c35590993" providerId="LiveId" clId="{CECEE783-3760-447D-9E68-5E3A21D8C27C}" dt="2021-04-21T14:32:20.636" v="9450" actId="20577"/>
        <pc:sldMkLst>
          <pc:docMk/>
          <pc:sldMk cId="3883836145" sldId="290"/>
        </pc:sldMkLst>
        <pc:spChg chg="mod">
          <ac:chgData name="Akhil" userId="1d3a7b9c35590993" providerId="LiveId" clId="{CECEE783-3760-447D-9E68-5E3A21D8C27C}" dt="2021-04-11T19:15:00.807" v="6777" actId="14100"/>
          <ac:spMkLst>
            <pc:docMk/>
            <pc:sldMk cId="3883836145" sldId="290"/>
            <ac:spMk id="2" creationId="{421E494B-DD32-4B42-BF95-74B4FCDF3E9A}"/>
          </ac:spMkLst>
        </pc:spChg>
        <pc:spChg chg="mod">
          <ac:chgData name="Akhil" userId="1d3a7b9c35590993" providerId="LiveId" clId="{CECEE783-3760-447D-9E68-5E3A21D8C27C}" dt="2021-04-11T19:30:07.754" v="7730" actId="20577"/>
          <ac:spMkLst>
            <pc:docMk/>
            <pc:sldMk cId="3883836145" sldId="290"/>
            <ac:spMk id="3" creationId="{33A04C79-20FF-4399-B4A8-B0EA12DDB77F}"/>
          </ac:spMkLst>
        </pc:spChg>
      </pc:sldChg>
      <pc:sldChg chg="modSp new mod modTransition modAnim">
        <pc:chgData name="Akhil" userId="1d3a7b9c35590993" providerId="LiveId" clId="{CECEE783-3760-447D-9E68-5E3A21D8C27C}" dt="2021-04-11T19:12:29.442" v="6700" actId="14100"/>
        <pc:sldMkLst>
          <pc:docMk/>
          <pc:sldMk cId="2646534734" sldId="291"/>
        </pc:sldMkLst>
        <pc:spChg chg="mod">
          <ac:chgData name="Akhil" userId="1d3a7b9c35590993" providerId="LiveId" clId="{CECEE783-3760-447D-9E68-5E3A21D8C27C}" dt="2021-04-11T19:12:29.442" v="6700" actId="14100"/>
          <ac:spMkLst>
            <pc:docMk/>
            <pc:sldMk cId="2646534734" sldId="291"/>
            <ac:spMk id="2" creationId="{D2090A67-EA43-4EB0-B4FF-CACCC0544FDA}"/>
          </ac:spMkLst>
        </pc:spChg>
        <pc:spChg chg="mod">
          <ac:chgData name="Akhil" userId="1d3a7b9c35590993" providerId="LiveId" clId="{CECEE783-3760-447D-9E68-5E3A21D8C27C}" dt="2021-04-11T18:53:27.494" v="6365" actId="20577"/>
          <ac:spMkLst>
            <pc:docMk/>
            <pc:sldMk cId="2646534734" sldId="291"/>
            <ac:spMk id="3" creationId="{C907A27E-ECB0-4E22-838F-5E937143C57B}"/>
          </ac:spMkLst>
        </pc:spChg>
      </pc:sldChg>
      <pc:sldChg chg="modSp new mod modTransition modAnim">
        <pc:chgData name="Akhil" userId="1d3a7b9c35590993" providerId="LiveId" clId="{CECEE783-3760-447D-9E68-5E3A21D8C27C}" dt="2021-04-11T19:15:35.067" v="6781" actId="14100"/>
        <pc:sldMkLst>
          <pc:docMk/>
          <pc:sldMk cId="288365946" sldId="292"/>
        </pc:sldMkLst>
        <pc:spChg chg="mod">
          <ac:chgData name="Akhil" userId="1d3a7b9c35590993" providerId="LiveId" clId="{CECEE783-3760-447D-9E68-5E3A21D8C27C}" dt="2021-04-11T19:15:35.067" v="6781" actId="14100"/>
          <ac:spMkLst>
            <pc:docMk/>
            <pc:sldMk cId="288365946" sldId="292"/>
            <ac:spMk id="2" creationId="{6EF8AB24-9741-468D-B9B4-6AA8A0B47E31}"/>
          </ac:spMkLst>
        </pc:spChg>
        <pc:spChg chg="mod">
          <ac:chgData name="Akhil" userId="1d3a7b9c35590993" providerId="LiveId" clId="{CECEE783-3760-447D-9E68-5E3A21D8C27C}" dt="2021-04-11T18:54:44.084" v="6424" actId="20577"/>
          <ac:spMkLst>
            <pc:docMk/>
            <pc:sldMk cId="288365946" sldId="292"/>
            <ac:spMk id="3" creationId="{7D54245D-1461-452C-BB69-D5D2A4FF0C2F}"/>
          </ac:spMkLst>
        </pc:spChg>
      </pc:sldChg>
      <pc:sldChg chg="modSp new mod modAnim">
        <pc:chgData name="Akhil" userId="1d3a7b9c35590993" providerId="LiveId" clId="{CECEE783-3760-447D-9E68-5E3A21D8C27C}" dt="2021-04-21T14:16:26.722" v="9286" actId="20577"/>
        <pc:sldMkLst>
          <pc:docMk/>
          <pc:sldMk cId="4056222872" sldId="293"/>
        </pc:sldMkLst>
        <pc:spChg chg="mod">
          <ac:chgData name="Akhil" userId="1d3a7b9c35590993" providerId="LiveId" clId="{CECEE783-3760-447D-9E68-5E3A21D8C27C}" dt="2021-04-21T14:01:08.501" v="9201" actId="404"/>
          <ac:spMkLst>
            <pc:docMk/>
            <pc:sldMk cId="4056222872" sldId="293"/>
            <ac:spMk id="2" creationId="{E45D9E72-93C4-4BC9-93E4-16796FB94ADC}"/>
          </ac:spMkLst>
        </pc:spChg>
        <pc:spChg chg="mod">
          <ac:chgData name="Akhil" userId="1d3a7b9c35590993" providerId="LiveId" clId="{CECEE783-3760-447D-9E68-5E3A21D8C27C}" dt="2021-04-21T14:16:26.722" v="9286" actId="20577"/>
          <ac:spMkLst>
            <pc:docMk/>
            <pc:sldMk cId="4056222872" sldId="293"/>
            <ac:spMk id="3" creationId="{5776A9AD-E5B4-4AAD-BAE3-25DBDBD10549}"/>
          </ac:spMkLst>
        </pc:spChg>
      </pc:sldChg>
      <pc:sldChg chg="modSp new del mod modAnim">
        <pc:chgData name="Akhil" userId="1d3a7b9c35590993" providerId="LiveId" clId="{CECEE783-3760-447D-9E68-5E3A21D8C27C}" dt="2021-04-21T14:28:47.435" v="9417" actId="2696"/>
        <pc:sldMkLst>
          <pc:docMk/>
          <pc:sldMk cId="2758224836" sldId="294"/>
        </pc:sldMkLst>
        <pc:spChg chg="mod">
          <ac:chgData name="Akhil" userId="1d3a7b9c35590993" providerId="LiveId" clId="{CECEE783-3760-447D-9E68-5E3A21D8C27C}" dt="2021-04-21T14:13:50.719" v="9271" actId="14100"/>
          <ac:spMkLst>
            <pc:docMk/>
            <pc:sldMk cId="2758224836" sldId="294"/>
            <ac:spMk id="2" creationId="{CE50F639-3756-414F-AA91-3A7B7CEB37AF}"/>
          </ac:spMkLst>
        </pc:spChg>
        <pc:spChg chg="mod">
          <ac:chgData name="Akhil" userId="1d3a7b9c35590993" providerId="LiveId" clId="{CECEE783-3760-447D-9E68-5E3A21D8C27C}" dt="2021-04-21T14:27:18.997" v="9387"/>
          <ac:spMkLst>
            <pc:docMk/>
            <pc:sldMk cId="2758224836" sldId="294"/>
            <ac:spMk id="3" creationId="{60262F75-9086-4ABA-8131-C99419B4BFC2}"/>
          </ac:spMkLst>
        </pc:spChg>
      </pc:sldChg>
      <pc:sldChg chg="modSp new del mod">
        <pc:chgData name="Akhil" userId="1d3a7b9c35590993" providerId="LiveId" clId="{CECEE783-3760-447D-9E68-5E3A21D8C27C}" dt="2021-04-11T20:04:07.652" v="9142" actId="2696"/>
        <pc:sldMkLst>
          <pc:docMk/>
          <pc:sldMk cId="1046476159" sldId="295"/>
        </pc:sldMkLst>
        <pc:spChg chg="mod">
          <ac:chgData name="Akhil" userId="1d3a7b9c35590993" providerId="LiveId" clId="{CECEE783-3760-447D-9E68-5E3A21D8C27C}" dt="2021-04-11T20:04:03.071" v="9141" actId="20577"/>
          <ac:spMkLst>
            <pc:docMk/>
            <pc:sldMk cId="1046476159" sldId="295"/>
            <ac:spMk id="2" creationId="{4337B0F6-22D7-4F74-9A21-A252893FA2AC}"/>
          </ac:spMkLst>
        </pc:spChg>
      </pc:sldChg>
      <pc:sldChg chg="modSp new mod modAnim">
        <pc:chgData name="Akhil" userId="1d3a7b9c35590993" providerId="LiveId" clId="{CECEE783-3760-447D-9E68-5E3A21D8C27C}" dt="2021-04-21T14:30:20.143" v="9436"/>
        <pc:sldMkLst>
          <pc:docMk/>
          <pc:sldMk cId="2215553140" sldId="295"/>
        </pc:sldMkLst>
        <pc:spChg chg="mod">
          <ac:chgData name="Akhil" userId="1d3a7b9c35590993" providerId="LiveId" clId="{CECEE783-3760-447D-9E68-5E3A21D8C27C}" dt="2021-04-21T14:28:57.354" v="9421" actId="14100"/>
          <ac:spMkLst>
            <pc:docMk/>
            <pc:sldMk cId="2215553140" sldId="295"/>
            <ac:spMk id="2" creationId="{59F7432D-809E-4382-AA69-11C3CE72D2B2}"/>
          </ac:spMkLst>
        </pc:spChg>
        <pc:spChg chg="mod">
          <ac:chgData name="Akhil" userId="1d3a7b9c35590993" providerId="LiveId" clId="{CECEE783-3760-447D-9E68-5E3A21D8C27C}" dt="2021-04-21T14:30:14.017" v="9434" actId="14100"/>
          <ac:spMkLst>
            <pc:docMk/>
            <pc:sldMk cId="2215553140" sldId="295"/>
            <ac:spMk id="3" creationId="{33D46EB1-B2F0-45C0-A7E9-8BB45A8A15D4}"/>
          </ac:spMkLst>
        </pc:spChg>
      </pc:sldChg>
      <pc:sldMasterChg chg="modTransition modSldLayout">
        <pc:chgData name="Akhil" userId="1d3a7b9c35590993" providerId="LiveId" clId="{CECEE783-3760-447D-9E68-5E3A21D8C27C}" dt="2021-04-11T18:58:27.323" v="6433"/>
        <pc:sldMasterMkLst>
          <pc:docMk/>
          <pc:sldMasterMk cId="3331931781" sldId="2147483702"/>
        </pc:sldMasterMkLst>
        <pc:sldLayoutChg chg="modTransition">
          <pc:chgData name="Akhil" userId="1d3a7b9c35590993" providerId="LiveId" clId="{CECEE783-3760-447D-9E68-5E3A21D8C27C}" dt="2021-04-11T18:58:27.323" v="6433"/>
          <pc:sldLayoutMkLst>
            <pc:docMk/>
            <pc:sldMasterMk cId="3331931781" sldId="2147483702"/>
            <pc:sldLayoutMk cId="1399778669" sldId="2147483703"/>
          </pc:sldLayoutMkLst>
        </pc:sldLayoutChg>
        <pc:sldLayoutChg chg="modTransition">
          <pc:chgData name="Akhil" userId="1d3a7b9c35590993" providerId="LiveId" clId="{CECEE783-3760-447D-9E68-5E3A21D8C27C}" dt="2021-04-11T18:58:27.323" v="6433"/>
          <pc:sldLayoutMkLst>
            <pc:docMk/>
            <pc:sldMasterMk cId="3331931781" sldId="2147483702"/>
            <pc:sldLayoutMk cId="2186297504" sldId="2147483704"/>
          </pc:sldLayoutMkLst>
        </pc:sldLayoutChg>
        <pc:sldLayoutChg chg="modTransition">
          <pc:chgData name="Akhil" userId="1d3a7b9c35590993" providerId="LiveId" clId="{CECEE783-3760-447D-9E68-5E3A21D8C27C}" dt="2021-04-11T18:58:27.323" v="6433"/>
          <pc:sldLayoutMkLst>
            <pc:docMk/>
            <pc:sldMasterMk cId="3331931781" sldId="2147483702"/>
            <pc:sldLayoutMk cId="3580508084" sldId="2147483705"/>
          </pc:sldLayoutMkLst>
        </pc:sldLayoutChg>
        <pc:sldLayoutChg chg="modTransition">
          <pc:chgData name="Akhil" userId="1d3a7b9c35590993" providerId="LiveId" clId="{CECEE783-3760-447D-9E68-5E3A21D8C27C}" dt="2021-04-11T18:58:27.323" v="6433"/>
          <pc:sldLayoutMkLst>
            <pc:docMk/>
            <pc:sldMasterMk cId="3331931781" sldId="2147483702"/>
            <pc:sldLayoutMk cId="3329390685" sldId="2147483706"/>
          </pc:sldLayoutMkLst>
        </pc:sldLayoutChg>
        <pc:sldLayoutChg chg="modTransition">
          <pc:chgData name="Akhil" userId="1d3a7b9c35590993" providerId="LiveId" clId="{CECEE783-3760-447D-9E68-5E3A21D8C27C}" dt="2021-04-11T18:58:27.323" v="6433"/>
          <pc:sldLayoutMkLst>
            <pc:docMk/>
            <pc:sldMasterMk cId="3331931781" sldId="2147483702"/>
            <pc:sldLayoutMk cId="2382907626" sldId="2147483707"/>
          </pc:sldLayoutMkLst>
        </pc:sldLayoutChg>
        <pc:sldLayoutChg chg="modTransition">
          <pc:chgData name="Akhil" userId="1d3a7b9c35590993" providerId="LiveId" clId="{CECEE783-3760-447D-9E68-5E3A21D8C27C}" dt="2021-04-11T18:58:27.323" v="6433"/>
          <pc:sldLayoutMkLst>
            <pc:docMk/>
            <pc:sldMasterMk cId="3331931781" sldId="2147483702"/>
            <pc:sldLayoutMk cId="1115546650" sldId="2147483708"/>
          </pc:sldLayoutMkLst>
        </pc:sldLayoutChg>
        <pc:sldLayoutChg chg="modTransition">
          <pc:chgData name="Akhil" userId="1d3a7b9c35590993" providerId="LiveId" clId="{CECEE783-3760-447D-9E68-5E3A21D8C27C}" dt="2021-04-11T18:58:27.323" v="6433"/>
          <pc:sldLayoutMkLst>
            <pc:docMk/>
            <pc:sldMasterMk cId="3331931781" sldId="2147483702"/>
            <pc:sldLayoutMk cId="3594744381" sldId="2147483709"/>
          </pc:sldLayoutMkLst>
        </pc:sldLayoutChg>
        <pc:sldLayoutChg chg="modTransition">
          <pc:chgData name="Akhil" userId="1d3a7b9c35590993" providerId="LiveId" clId="{CECEE783-3760-447D-9E68-5E3A21D8C27C}" dt="2021-04-11T18:58:27.323" v="6433"/>
          <pc:sldLayoutMkLst>
            <pc:docMk/>
            <pc:sldMasterMk cId="3331931781" sldId="2147483702"/>
            <pc:sldLayoutMk cId="2839195803" sldId="2147483710"/>
          </pc:sldLayoutMkLst>
        </pc:sldLayoutChg>
        <pc:sldLayoutChg chg="modTransition">
          <pc:chgData name="Akhil" userId="1d3a7b9c35590993" providerId="LiveId" clId="{CECEE783-3760-447D-9E68-5E3A21D8C27C}" dt="2021-04-11T18:58:27.323" v="6433"/>
          <pc:sldLayoutMkLst>
            <pc:docMk/>
            <pc:sldMasterMk cId="3331931781" sldId="2147483702"/>
            <pc:sldLayoutMk cId="892777184" sldId="2147483711"/>
          </pc:sldLayoutMkLst>
        </pc:sldLayoutChg>
        <pc:sldLayoutChg chg="modTransition">
          <pc:chgData name="Akhil" userId="1d3a7b9c35590993" providerId="LiveId" clId="{CECEE783-3760-447D-9E68-5E3A21D8C27C}" dt="2021-04-11T18:58:27.323" v="6433"/>
          <pc:sldLayoutMkLst>
            <pc:docMk/>
            <pc:sldMasterMk cId="3331931781" sldId="2147483702"/>
            <pc:sldLayoutMk cId="2759015943" sldId="2147483712"/>
          </pc:sldLayoutMkLst>
        </pc:sldLayoutChg>
        <pc:sldLayoutChg chg="modTransition">
          <pc:chgData name="Akhil" userId="1d3a7b9c35590993" providerId="LiveId" clId="{CECEE783-3760-447D-9E68-5E3A21D8C27C}" dt="2021-04-11T18:58:27.323" v="6433"/>
          <pc:sldLayoutMkLst>
            <pc:docMk/>
            <pc:sldMasterMk cId="3331931781" sldId="2147483702"/>
            <pc:sldLayoutMk cId="324847115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58F4C-CA24-4359-A218-8D6F37BACAD0}"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49F72-9868-4A8C-B8D3-ECAFB3C30CDE}" type="slidenum">
              <a:rPr lang="en-US" smtClean="0"/>
              <a:t>‹#›</a:t>
            </a:fld>
            <a:endParaRPr lang="en-US"/>
          </a:p>
        </p:txBody>
      </p:sp>
    </p:spTree>
    <p:extLst>
      <p:ext uri="{BB962C8B-B14F-4D97-AF65-F5344CB8AC3E}">
        <p14:creationId xmlns:p14="http://schemas.microsoft.com/office/powerpoint/2010/main" val="326302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49F72-9868-4A8C-B8D3-ECAFB3C30CDE}" type="slidenum">
              <a:rPr lang="en-US" smtClean="0"/>
              <a:t>29</a:t>
            </a:fld>
            <a:endParaRPr lang="en-US"/>
          </a:p>
        </p:txBody>
      </p:sp>
    </p:spTree>
    <p:extLst>
      <p:ext uri="{BB962C8B-B14F-4D97-AF65-F5344CB8AC3E}">
        <p14:creationId xmlns:p14="http://schemas.microsoft.com/office/powerpoint/2010/main" val="1806582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A5440B6-716B-4735-9011-FC080499F372}" type="datetimeFigureOut">
              <a:rPr lang="en-US" smtClean="0"/>
              <a:t>4/21/2021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537E3E7-7A35-4A9A-8AA2-0CDD23CD884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9778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440B6-716B-4735-9011-FC080499F372}"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E3E7-7A35-4A9A-8AA2-0CDD23CD8843}" type="slidenum">
              <a:rPr lang="en-US" smtClean="0"/>
              <a:t>‹#›</a:t>
            </a:fld>
            <a:endParaRPr lang="en-US"/>
          </a:p>
        </p:txBody>
      </p:sp>
    </p:spTree>
    <p:extLst>
      <p:ext uri="{BB962C8B-B14F-4D97-AF65-F5344CB8AC3E}">
        <p14:creationId xmlns:p14="http://schemas.microsoft.com/office/powerpoint/2010/main" val="275901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440B6-716B-4735-9011-FC080499F372}"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E3E7-7A35-4A9A-8AA2-0CDD23CD8843}" type="slidenum">
              <a:rPr lang="en-US" smtClean="0"/>
              <a:t>‹#›</a:t>
            </a:fld>
            <a:endParaRPr lang="en-US"/>
          </a:p>
        </p:txBody>
      </p:sp>
    </p:spTree>
    <p:extLst>
      <p:ext uri="{BB962C8B-B14F-4D97-AF65-F5344CB8AC3E}">
        <p14:creationId xmlns:p14="http://schemas.microsoft.com/office/powerpoint/2010/main" val="324847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440B6-716B-4735-9011-FC080499F372}"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E3E7-7A35-4A9A-8AA2-0CDD23CD8843}" type="slidenum">
              <a:rPr lang="en-US" smtClean="0"/>
              <a:t>‹#›</a:t>
            </a:fld>
            <a:endParaRPr lang="en-US"/>
          </a:p>
        </p:txBody>
      </p:sp>
    </p:spTree>
    <p:extLst>
      <p:ext uri="{BB962C8B-B14F-4D97-AF65-F5344CB8AC3E}">
        <p14:creationId xmlns:p14="http://schemas.microsoft.com/office/powerpoint/2010/main" val="218629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440B6-716B-4735-9011-FC080499F372}"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7E3E7-7A35-4A9A-8AA2-0CDD23CD884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050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440B6-716B-4735-9011-FC080499F372}"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E3E7-7A35-4A9A-8AA2-0CDD23CD8843}" type="slidenum">
              <a:rPr lang="en-US" smtClean="0"/>
              <a:t>‹#›</a:t>
            </a:fld>
            <a:endParaRPr lang="en-US"/>
          </a:p>
        </p:txBody>
      </p:sp>
    </p:spTree>
    <p:extLst>
      <p:ext uri="{BB962C8B-B14F-4D97-AF65-F5344CB8AC3E}">
        <p14:creationId xmlns:p14="http://schemas.microsoft.com/office/powerpoint/2010/main" val="332939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5440B6-716B-4735-9011-FC080499F372}"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7E3E7-7A35-4A9A-8AA2-0CDD23CD8843}" type="slidenum">
              <a:rPr lang="en-US" smtClean="0"/>
              <a:t>‹#›</a:t>
            </a:fld>
            <a:endParaRPr lang="en-US"/>
          </a:p>
        </p:txBody>
      </p:sp>
    </p:spTree>
    <p:extLst>
      <p:ext uri="{BB962C8B-B14F-4D97-AF65-F5344CB8AC3E}">
        <p14:creationId xmlns:p14="http://schemas.microsoft.com/office/powerpoint/2010/main" val="238290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5440B6-716B-4735-9011-FC080499F372}"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7E3E7-7A35-4A9A-8AA2-0CDD23CD8843}" type="slidenum">
              <a:rPr lang="en-US" smtClean="0"/>
              <a:t>‹#›</a:t>
            </a:fld>
            <a:endParaRPr lang="en-US"/>
          </a:p>
        </p:txBody>
      </p:sp>
    </p:spTree>
    <p:extLst>
      <p:ext uri="{BB962C8B-B14F-4D97-AF65-F5344CB8AC3E}">
        <p14:creationId xmlns:p14="http://schemas.microsoft.com/office/powerpoint/2010/main" val="111554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440B6-716B-4735-9011-FC080499F372}"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7E3E7-7A35-4A9A-8AA2-0CDD23CD8843}" type="slidenum">
              <a:rPr lang="en-US" smtClean="0"/>
              <a:t>‹#›</a:t>
            </a:fld>
            <a:endParaRPr lang="en-US"/>
          </a:p>
        </p:txBody>
      </p:sp>
    </p:spTree>
    <p:extLst>
      <p:ext uri="{BB962C8B-B14F-4D97-AF65-F5344CB8AC3E}">
        <p14:creationId xmlns:p14="http://schemas.microsoft.com/office/powerpoint/2010/main" val="35947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440B6-716B-4735-9011-FC080499F372}"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E3E7-7A35-4A9A-8AA2-0CDD23CD8843}" type="slidenum">
              <a:rPr lang="en-US" smtClean="0"/>
              <a:t>‹#›</a:t>
            </a:fld>
            <a:endParaRPr lang="en-US"/>
          </a:p>
        </p:txBody>
      </p:sp>
    </p:spTree>
    <p:extLst>
      <p:ext uri="{BB962C8B-B14F-4D97-AF65-F5344CB8AC3E}">
        <p14:creationId xmlns:p14="http://schemas.microsoft.com/office/powerpoint/2010/main" val="28391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440B6-716B-4735-9011-FC080499F372}"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7E3E7-7A35-4A9A-8AA2-0CDD23CD8843}" type="slidenum">
              <a:rPr lang="en-US" smtClean="0"/>
              <a:t>‹#›</a:t>
            </a:fld>
            <a:endParaRPr lang="en-US"/>
          </a:p>
        </p:txBody>
      </p:sp>
    </p:spTree>
    <p:extLst>
      <p:ext uri="{BB962C8B-B14F-4D97-AF65-F5344CB8AC3E}">
        <p14:creationId xmlns:p14="http://schemas.microsoft.com/office/powerpoint/2010/main" val="89277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A5440B6-716B-4735-9011-FC080499F372}" type="datetimeFigureOut">
              <a:rPr lang="en-US" smtClean="0"/>
              <a:t>4/21/2021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537E3E7-7A35-4A9A-8AA2-0CDD23CD8843}" type="slidenum">
              <a:rPr lang="en-US" smtClean="0"/>
              <a:t>‹#›</a:t>
            </a:fld>
            <a:endParaRPr lang="en-US"/>
          </a:p>
        </p:txBody>
      </p:sp>
    </p:spTree>
    <p:extLst>
      <p:ext uri="{BB962C8B-B14F-4D97-AF65-F5344CB8AC3E}">
        <p14:creationId xmlns:p14="http://schemas.microsoft.com/office/powerpoint/2010/main" val="333193178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upport.google.com/adsense/answer/72851?hl=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2B35-03BA-45FA-B005-13F0B20B085E}"/>
              </a:ext>
            </a:extLst>
          </p:cNvPr>
          <p:cNvSpPr>
            <a:spLocks noGrp="1"/>
          </p:cNvSpPr>
          <p:nvPr>
            <p:ph type="ctrTitle"/>
          </p:nvPr>
        </p:nvSpPr>
        <p:spPr>
          <a:xfrm>
            <a:off x="1261872" y="1028699"/>
            <a:ext cx="9418320" cy="3862083"/>
          </a:xfrm>
        </p:spPr>
        <p:txBody>
          <a:bodyPr anchor="ctr">
            <a:normAutofit/>
          </a:bodyPr>
          <a:lstStyle/>
          <a:p>
            <a:pPr algn="ctr"/>
            <a:r>
              <a:rPr lang="en-US" sz="6000" dirty="0">
                <a:solidFill>
                  <a:srgbClr val="FF6600"/>
                </a:solidFill>
              </a:rPr>
              <a:t>Analytic tools and decision making</a:t>
            </a:r>
          </a:p>
        </p:txBody>
      </p:sp>
      <p:sp>
        <p:nvSpPr>
          <p:cNvPr id="3" name="Subtitle 2">
            <a:extLst>
              <a:ext uri="{FF2B5EF4-FFF2-40B4-BE49-F238E27FC236}">
                <a16:creationId xmlns:a16="http://schemas.microsoft.com/office/drawing/2014/main" id="{31FADCB4-2515-4DA0-8367-7B361CDC13FE}"/>
              </a:ext>
            </a:extLst>
          </p:cNvPr>
          <p:cNvSpPr>
            <a:spLocks noGrp="1"/>
          </p:cNvSpPr>
          <p:nvPr>
            <p:ph type="subTitle" idx="1"/>
          </p:nvPr>
        </p:nvSpPr>
        <p:spPr>
          <a:xfrm>
            <a:off x="1261872" y="5237670"/>
            <a:ext cx="9418320" cy="1183261"/>
          </a:xfrm>
        </p:spPr>
        <p:txBody>
          <a:bodyPr>
            <a:normAutofit/>
          </a:bodyPr>
          <a:lstStyle/>
          <a:p>
            <a:pPr algn="ctr"/>
            <a:r>
              <a:rPr lang="en-US"/>
              <a:t>DAB 103 - Project 1</a:t>
            </a:r>
          </a:p>
        </p:txBody>
      </p:sp>
      <p:cxnSp>
        <p:nvCxnSpPr>
          <p:cNvPr id="8" name="Straight Connector 7">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17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3211-B088-407D-B953-2D79ED2CADD9}"/>
              </a:ext>
            </a:extLst>
          </p:cNvPr>
          <p:cNvSpPr>
            <a:spLocks noGrp="1"/>
          </p:cNvSpPr>
          <p:nvPr>
            <p:ph type="title"/>
          </p:nvPr>
        </p:nvSpPr>
        <p:spPr>
          <a:xfrm>
            <a:off x="1261872" y="365760"/>
            <a:ext cx="9692640" cy="869482"/>
          </a:xfrm>
        </p:spPr>
        <p:txBody>
          <a:bodyPr>
            <a:normAutofit/>
          </a:bodyPr>
          <a:lstStyle/>
          <a:p>
            <a:r>
              <a:rPr lang="en-US" sz="3200" b="1" dirty="0">
                <a:solidFill>
                  <a:srgbClr val="FF6600"/>
                </a:solidFill>
              </a:rPr>
              <a:t>Data imbalance</a:t>
            </a:r>
          </a:p>
        </p:txBody>
      </p:sp>
      <p:sp>
        <p:nvSpPr>
          <p:cNvPr id="3" name="Content Placeholder 2">
            <a:extLst>
              <a:ext uri="{FF2B5EF4-FFF2-40B4-BE49-F238E27FC236}">
                <a16:creationId xmlns:a16="http://schemas.microsoft.com/office/drawing/2014/main" id="{74C3FC0E-8B98-4698-AC31-E0B5E8FC084A}"/>
              </a:ext>
            </a:extLst>
          </p:cNvPr>
          <p:cNvSpPr>
            <a:spLocks noGrp="1"/>
          </p:cNvSpPr>
          <p:nvPr>
            <p:ph idx="1"/>
          </p:nvPr>
        </p:nvSpPr>
        <p:spPr/>
        <p:txBody>
          <a:bodyPr>
            <a:normAutofit lnSpcReduction="10000"/>
          </a:bodyPr>
          <a:lstStyle/>
          <a:p>
            <a:r>
              <a:rPr lang="en-US" dirty="0"/>
              <a:t>We noted in the ‘</a:t>
            </a:r>
            <a:r>
              <a:rPr lang="en-US" dirty="0" err="1"/>
              <a:t>comments_disabled</a:t>
            </a:r>
            <a:r>
              <a:rPr lang="en-US" dirty="0"/>
              <a:t>’ column there were only 1899 instances where the videos had their comments disabled, which contributes to 1.57% of the overall dataset.</a:t>
            </a:r>
          </a:p>
          <a:p>
            <a:endParaRPr lang="en-US" dirty="0"/>
          </a:p>
          <a:p>
            <a:r>
              <a:rPr lang="en-US" dirty="0"/>
              <a:t>Similarly, the ‘</a:t>
            </a:r>
            <a:r>
              <a:rPr lang="en-US" dirty="0" err="1"/>
              <a:t>ratings_disabled</a:t>
            </a:r>
            <a:r>
              <a:rPr lang="en-US" dirty="0"/>
              <a:t>’ 720 instances where ratings were disabled which contributes to 0.59% of the overall entries.</a:t>
            </a:r>
          </a:p>
          <a:p>
            <a:endParaRPr lang="en-US" dirty="0"/>
          </a:p>
          <a:p>
            <a:r>
              <a:rPr lang="en-US" dirty="0"/>
              <a:t>The ‘</a:t>
            </a:r>
            <a:r>
              <a:rPr lang="en-US" dirty="0" err="1"/>
              <a:t>video_error_or_removed</a:t>
            </a:r>
            <a:r>
              <a:rPr lang="en-US" dirty="0"/>
              <a:t>’ 119 instances where the video was removed which contributes to 0.09% of the overall entries.</a:t>
            </a:r>
          </a:p>
          <a:p>
            <a:endParaRPr lang="en-US" dirty="0"/>
          </a:p>
          <a:p>
            <a:r>
              <a:rPr lang="en-US" dirty="0"/>
              <a:t>We removed these columns as they were highly imbalanced and would not be able to generate any useful insight from them.</a:t>
            </a:r>
          </a:p>
          <a:p>
            <a:endParaRPr lang="en-US" dirty="0"/>
          </a:p>
        </p:txBody>
      </p:sp>
    </p:spTree>
    <p:extLst>
      <p:ext uri="{BB962C8B-B14F-4D97-AF65-F5344CB8AC3E}">
        <p14:creationId xmlns:p14="http://schemas.microsoft.com/office/powerpoint/2010/main" val="158282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0BD4-0C2C-4A9F-8018-3D23C463FE38}"/>
              </a:ext>
            </a:extLst>
          </p:cNvPr>
          <p:cNvSpPr>
            <a:spLocks noGrp="1"/>
          </p:cNvSpPr>
          <p:nvPr>
            <p:ph type="title"/>
          </p:nvPr>
        </p:nvSpPr>
        <p:spPr>
          <a:xfrm>
            <a:off x="994611" y="365761"/>
            <a:ext cx="9959901" cy="594360"/>
          </a:xfrm>
        </p:spPr>
        <p:txBody>
          <a:bodyPr vert="horz" lIns="91440" tIns="45720" rIns="91440" bIns="45720" rtlCol="0" anchor="b">
            <a:normAutofit/>
          </a:bodyPr>
          <a:lstStyle/>
          <a:p>
            <a:r>
              <a:rPr lang="en-US" sz="3200" b="1">
                <a:solidFill>
                  <a:srgbClr val="FF6600"/>
                </a:solidFill>
              </a:rPr>
              <a:t>Correlation between different data elements</a:t>
            </a:r>
            <a:endParaRPr lang="en-US" sz="3200" b="1" dirty="0">
              <a:solidFill>
                <a:srgbClr val="FF6600"/>
              </a:solidFill>
            </a:endParaRPr>
          </a:p>
        </p:txBody>
      </p:sp>
      <p:sp>
        <p:nvSpPr>
          <p:cNvPr id="31" name="TextBox 30">
            <a:extLst>
              <a:ext uri="{FF2B5EF4-FFF2-40B4-BE49-F238E27FC236}">
                <a16:creationId xmlns:a16="http://schemas.microsoft.com/office/drawing/2014/main" id="{015339AD-34A3-46C0-8D07-7633F5F08211}"/>
              </a:ext>
            </a:extLst>
          </p:cNvPr>
          <p:cNvSpPr txBox="1"/>
          <p:nvPr/>
        </p:nvSpPr>
        <p:spPr>
          <a:xfrm>
            <a:off x="1050758" y="1387642"/>
            <a:ext cx="4612623" cy="5104598"/>
          </a:xfrm>
          <a:prstGeom prst="rect">
            <a:avLst/>
          </a:prstGeom>
        </p:spPr>
        <p:txBody>
          <a:bodyPr vert="horz" lIns="91440" tIns="45720" rIns="91440" bIns="45720" rtlCol="0">
            <a:noAutofit/>
          </a:bodyPr>
          <a:lstStyle/>
          <a:p>
            <a:pPr indent="-182880" defTabSz="914400">
              <a:spcAft>
                <a:spcPts val="600"/>
              </a:spcAft>
              <a:buClr>
                <a:schemeClr val="accent1"/>
              </a:buClr>
            </a:pPr>
            <a:r>
              <a:rPr lang="en-US" dirty="0"/>
              <a:t>The heatmap here shows a correlation between the numerical values in our dataset like views, likes, dislikes and comment count.</a:t>
            </a:r>
          </a:p>
          <a:p>
            <a:pPr indent="-182880" defTabSz="914400">
              <a:spcAft>
                <a:spcPts val="600"/>
              </a:spcAft>
              <a:buClr>
                <a:schemeClr val="accent1"/>
              </a:buClr>
            </a:pPr>
            <a:endParaRPr lang="en-US" dirty="0"/>
          </a:p>
          <a:p>
            <a:pPr indent="-182880" defTabSz="914400">
              <a:spcAft>
                <a:spcPts val="600"/>
              </a:spcAft>
              <a:buClr>
                <a:schemeClr val="accent1"/>
              </a:buClr>
            </a:pPr>
            <a:endParaRPr lang="en-US" dirty="0"/>
          </a:p>
          <a:p>
            <a:pPr indent="-182880" defTabSz="914400">
              <a:spcAft>
                <a:spcPts val="600"/>
              </a:spcAft>
              <a:buClr>
                <a:schemeClr val="accent1"/>
              </a:buClr>
            </a:pPr>
            <a:r>
              <a:rPr lang="en-US" dirty="0"/>
              <a:t>The scale on the right indicates the range of correlation coefficient where 1 is perfect correlation and the lower the values, the less correlated the variables are.</a:t>
            </a:r>
          </a:p>
          <a:p>
            <a:pPr indent="-182880" defTabSz="914400">
              <a:spcAft>
                <a:spcPts val="600"/>
              </a:spcAft>
              <a:buClr>
                <a:schemeClr val="accent1"/>
              </a:buClr>
            </a:pPr>
            <a:endParaRPr lang="en-US" dirty="0"/>
          </a:p>
          <a:p>
            <a:pPr indent="-182880" defTabSz="914400">
              <a:spcAft>
                <a:spcPts val="600"/>
              </a:spcAft>
              <a:buClr>
                <a:schemeClr val="accent1"/>
              </a:buClr>
            </a:pPr>
            <a:endParaRPr lang="en-US" dirty="0"/>
          </a:p>
          <a:p>
            <a:pPr indent="-182880" defTabSz="914400">
              <a:spcAft>
                <a:spcPts val="600"/>
              </a:spcAft>
              <a:buClr>
                <a:schemeClr val="accent1"/>
              </a:buClr>
            </a:pPr>
            <a:r>
              <a:rPr lang="en-US" dirty="0"/>
              <a:t>Here, views and likes seem to have the highest correlation and dislikes and views seem to have the least correlation.</a:t>
            </a:r>
          </a:p>
        </p:txBody>
      </p:sp>
      <p:pic>
        <p:nvPicPr>
          <p:cNvPr id="6" name="Content Placeholder 5" descr="Chart, bar chart&#10;&#10;Description automatically generated">
            <a:extLst>
              <a:ext uri="{FF2B5EF4-FFF2-40B4-BE49-F238E27FC236}">
                <a16:creationId xmlns:a16="http://schemas.microsoft.com/office/drawing/2014/main" id="{2EBF1423-D8C1-4EDA-837C-1B3E898E3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799854"/>
            <a:ext cx="5149516" cy="4280173"/>
          </a:xfrm>
        </p:spPr>
      </p:pic>
    </p:spTree>
    <p:extLst>
      <p:ext uri="{BB962C8B-B14F-4D97-AF65-F5344CB8AC3E}">
        <p14:creationId xmlns:p14="http://schemas.microsoft.com/office/powerpoint/2010/main" val="248349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
                                            <p:txEl>
                                              <p:pRg st="3" end="3"/>
                                            </p:txEl>
                                          </p:spTgt>
                                        </p:tgtEl>
                                        <p:attrNameLst>
                                          <p:attrName>style.visibility</p:attrName>
                                        </p:attrNameLst>
                                      </p:cBhvr>
                                      <p:to>
                                        <p:strVal val="visible"/>
                                      </p:to>
                                    </p:set>
                                    <p:animEffect transition="in" filter="fade">
                                      <p:cBhvr>
                                        <p:cTn id="10" dur="500"/>
                                        <p:tgtEl>
                                          <p:spTgt spid="3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xEl>
                                              <p:pRg st="6" end="6"/>
                                            </p:txEl>
                                          </p:spTgt>
                                        </p:tgtEl>
                                        <p:attrNameLst>
                                          <p:attrName>style.visibility</p:attrName>
                                        </p:attrNameLst>
                                      </p:cBhvr>
                                      <p:to>
                                        <p:strVal val="visible"/>
                                      </p:to>
                                    </p:set>
                                    <p:animEffect transition="in" filter="fade">
                                      <p:cBhvr>
                                        <p:cTn id="15" dur="500"/>
                                        <p:tgtEl>
                                          <p:spTgt spid="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F713-FA6E-40E7-9948-0B9A901F3940}"/>
              </a:ext>
            </a:extLst>
          </p:cNvPr>
          <p:cNvSpPr>
            <a:spLocks noGrp="1"/>
          </p:cNvSpPr>
          <p:nvPr>
            <p:ph type="title"/>
          </p:nvPr>
        </p:nvSpPr>
        <p:spPr>
          <a:xfrm>
            <a:off x="1261872" y="365760"/>
            <a:ext cx="9692640" cy="832104"/>
          </a:xfrm>
        </p:spPr>
        <p:txBody>
          <a:bodyPr>
            <a:normAutofit/>
          </a:bodyPr>
          <a:lstStyle/>
          <a:p>
            <a:r>
              <a:rPr lang="en-US" sz="3200" b="1" dirty="0">
                <a:solidFill>
                  <a:srgbClr val="FF6600"/>
                </a:solidFill>
              </a:rPr>
              <a:t>Preliminary visualizations</a:t>
            </a:r>
          </a:p>
        </p:txBody>
      </p:sp>
      <p:sp>
        <p:nvSpPr>
          <p:cNvPr id="9" name="TextBox 8">
            <a:extLst>
              <a:ext uri="{FF2B5EF4-FFF2-40B4-BE49-F238E27FC236}">
                <a16:creationId xmlns:a16="http://schemas.microsoft.com/office/drawing/2014/main" id="{D5AAF2C1-3E6C-4AFF-9079-ED90FBCC8CA7}"/>
              </a:ext>
            </a:extLst>
          </p:cNvPr>
          <p:cNvSpPr txBox="1"/>
          <p:nvPr/>
        </p:nvSpPr>
        <p:spPr>
          <a:xfrm>
            <a:off x="705853" y="1668379"/>
            <a:ext cx="1038726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below box plots represents the medians of the likes and dislikes in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interquartile range is much higher for likes than dislikes.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shows that most videos in the trending page have higher like counts.</a:t>
            </a:r>
          </a:p>
        </p:txBody>
      </p:sp>
      <p:pic>
        <p:nvPicPr>
          <p:cNvPr id="1026" name="Picture 2">
            <a:extLst>
              <a:ext uri="{FF2B5EF4-FFF2-40B4-BE49-F238E27FC236}">
                <a16:creationId xmlns:a16="http://schemas.microsoft.com/office/drawing/2014/main" id="{4696DCD1-C478-4CD1-B730-B9EDF90218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27925" y="3637691"/>
            <a:ext cx="3900062" cy="2906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4CDC635-C07C-4E8E-8A37-964408C08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589" y="3712294"/>
            <a:ext cx="3808315" cy="275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26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fade">
                                      <p:cBhvr>
                                        <p:cTn id="1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8020-35FB-4023-AC7F-CC6A01F9B1E0}"/>
              </a:ext>
            </a:extLst>
          </p:cNvPr>
          <p:cNvSpPr>
            <a:spLocks noGrp="1"/>
          </p:cNvSpPr>
          <p:nvPr>
            <p:ph type="title"/>
          </p:nvPr>
        </p:nvSpPr>
        <p:spPr>
          <a:xfrm>
            <a:off x="1261872" y="365760"/>
            <a:ext cx="9692640" cy="861461"/>
          </a:xfrm>
        </p:spPr>
        <p:txBody>
          <a:bodyPr/>
          <a:lstStyle/>
          <a:p>
            <a:r>
              <a:rPr lang="en-US" sz="3200" b="1" dirty="0">
                <a:solidFill>
                  <a:srgbClr val="FF6600"/>
                </a:solidFill>
              </a:rPr>
              <a:t>Preliminary</a:t>
            </a:r>
            <a:r>
              <a:rPr lang="en-US" b="1" dirty="0">
                <a:solidFill>
                  <a:srgbClr val="FF6600"/>
                </a:solidFill>
              </a:rPr>
              <a:t> </a:t>
            </a:r>
            <a:r>
              <a:rPr lang="en-US" sz="3200" b="1" dirty="0">
                <a:solidFill>
                  <a:srgbClr val="FF6600"/>
                </a:solidFill>
              </a:rPr>
              <a:t>visualizations</a:t>
            </a:r>
            <a:endParaRPr lang="en-US" dirty="0"/>
          </a:p>
        </p:txBody>
      </p:sp>
      <p:sp>
        <p:nvSpPr>
          <p:cNvPr id="7" name="TextBox 6">
            <a:extLst>
              <a:ext uri="{FF2B5EF4-FFF2-40B4-BE49-F238E27FC236}">
                <a16:creationId xmlns:a16="http://schemas.microsoft.com/office/drawing/2014/main" id="{54517C45-A6DB-483E-B754-9F2013C39502}"/>
              </a:ext>
            </a:extLst>
          </p:cNvPr>
          <p:cNvSpPr txBox="1"/>
          <p:nvPr/>
        </p:nvSpPr>
        <p:spPr>
          <a:xfrm>
            <a:off x="1171074" y="1363579"/>
            <a:ext cx="785475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below histogram represents the view count distribution among the different videos on the trending page of YouTube within out dataset.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only selected a subset of the data as the dataset contains a high number of entries.</a:t>
            </a:r>
          </a:p>
        </p:txBody>
      </p:sp>
      <p:pic>
        <p:nvPicPr>
          <p:cNvPr id="2050" name="Picture 2">
            <a:extLst>
              <a:ext uri="{FF2B5EF4-FFF2-40B4-BE49-F238E27FC236}">
                <a16:creationId xmlns:a16="http://schemas.microsoft.com/office/drawing/2014/main" id="{B4A2F128-4F13-4E2E-B5E9-51AD32EBBD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4747" y="3363991"/>
            <a:ext cx="5771937" cy="349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59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D2CA-8A84-469A-8AF9-E2E774EE8CB4}"/>
              </a:ext>
            </a:extLst>
          </p:cNvPr>
          <p:cNvSpPr>
            <a:spLocks noGrp="1"/>
          </p:cNvSpPr>
          <p:nvPr>
            <p:ph type="title"/>
          </p:nvPr>
        </p:nvSpPr>
        <p:spPr>
          <a:xfrm>
            <a:off x="1249680" y="526181"/>
            <a:ext cx="9692640" cy="861461"/>
          </a:xfrm>
        </p:spPr>
        <p:txBody>
          <a:bodyPr>
            <a:normAutofit fontScale="90000"/>
          </a:bodyPr>
          <a:lstStyle/>
          <a:p>
            <a:pPr marL="0" marR="0" lvl="0" indent="0">
              <a:lnSpc>
                <a:spcPct val="107000"/>
              </a:lnSpc>
              <a:spcBef>
                <a:spcPts val="0"/>
              </a:spcBef>
              <a:spcAft>
                <a:spcPts val="0"/>
              </a:spcAft>
              <a:buNone/>
            </a:pPr>
            <a:r>
              <a:rPr lang="en-US" sz="3600" b="1" dirty="0">
                <a:solidFill>
                  <a:srgbClr val="FF6600"/>
                </a:solidFill>
                <a:ea typeface="Calibri" panose="020F0502020204030204" pitchFamily="34" charset="0"/>
                <a:cs typeface="Times New Roman" panose="02020603050405020304" pitchFamily="18" charset="0"/>
              </a:rPr>
              <a:t>Video category ID list:</a:t>
            </a:r>
            <a:br>
              <a:rPr lang="en-US" sz="2000" dirty="0">
                <a:ea typeface="Calibri" panose="020F0502020204030204" pitchFamily="34" charset="0"/>
                <a:cs typeface="Times New Roman" panose="02020603050405020304" pitchFamily="18" charset="0"/>
              </a:rPr>
            </a:br>
            <a:endParaRPr lang="en-US" sz="2000" dirty="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701331-BAFC-42D2-90EC-B22C924D96BD}"/>
              </a:ext>
            </a:extLst>
          </p:cNvPr>
          <p:cNvSpPr>
            <a:spLocks noGrp="1"/>
          </p:cNvSpPr>
          <p:nvPr>
            <p:ph idx="1"/>
          </p:nvPr>
        </p:nvSpPr>
        <p:spPr>
          <a:xfrm>
            <a:off x="1178270" y="1315453"/>
            <a:ext cx="8595360" cy="5281289"/>
          </a:xfrm>
        </p:spPr>
        <p:txBody>
          <a:bodyPr>
            <a:normAutofit/>
          </a:bodyPr>
          <a:lstStyle/>
          <a:p>
            <a:pPr marL="0" marR="0" lvl="0" indent="0">
              <a:lnSpc>
                <a:spcPct val="107000"/>
              </a:lnSpc>
              <a:spcBef>
                <a:spcPts val="0"/>
              </a:spcBef>
              <a:spcAft>
                <a:spcPts val="0"/>
              </a:spcAft>
              <a:buNone/>
            </a:pPr>
            <a:endParaRPr lang="en-US" dirty="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600" b="1" dirty="0">
                <a:ea typeface="Calibri" panose="020F0502020204030204" pitchFamily="34" charset="0"/>
                <a:cs typeface="Times New Roman" panose="02020603050405020304" pitchFamily="18" charset="0"/>
              </a:rPr>
              <a:t>1 – </a:t>
            </a:r>
            <a:r>
              <a:rPr lang="en-US" sz="1600" dirty="0">
                <a:ea typeface="Calibri" panose="020F0502020204030204" pitchFamily="34" charset="0"/>
                <a:cs typeface="Times New Roman" panose="02020603050405020304" pitchFamily="18" charset="0"/>
              </a:rPr>
              <a:t>Film &amp;  Animation</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2 –</a:t>
            </a:r>
            <a:r>
              <a:rPr lang="en-US" sz="1600" dirty="0">
                <a:effectLst/>
                <a:ea typeface="Calibri" panose="020F0502020204030204" pitchFamily="34" charset="0"/>
                <a:cs typeface="Times New Roman" panose="02020603050405020304" pitchFamily="18" charset="0"/>
              </a:rPr>
              <a:t> Autos &amp; Vehicles</a:t>
            </a:r>
          </a:p>
          <a:p>
            <a:pPr marL="0" marR="0" lvl="0" indent="0">
              <a:lnSpc>
                <a:spcPct val="107000"/>
              </a:lnSpc>
              <a:spcBef>
                <a:spcPts val="0"/>
              </a:spcBef>
              <a:spcAft>
                <a:spcPts val="0"/>
              </a:spcAft>
              <a:buNone/>
            </a:pPr>
            <a:r>
              <a:rPr lang="en-US" sz="1600" b="1" dirty="0">
                <a:ea typeface="Calibri" panose="020F0502020204030204" pitchFamily="34" charset="0"/>
                <a:cs typeface="Times New Roman" panose="02020603050405020304" pitchFamily="18" charset="0"/>
              </a:rPr>
              <a:t>10 –</a:t>
            </a:r>
            <a:r>
              <a:rPr lang="en-US" sz="1600" dirty="0">
                <a:ea typeface="Calibri" panose="020F0502020204030204" pitchFamily="34" charset="0"/>
                <a:cs typeface="Times New Roman" panose="02020603050405020304" pitchFamily="18" charset="0"/>
              </a:rPr>
              <a:t> Music</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1</a:t>
            </a:r>
            <a:r>
              <a:rPr lang="en-US" sz="1600" b="1" dirty="0">
                <a:ea typeface="Calibri" panose="020F0502020204030204" pitchFamily="34" charset="0"/>
                <a:cs typeface="Times New Roman" panose="02020603050405020304" pitchFamily="18" charset="0"/>
              </a:rPr>
              <a:t>5 –</a:t>
            </a:r>
            <a:r>
              <a:rPr lang="en-US" sz="1600" dirty="0">
                <a:ea typeface="Calibri" panose="020F0502020204030204" pitchFamily="34" charset="0"/>
                <a:cs typeface="Times New Roman" panose="02020603050405020304" pitchFamily="18" charset="0"/>
              </a:rPr>
              <a:t> Pets &amp; Animals</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17 – </a:t>
            </a:r>
            <a:r>
              <a:rPr lang="en-US" sz="1600" dirty="0">
                <a:ea typeface="Calibri" panose="020F0502020204030204" pitchFamily="34" charset="0"/>
                <a:cs typeface="Times New Roman" panose="02020603050405020304" pitchFamily="18" charset="0"/>
              </a:rPr>
              <a:t>sports</a:t>
            </a:r>
          </a:p>
          <a:p>
            <a:pPr marL="0" marR="0" lvl="0" indent="0">
              <a:lnSpc>
                <a:spcPct val="107000"/>
              </a:lnSpc>
              <a:spcBef>
                <a:spcPts val="0"/>
              </a:spcBef>
              <a:spcAft>
                <a:spcPts val="0"/>
              </a:spcAft>
              <a:buNone/>
            </a:pPr>
            <a:r>
              <a:rPr lang="en-US" sz="1600" b="1" dirty="0">
                <a:ea typeface="Calibri" panose="020F0502020204030204" pitchFamily="34" charset="0"/>
                <a:cs typeface="Times New Roman" panose="02020603050405020304" pitchFamily="18" charset="0"/>
              </a:rPr>
              <a:t>19 –</a:t>
            </a:r>
            <a:r>
              <a:rPr lang="en-US" sz="1600" dirty="0">
                <a:ea typeface="Calibri" panose="020F0502020204030204" pitchFamily="34" charset="0"/>
                <a:cs typeface="Times New Roman" panose="02020603050405020304" pitchFamily="18" charset="0"/>
              </a:rPr>
              <a:t> Travel &amp; Events</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20 –</a:t>
            </a:r>
            <a:r>
              <a:rPr lang="en-US" sz="1600" dirty="0">
                <a:effectLst/>
                <a:ea typeface="Calibri" panose="020F0502020204030204" pitchFamily="34" charset="0"/>
                <a:cs typeface="Times New Roman" panose="02020603050405020304" pitchFamily="18" charset="0"/>
              </a:rPr>
              <a:t> Gamin</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22</a:t>
            </a:r>
            <a:r>
              <a:rPr lang="en-US" sz="1600" b="1" dirty="0">
                <a:ea typeface="Calibri" panose="020F0502020204030204" pitchFamily="34" charset="0"/>
                <a:cs typeface="Times New Roman" panose="02020603050405020304" pitchFamily="18" charset="0"/>
              </a:rPr>
              <a:t> – </a:t>
            </a:r>
            <a:r>
              <a:rPr lang="en-US" sz="1600" dirty="0">
                <a:ea typeface="Calibri" panose="020F0502020204030204" pitchFamily="34" charset="0"/>
                <a:cs typeface="Times New Roman" panose="02020603050405020304" pitchFamily="18" charset="0"/>
              </a:rPr>
              <a:t>People &amp; Blogs</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23 –</a:t>
            </a:r>
            <a:r>
              <a:rPr lang="en-US" sz="1600" dirty="0">
                <a:effectLst/>
                <a:ea typeface="Calibri" panose="020F0502020204030204" pitchFamily="34" charset="0"/>
                <a:cs typeface="Times New Roman" panose="02020603050405020304" pitchFamily="18" charset="0"/>
              </a:rPr>
              <a:t> Come</a:t>
            </a:r>
            <a:r>
              <a:rPr lang="en-US" sz="1600" dirty="0">
                <a:ea typeface="Calibri" panose="020F0502020204030204" pitchFamily="34" charset="0"/>
                <a:cs typeface="Times New Roman" panose="02020603050405020304" pitchFamily="18" charset="0"/>
              </a:rPr>
              <a:t>dy</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24 –</a:t>
            </a:r>
            <a:r>
              <a:rPr lang="en-US" sz="1600" dirty="0">
                <a:effectLst/>
                <a:ea typeface="Calibri" panose="020F0502020204030204" pitchFamily="34" charset="0"/>
                <a:cs typeface="Times New Roman" panose="02020603050405020304" pitchFamily="18" charset="0"/>
              </a:rPr>
              <a:t> </a:t>
            </a:r>
            <a:r>
              <a:rPr lang="en-US" sz="1600" dirty="0">
                <a:ea typeface="Calibri" panose="020F0502020204030204" pitchFamily="34" charset="0"/>
                <a:cs typeface="Times New Roman" panose="02020603050405020304" pitchFamily="18" charset="0"/>
              </a:rPr>
              <a:t>Entertainment</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25 –</a:t>
            </a:r>
            <a:r>
              <a:rPr lang="en-US" sz="1600" dirty="0">
                <a:effectLst/>
                <a:ea typeface="Calibri" panose="020F0502020204030204" pitchFamily="34" charset="0"/>
                <a:cs typeface="Times New Roman" panose="02020603050405020304" pitchFamily="18" charset="0"/>
              </a:rPr>
              <a:t> News &amp; Politics</a:t>
            </a:r>
          </a:p>
          <a:p>
            <a:pPr marL="0" marR="0" lvl="0" indent="0">
              <a:lnSpc>
                <a:spcPct val="107000"/>
              </a:lnSpc>
              <a:spcBef>
                <a:spcPts val="0"/>
              </a:spcBef>
              <a:spcAft>
                <a:spcPts val="0"/>
              </a:spcAft>
              <a:buNone/>
            </a:pPr>
            <a:r>
              <a:rPr lang="en-US" sz="1600" b="1" dirty="0">
                <a:ea typeface="Calibri" panose="020F0502020204030204" pitchFamily="34" charset="0"/>
                <a:cs typeface="Times New Roman" panose="02020603050405020304" pitchFamily="18" charset="0"/>
              </a:rPr>
              <a:t>26 –</a:t>
            </a:r>
            <a:r>
              <a:rPr lang="en-US" sz="1600" dirty="0">
                <a:ea typeface="Calibri" panose="020F0502020204030204" pitchFamily="34" charset="0"/>
                <a:cs typeface="Times New Roman" panose="02020603050405020304" pitchFamily="18" charset="0"/>
              </a:rPr>
              <a:t> </a:t>
            </a:r>
            <a:r>
              <a:rPr lang="en-US" sz="1600" dirty="0" err="1">
                <a:ea typeface="Calibri" panose="020F0502020204030204" pitchFamily="34" charset="0"/>
                <a:cs typeface="Times New Roman" panose="02020603050405020304" pitchFamily="18" charset="0"/>
              </a:rPr>
              <a:t>Howto</a:t>
            </a:r>
            <a:r>
              <a:rPr lang="en-US" sz="1600" dirty="0">
                <a:ea typeface="Calibri" panose="020F0502020204030204" pitchFamily="34" charset="0"/>
                <a:cs typeface="Times New Roman" panose="02020603050405020304" pitchFamily="18" charset="0"/>
              </a:rPr>
              <a:t> &amp; Style</a:t>
            </a:r>
          </a:p>
          <a:p>
            <a:pPr marL="0" marR="0" lvl="0" indent="0">
              <a:lnSpc>
                <a:spcPct val="107000"/>
              </a:lnSpc>
              <a:spcBef>
                <a:spcPts val="0"/>
              </a:spcBef>
              <a:spcAft>
                <a:spcPts val="0"/>
              </a:spcAft>
              <a:buNone/>
            </a:pPr>
            <a:r>
              <a:rPr lang="en-US" sz="1600" b="1" dirty="0">
                <a:ea typeface="Calibri" panose="020F0502020204030204" pitchFamily="34" charset="0"/>
                <a:cs typeface="Times New Roman" panose="02020603050405020304" pitchFamily="18" charset="0"/>
              </a:rPr>
              <a:t>27 –</a:t>
            </a:r>
            <a:r>
              <a:rPr lang="en-US" sz="1600" dirty="0">
                <a:ea typeface="Calibri" panose="020F0502020204030204" pitchFamily="34" charset="0"/>
                <a:cs typeface="Times New Roman" panose="02020603050405020304" pitchFamily="18" charset="0"/>
              </a:rPr>
              <a:t> Education</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28 –</a:t>
            </a:r>
            <a:r>
              <a:rPr lang="en-US" sz="1600" dirty="0">
                <a:effectLst/>
                <a:ea typeface="Calibri" panose="020F0502020204030204" pitchFamily="34" charset="0"/>
                <a:cs typeface="Times New Roman" panose="02020603050405020304" pitchFamily="18" charset="0"/>
              </a:rPr>
              <a:t> Scienc</a:t>
            </a:r>
            <a:r>
              <a:rPr lang="en-US" sz="1600" dirty="0">
                <a:ea typeface="Calibri" panose="020F0502020204030204" pitchFamily="34" charset="0"/>
                <a:cs typeface="Times New Roman" panose="02020603050405020304" pitchFamily="18" charset="0"/>
              </a:rPr>
              <a:t>e &amp; Technology</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29 – </a:t>
            </a:r>
            <a:r>
              <a:rPr lang="en-US" sz="1600" dirty="0">
                <a:effectLst/>
                <a:ea typeface="Calibri" panose="020F0502020204030204" pitchFamily="34" charset="0"/>
                <a:cs typeface="Times New Roman" panose="02020603050405020304" pitchFamily="18" charset="0"/>
              </a:rPr>
              <a:t>Non</a:t>
            </a:r>
            <a:r>
              <a:rPr lang="en-US" sz="1600" dirty="0">
                <a:ea typeface="Calibri" panose="020F0502020204030204" pitchFamily="34" charset="0"/>
                <a:cs typeface="Times New Roman" panose="02020603050405020304" pitchFamily="18" charset="0"/>
              </a:rPr>
              <a:t>profits &amp; Activism</a:t>
            </a:r>
          </a:p>
          <a:p>
            <a:pPr marL="0" marR="0" lvl="0" indent="0">
              <a:lnSpc>
                <a:spcPct val="107000"/>
              </a:lnSpc>
              <a:spcBef>
                <a:spcPts val="0"/>
              </a:spcBef>
              <a:spcAft>
                <a:spcPts val="0"/>
              </a:spcAft>
              <a:buNone/>
            </a:pPr>
            <a:r>
              <a:rPr lang="en-US" sz="1600" b="1" dirty="0">
                <a:effectLst/>
                <a:ea typeface="Calibri" panose="020F0502020204030204" pitchFamily="34" charset="0"/>
                <a:cs typeface="Times New Roman" panose="02020603050405020304" pitchFamily="18" charset="0"/>
              </a:rPr>
              <a:t>30 –</a:t>
            </a:r>
            <a:r>
              <a:rPr lang="en-US" sz="1600" dirty="0">
                <a:effectLst/>
                <a:ea typeface="Calibri" panose="020F0502020204030204" pitchFamily="34" charset="0"/>
                <a:cs typeface="Times New Roman" panose="02020603050405020304" pitchFamily="18" charset="0"/>
              </a:rPr>
              <a:t> Movies</a:t>
            </a:r>
          </a:p>
          <a:p>
            <a:pPr marL="0" marR="0" lvl="0" indent="0">
              <a:lnSpc>
                <a:spcPct val="107000"/>
              </a:lnSpc>
              <a:spcBef>
                <a:spcPts val="0"/>
              </a:spcBef>
              <a:spcAft>
                <a:spcPts val="0"/>
              </a:spcAft>
              <a:buNone/>
            </a:pPr>
            <a:r>
              <a:rPr lang="en-US" sz="1600" b="1" dirty="0">
                <a:ea typeface="Calibri" panose="020F0502020204030204" pitchFamily="34" charset="0"/>
                <a:cs typeface="Times New Roman" panose="02020603050405020304" pitchFamily="18" charset="0"/>
              </a:rPr>
              <a:t>43 – </a:t>
            </a:r>
            <a:r>
              <a:rPr lang="en-US" sz="1600" dirty="0">
                <a:ea typeface="Calibri" panose="020F0502020204030204" pitchFamily="34" charset="0"/>
                <a:cs typeface="Times New Roman" panose="02020603050405020304" pitchFamily="18" charset="0"/>
              </a:rPr>
              <a:t>Trailers</a:t>
            </a:r>
          </a:p>
          <a:p>
            <a:pPr marL="0" marR="0" lvl="0" indent="0">
              <a:lnSpc>
                <a:spcPct val="107000"/>
              </a:lnSpc>
              <a:spcBef>
                <a:spcPts val="0"/>
              </a:spcBef>
              <a:spcAft>
                <a:spcPts val="0"/>
              </a:spcAft>
              <a:buNone/>
            </a:pPr>
            <a:endParaRPr lang="en-US" sz="1400" dirty="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400" b="1" dirty="0">
                <a:ea typeface="Calibri" panose="020F0502020204030204" pitchFamily="34" charset="0"/>
                <a:cs typeface="Times New Roman" panose="02020603050405020304" pitchFamily="18" charset="0"/>
              </a:rPr>
              <a:t>Source</a:t>
            </a:r>
            <a:r>
              <a:rPr lang="en-US" sz="1400" dirty="0">
                <a:ea typeface="Calibri" panose="020F0502020204030204" pitchFamily="34" charset="0"/>
                <a:cs typeface="Times New Roman" panose="02020603050405020304" pitchFamily="18" charset="0"/>
              </a:rPr>
              <a:t> : https://gist.github.com/dgp/1b24bf2961521bd75d6c</a:t>
            </a:r>
          </a:p>
          <a:p>
            <a:pPr marL="0" marR="0" lvl="0" indent="0">
              <a:lnSpc>
                <a:spcPct val="107000"/>
              </a:lnSpc>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013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4771-C38D-4033-837B-789B14A6C868}"/>
              </a:ext>
            </a:extLst>
          </p:cNvPr>
          <p:cNvSpPr>
            <a:spLocks noGrp="1"/>
          </p:cNvSpPr>
          <p:nvPr>
            <p:ph type="title"/>
          </p:nvPr>
        </p:nvSpPr>
        <p:spPr>
          <a:xfrm>
            <a:off x="1261872" y="365761"/>
            <a:ext cx="9692640" cy="901566"/>
          </a:xfrm>
        </p:spPr>
        <p:txBody>
          <a:bodyPr>
            <a:normAutofit/>
          </a:bodyPr>
          <a:lstStyle/>
          <a:p>
            <a:r>
              <a:rPr lang="en-US" sz="3200" b="1" dirty="0">
                <a:solidFill>
                  <a:srgbClr val="FF6600"/>
                </a:solidFill>
              </a:rPr>
              <a:t>Preliminary visualizations</a:t>
            </a:r>
            <a:endParaRPr lang="en-US" sz="3200" dirty="0"/>
          </a:p>
        </p:txBody>
      </p:sp>
      <p:sp>
        <p:nvSpPr>
          <p:cNvPr id="3" name="Content Placeholder 2">
            <a:extLst>
              <a:ext uri="{FF2B5EF4-FFF2-40B4-BE49-F238E27FC236}">
                <a16:creationId xmlns:a16="http://schemas.microsoft.com/office/drawing/2014/main" id="{43F21294-606B-44EB-AF6E-1B388E00EA8B}"/>
              </a:ext>
            </a:extLst>
          </p:cNvPr>
          <p:cNvSpPr>
            <a:spLocks noGrp="1"/>
          </p:cNvSpPr>
          <p:nvPr>
            <p:ph idx="1"/>
          </p:nvPr>
        </p:nvSpPr>
        <p:spPr/>
        <p:txBody>
          <a:bodyPr/>
          <a:lstStyle/>
          <a:p>
            <a:r>
              <a:rPr lang="en-US" dirty="0"/>
              <a:t>The histogram here shows the number of videos from each category present on the trending page</a:t>
            </a:r>
          </a:p>
          <a:p>
            <a:r>
              <a:rPr lang="en-US" dirty="0"/>
              <a:t>Here, the entertainment and music category seem to have the highest recurrence, the lowest are for movies and trailers. </a:t>
            </a:r>
          </a:p>
        </p:txBody>
      </p:sp>
      <p:pic>
        <p:nvPicPr>
          <p:cNvPr id="3076" name="Picture 4">
            <a:extLst>
              <a:ext uri="{FF2B5EF4-FFF2-40B4-BE49-F238E27FC236}">
                <a16:creationId xmlns:a16="http://schemas.microsoft.com/office/drawing/2014/main" id="{4BB2AC64-929C-4E61-A7C6-D042DAF6B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49" y="3411696"/>
            <a:ext cx="9049731" cy="32530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0A9738-853A-41A6-9EB1-BAADEBF6257F}"/>
              </a:ext>
            </a:extLst>
          </p:cNvPr>
          <p:cNvSpPr txBox="1"/>
          <p:nvPr/>
        </p:nvSpPr>
        <p:spPr>
          <a:xfrm>
            <a:off x="9172280" y="3205113"/>
            <a:ext cx="1979628" cy="3387146"/>
          </a:xfrm>
          <a:prstGeom prst="rect">
            <a:avLst/>
          </a:prstGeom>
          <a:noFill/>
        </p:spPr>
        <p:txBody>
          <a:bodyPr wrap="square" rtlCol="0">
            <a:spAutoFit/>
          </a:bodyPr>
          <a:lstStyle/>
          <a:p>
            <a:pPr marL="0" marR="0" lvl="0" indent="0">
              <a:lnSpc>
                <a:spcPct val="107000"/>
              </a:lnSpc>
              <a:spcBef>
                <a:spcPts val="0"/>
              </a:spcBef>
              <a:spcAft>
                <a:spcPts val="0"/>
              </a:spcAft>
              <a:buNone/>
            </a:pPr>
            <a:r>
              <a:rPr lang="en-US" sz="1100" b="1" dirty="0">
                <a:ea typeface="Calibri" panose="020F0502020204030204" pitchFamily="34" charset="0"/>
                <a:cs typeface="Times New Roman" panose="02020603050405020304" pitchFamily="18" charset="0"/>
              </a:rPr>
              <a:t>1 – </a:t>
            </a:r>
            <a:r>
              <a:rPr lang="en-US" sz="1100" dirty="0">
                <a:ea typeface="Calibri" panose="020F0502020204030204" pitchFamily="34" charset="0"/>
                <a:cs typeface="Times New Roman" panose="02020603050405020304" pitchFamily="18" charset="0"/>
              </a:rPr>
              <a:t>Film &amp;  Animation</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2 –</a:t>
            </a:r>
            <a:r>
              <a:rPr lang="en-US" sz="1100" dirty="0">
                <a:effectLst/>
                <a:ea typeface="Calibri" panose="020F0502020204030204" pitchFamily="34" charset="0"/>
                <a:cs typeface="Times New Roman" panose="02020603050405020304" pitchFamily="18" charset="0"/>
              </a:rPr>
              <a:t> Autos &amp; Vehicles</a:t>
            </a:r>
          </a:p>
          <a:p>
            <a:pPr marL="0" marR="0" lvl="0" indent="0">
              <a:lnSpc>
                <a:spcPct val="107000"/>
              </a:lnSpc>
              <a:spcBef>
                <a:spcPts val="0"/>
              </a:spcBef>
              <a:spcAft>
                <a:spcPts val="0"/>
              </a:spcAft>
              <a:buNone/>
            </a:pPr>
            <a:r>
              <a:rPr lang="en-US" sz="1100" b="1" dirty="0">
                <a:ea typeface="Calibri" panose="020F0502020204030204" pitchFamily="34" charset="0"/>
                <a:cs typeface="Times New Roman" panose="02020603050405020304" pitchFamily="18" charset="0"/>
              </a:rPr>
              <a:t>10 –</a:t>
            </a:r>
            <a:r>
              <a:rPr lang="en-US" sz="1100" dirty="0">
                <a:ea typeface="Calibri" panose="020F0502020204030204" pitchFamily="34" charset="0"/>
                <a:cs typeface="Times New Roman" panose="02020603050405020304" pitchFamily="18" charset="0"/>
              </a:rPr>
              <a:t> Music</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1</a:t>
            </a:r>
            <a:r>
              <a:rPr lang="en-US" sz="1100" b="1" dirty="0">
                <a:ea typeface="Calibri" panose="020F0502020204030204" pitchFamily="34" charset="0"/>
                <a:cs typeface="Times New Roman" panose="02020603050405020304" pitchFamily="18" charset="0"/>
              </a:rPr>
              <a:t>5 –</a:t>
            </a:r>
            <a:r>
              <a:rPr lang="en-US" sz="1100" dirty="0">
                <a:ea typeface="Calibri" panose="020F0502020204030204" pitchFamily="34" charset="0"/>
                <a:cs typeface="Times New Roman" panose="02020603050405020304" pitchFamily="18" charset="0"/>
              </a:rPr>
              <a:t> Pets &amp; Animals</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17 – </a:t>
            </a:r>
            <a:r>
              <a:rPr lang="en-US" sz="1100" dirty="0">
                <a:ea typeface="Calibri" panose="020F0502020204030204" pitchFamily="34" charset="0"/>
                <a:cs typeface="Times New Roman" panose="02020603050405020304" pitchFamily="18" charset="0"/>
              </a:rPr>
              <a:t>sports</a:t>
            </a:r>
          </a:p>
          <a:p>
            <a:pPr marL="0" marR="0" lvl="0" indent="0">
              <a:lnSpc>
                <a:spcPct val="107000"/>
              </a:lnSpc>
              <a:spcBef>
                <a:spcPts val="0"/>
              </a:spcBef>
              <a:spcAft>
                <a:spcPts val="0"/>
              </a:spcAft>
              <a:buNone/>
            </a:pPr>
            <a:r>
              <a:rPr lang="en-US" sz="1100" b="1" dirty="0">
                <a:ea typeface="Calibri" panose="020F0502020204030204" pitchFamily="34" charset="0"/>
                <a:cs typeface="Times New Roman" panose="02020603050405020304" pitchFamily="18" charset="0"/>
              </a:rPr>
              <a:t>19 –</a:t>
            </a:r>
            <a:r>
              <a:rPr lang="en-US" sz="1100" dirty="0">
                <a:ea typeface="Calibri" panose="020F0502020204030204" pitchFamily="34" charset="0"/>
                <a:cs typeface="Times New Roman" panose="02020603050405020304" pitchFamily="18" charset="0"/>
              </a:rPr>
              <a:t> Travel &amp; Events</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20 –</a:t>
            </a:r>
            <a:r>
              <a:rPr lang="en-US" sz="1100" dirty="0">
                <a:effectLst/>
                <a:ea typeface="Calibri" panose="020F0502020204030204" pitchFamily="34" charset="0"/>
                <a:cs typeface="Times New Roman" panose="02020603050405020304" pitchFamily="18" charset="0"/>
              </a:rPr>
              <a:t> Gamin</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22</a:t>
            </a:r>
            <a:r>
              <a:rPr lang="en-US" sz="1100" b="1" dirty="0">
                <a:ea typeface="Calibri" panose="020F0502020204030204" pitchFamily="34" charset="0"/>
                <a:cs typeface="Times New Roman" panose="02020603050405020304" pitchFamily="18" charset="0"/>
              </a:rPr>
              <a:t> – </a:t>
            </a:r>
            <a:r>
              <a:rPr lang="en-US" sz="1100" dirty="0">
                <a:ea typeface="Calibri" panose="020F0502020204030204" pitchFamily="34" charset="0"/>
                <a:cs typeface="Times New Roman" panose="02020603050405020304" pitchFamily="18" charset="0"/>
              </a:rPr>
              <a:t>People &amp; Blogs</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23 –</a:t>
            </a:r>
            <a:r>
              <a:rPr lang="en-US" sz="1100" dirty="0">
                <a:effectLst/>
                <a:ea typeface="Calibri" panose="020F0502020204030204" pitchFamily="34" charset="0"/>
                <a:cs typeface="Times New Roman" panose="02020603050405020304" pitchFamily="18" charset="0"/>
              </a:rPr>
              <a:t> Come</a:t>
            </a:r>
            <a:r>
              <a:rPr lang="en-US" sz="1100" dirty="0">
                <a:ea typeface="Calibri" panose="020F0502020204030204" pitchFamily="34" charset="0"/>
                <a:cs typeface="Times New Roman" panose="02020603050405020304" pitchFamily="18" charset="0"/>
              </a:rPr>
              <a:t>dy</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24 –</a:t>
            </a:r>
            <a:r>
              <a:rPr lang="en-US" sz="1100" dirty="0">
                <a:effectLst/>
                <a:ea typeface="Calibri" panose="020F0502020204030204" pitchFamily="34" charset="0"/>
                <a:cs typeface="Times New Roman" panose="02020603050405020304" pitchFamily="18" charset="0"/>
              </a:rPr>
              <a:t> </a:t>
            </a:r>
            <a:r>
              <a:rPr lang="en-US" sz="1100" dirty="0">
                <a:ea typeface="Calibri" panose="020F0502020204030204" pitchFamily="34" charset="0"/>
                <a:cs typeface="Times New Roman" panose="02020603050405020304" pitchFamily="18" charset="0"/>
              </a:rPr>
              <a:t>Entertainment</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25 –</a:t>
            </a:r>
            <a:r>
              <a:rPr lang="en-US" sz="1100" dirty="0">
                <a:effectLst/>
                <a:ea typeface="Calibri" panose="020F0502020204030204" pitchFamily="34" charset="0"/>
                <a:cs typeface="Times New Roman" panose="02020603050405020304" pitchFamily="18" charset="0"/>
              </a:rPr>
              <a:t> News &amp; Politics</a:t>
            </a:r>
          </a:p>
          <a:p>
            <a:pPr marL="0" marR="0" lvl="0" indent="0">
              <a:lnSpc>
                <a:spcPct val="107000"/>
              </a:lnSpc>
              <a:spcBef>
                <a:spcPts val="0"/>
              </a:spcBef>
              <a:spcAft>
                <a:spcPts val="0"/>
              </a:spcAft>
              <a:buNone/>
            </a:pPr>
            <a:r>
              <a:rPr lang="en-US" sz="1100" b="1" dirty="0">
                <a:ea typeface="Calibri" panose="020F0502020204030204" pitchFamily="34" charset="0"/>
                <a:cs typeface="Times New Roman" panose="02020603050405020304" pitchFamily="18" charset="0"/>
              </a:rPr>
              <a:t>26 –</a:t>
            </a:r>
            <a:r>
              <a:rPr lang="en-US" sz="1100" dirty="0">
                <a:ea typeface="Calibri" panose="020F0502020204030204" pitchFamily="34" charset="0"/>
                <a:cs typeface="Times New Roman" panose="02020603050405020304" pitchFamily="18" charset="0"/>
              </a:rPr>
              <a:t> </a:t>
            </a:r>
            <a:r>
              <a:rPr lang="en-US" sz="1100" dirty="0" err="1">
                <a:ea typeface="Calibri" panose="020F0502020204030204" pitchFamily="34" charset="0"/>
                <a:cs typeface="Times New Roman" panose="02020603050405020304" pitchFamily="18" charset="0"/>
              </a:rPr>
              <a:t>Howto</a:t>
            </a:r>
            <a:r>
              <a:rPr lang="en-US" sz="1100" dirty="0">
                <a:ea typeface="Calibri" panose="020F0502020204030204" pitchFamily="34" charset="0"/>
                <a:cs typeface="Times New Roman" panose="02020603050405020304" pitchFamily="18" charset="0"/>
              </a:rPr>
              <a:t> &amp; Style</a:t>
            </a:r>
          </a:p>
          <a:p>
            <a:pPr marL="0" marR="0" lvl="0" indent="0">
              <a:lnSpc>
                <a:spcPct val="107000"/>
              </a:lnSpc>
              <a:spcBef>
                <a:spcPts val="0"/>
              </a:spcBef>
              <a:spcAft>
                <a:spcPts val="0"/>
              </a:spcAft>
              <a:buNone/>
            </a:pPr>
            <a:r>
              <a:rPr lang="en-US" sz="1100" b="1" dirty="0">
                <a:ea typeface="Calibri" panose="020F0502020204030204" pitchFamily="34" charset="0"/>
                <a:cs typeface="Times New Roman" panose="02020603050405020304" pitchFamily="18" charset="0"/>
              </a:rPr>
              <a:t>27 –</a:t>
            </a:r>
            <a:r>
              <a:rPr lang="en-US" sz="1100" dirty="0">
                <a:ea typeface="Calibri" panose="020F0502020204030204" pitchFamily="34" charset="0"/>
                <a:cs typeface="Times New Roman" panose="02020603050405020304" pitchFamily="18" charset="0"/>
              </a:rPr>
              <a:t> Education</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28 –</a:t>
            </a:r>
            <a:r>
              <a:rPr lang="en-US" sz="1100" dirty="0">
                <a:effectLst/>
                <a:ea typeface="Calibri" panose="020F0502020204030204" pitchFamily="34" charset="0"/>
                <a:cs typeface="Times New Roman" panose="02020603050405020304" pitchFamily="18" charset="0"/>
              </a:rPr>
              <a:t> Scienc</a:t>
            </a:r>
            <a:r>
              <a:rPr lang="en-US" sz="1100" dirty="0">
                <a:ea typeface="Calibri" panose="020F0502020204030204" pitchFamily="34" charset="0"/>
                <a:cs typeface="Times New Roman" panose="02020603050405020304" pitchFamily="18" charset="0"/>
              </a:rPr>
              <a:t>e &amp; Technology</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29 – </a:t>
            </a:r>
            <a:r>
              <a:rPr lang="en-US" sz="1100" dirty="0">
                <a:effectLst/>
                <a:ea typeface="Calibri" panose="020F0502020204030204" pitchFamily="34" charset="0"/>
                <a:cs typeface="Times New Roman" panose="02020603050405020304" pitchFamily="18" charset="0"/>
              </a:rPr>
              <a:t>Non</a:t>
            </a:r>
            <a:r>
              <a:rPr lang="en-US" sz="1100" dirty="0">
                <a:ea typeface="Calibri" panose="020F0502020204030204" pitchFamily="34" charset="0"/>
                <a:cs typeface="Times New Roman" panose="02020603050405020304" pitchFamily="18" charset="0"/>
              </a:rPr>
              <a:t>profits &amp; Activism</a:t>
            </a:r>
          </a:p>
          <a:p>
            <a:pPr marL="0" marR="0" lvl="0" indent="0">
              <a:lnSpc>
                <a:spcPct val="107000"/>
              </a:lnSpc>
              <a:spcBef>
                <a:spcPts val="0"/>
              </a:spcBef>
              <a:spcAft>
                <a:spcPts val="0"/>
              </a:spcAft>
              <a:buNone/>
            </a:pPr>
            <a:r>
              <a:rPr lang="en-US" sz="1100" b="1" dirty="0">
                <a:effectLst/>
                <a:ea typeface="Calibri" panose="020F0502020204030204" pitchFamily="34" charset="0"/>
                <a:cs typeface="Times New Roman" panose="02020603050405020304" pitchFamily="18" charset="0"/>
              </a:rPr>
              <a:t>30 –</a:t>
            </a:r>
            <a:r>
              <a:rPr lang="en-US" sz="1100" dirty="0">
                <a:effectLst/>
                <a:ea typeface="Calibri" panose="020F0502020204030204" pitchFamily="34" charset="0"/>
                <a:cs typeface="Times New Roman" panose="02020603050405020304" pitchFamily="18" charset="0"/>
              </a:rPr>
              <a:t> Movies</a:t>
            </a:r>
          </a:p>
          <a:p>
            <a:pPr marL="0" marR="0" lvl="0" indent="0">
              <a:lnSpc>
                <a:spcPct val="107000"/>
              </a:lnSpc>
              <a:spcBef>
                <a:spcPts val="0"/>
              </a:spcBef>
              <a:spcAft>
                <a:spcPts val="0"/>
              </a:spcAft>
              <a:buNone/>
            </a:pPr>
            <a:r>
              <a:rPr lang="en-US" sz="1100" b="1" dirty="0">
                <a:ea typeface="Calibri" panose="020F0502020204030204" pitchFamily="34" charset="0"/>
                <a:cs typeface="Times New Roman" panose="02020603050405020304" pitchFamily="18" charset="0"/>
              </a:rPr>
              <a:t>43 – </a:t>
            </a:r>
            <a:r>
              <a:rPr lang="en-US" sz="1100" dirty="0">
                <a:ea typeface="Calibri" panose="020F0502020204030204" pitchFamily="34" charset="0"/>
                <a:cs typeface="Times New Roman" panose="02020603050405020304" pitchFamily="18" charset="0"/>
              </a:rPr>
              <a:t>Trailers</a:t>
            </a:r>
          </a:p>
          <a:p>
            <a:endParaRPr lang="en-US" sz="1400" dirty="0"/>
          </a:p>
        </p:txBody>
      </p:sp>
    </p:spTree>
    <p:extLst>
      <p:ext uri="{BB962C8B-B14F-4D97-AF65-F5344CB8AC3E}">
        <p14:creationId xmlns:p14="http://schemas.microsoft.com/office/powerpoint/2010/main" val="294003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4A59-DCBD-4FE8-9C9D-5BDBC722ABC3}"/>
              </a:ext>
            </a:extLst>
          </p:cNvPr>
          <p:cNvSpPr>
            <a:spLocks noGrp="1"/>
          </p:cNvSpPr>
          <p:nvPr>
            <p:ph type="title"/>
          </p:nvPr>
        </p:nvSpPr>
        <p:spPr>
          <a:xfrm>
            <a:off x="1261872" y="365761"/>
            <a:ext cx="9692640" cy="1122218"/>
          </a:xfrm>
        </p:spPr>
        <p:txBody>
          <a:bodyPr>
            <a:normAutofit/>
          </a:bodyPr>
          <a:lstStyle/>
          <a:p>
            <a:r>
              <a:rPr lang="en-US" sz="3200" b="1" dirty="0">
                <a:solidFill>
                  <a:srgbClr val="FF6600"/>
                </a:solidFill>
              </a:rPr>
              <a:t>Additional data cleaning</a:t>
            </a:r>
          </a:p>
        </p:txBody>
      </p:sp>
      <p:sp>
        <p:nvSpPr>
          <p:cNvPr id="7" name="Content Placeholder 6">
            <a:extLst>
              <a:ext uri="{FF2B5EF4-FFF2-40B4-BE49-F238E27FC236}">
                <a16:creationId xmlns:a16="http://schemas.microsoft.com/office/drawing/2014/main" id="{BE6B096B-8911-4F9A-A164-48EFDB2727A4}"/>
              </a:ext>
            </a:extLst>
          </p:cNvPr>
          <p:cNvSpPr>
            <a:spLocks noGrp="1"/>
          </p:cNvSpPr>
          <p:nvPr>
            <p:ph idx="1"/>
          </p:nvPr>
        </p:nvSpPr>
        <p:spPr/>
        <p:txBody>
          <a:bodyPr/>
          <a:lstStyle/>
          <a:p>
            <a:endParaRPr lang="en-US" dirty="0"/>
          </a:p>
          <a:p>
            <a:r>
              <a:rPr lang="en-US" dirty="0"/>
              <a:t>We noted that while importing the dataset to Power BI, the video ID column contains symbols that were not recognizable to Power BI.</a:t>
            </a:r>
          </a:p>
          <a:p>
            <a:pPr marL="0" indent="0">
              <a:buNone/>
            </a:pPr>
            <a:endParaRPr lang="en-US" dirty="0"/>
          </a:p>
          <a:p>
            <a:r>
              <a:rPr lang="en-US" dirty="0"/>
              <a:t>We ended up eliminating this column as we dint require it for any of our visualizations.</a:t>
            </a:r>
          </a:p>
          <a:p>
            <a:endParaRPr lang="en-US" dirty="0"/>
          </a:p>
          <a:p>
            <a:pPr marL="0" indent="0">
              <a:buNone/>
            </a:pPr>
            <a:endParaRPr lang="en-US" dirty="0"/>
          </a:p>
        </p:txBody>
      </p:sp>
    </p:spTree>
    <p:extLst>
      <p:ext uri="{BB962C8B-B14F-4D97-AF65-F5344CB8AC3E}">
        <p14:creationId xmlns:p14="http://schemas.microsoft.com/office/powerpoint/2010/main" val="22068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0A67-EA43-4EB0-B4FF-CACCC0544FDA}"/>
              </a:ext>
            </a:extLst>
          </p:cNvPr>
          <p:cNvSpPr>
            <a:spLocks noGrp="1"/>
          </p:cNvSpPr>
          <p:nvPr>
            <p:ph type="title"/>
          </p:nvPr>
        </p:nvSpPr>
        <p:spPr>
          <a:xfrm>
            <a:off x="1261872" y="365760"/>
            <a:ext cx="9692640" cy="947651"/>
          </a:xfrm>
        </p:spPr>
        <p:txBody>
          <a:bodyPr>
            <a:normAutofit/>
          </a:bodyPr>
          <a:lstStyle/>
          <a:p>
            <a:r>
              <a:rPr lang="en-US" sz="3200" b="1" dirty="0">
                <a:solidFill>
                  <a:srgbClr val="FF6600"/>
                </a:solidFill>
              </a:rPr>
              <a:t>Data Transformation</a:t>
            </a:r>
          </a:p>
        </p:txBody>
      </p:sp>
      <p:sp>
        <p:nvSpPr>
          <p:cNvPr id="3" name="Content Placeholder 2">
            <a:extLst>
              <a:ext uri="{FF2B5EF4-FFF2-40B4-BE49-F238E27FC236}">
                <a16:creationId xmlns:a16="http://schemas.microsoft.com/office/drawing/2014/main" id="{C907A27E-ECB0-4E22-838F-5E937143C57B}"/>
              </a:ext>
            </a:extLst>
          </p:cNvPr>
          <p:cNvSpPr>
            <a:spLocks noGrp="1"/>
          </p:cNvSpPr>
          <p:nvPr>
            <p:ph idx="1"/>
          </p:nvPr>
        </p:nvSpPr>
        <p:spPr>
          <a:xfrm>
            <a:off x="1261872" y="1795549"/>
            <a:ext cx="8595360" cy="4351337"/>
          </a:xfrm>
        </p:spPr>
        <p:txBody>
          <a:bodyPr/>
          <a:lstStyle/>
          <a:p>
            <a:pPr marL="0" indent="0">
              <a:buNone/>
            </a:pPr>
            <a:endParaRPr lang="en-US" dirty="0"/>
          </a:p>
          <a:p>
            <a:pPr marL="0" indent="0">
              <a:buNone/>
            </a:pPr>
            <a:r>
              <a:rPr lang="en-US" dirty="0"/>
              <a:t>We created some additional columns that allowed us to create cleaner visualizations, these include:</a:t>
            </a:r>
          </a:p>
          <a:p>
            <a:r>
              <a:rPr lang="en-US" dirty="0"/>
              <a:t>Categories (derived from category ID)</a:t>
            </a:r>
          </a:p>
          <a:p>
            <a:r>
              <a:rPr lang="en-US" dirty="0"/>
              <a:t>Upload Month</a:t>
            </a:r>
          </a:p>
          <a:p>
            <a:r>
              <a:rPr lang="en-US" dirty="0"/>
              <a:t>Upload day</a:t>
            </a:r>
          </a:p>
          <a:p>
            <a:r>
              <a:rPr lang="en-US" dirty="0"/>
              <a:t>Upload time</a:t>
            </a:r>
          </a:p>
          <a:p>
            <a:r>
              <a:rPr lang="en-US" dirty="0"/>
              <a:t>Trending day</a:t>
            </a:r>
          </a:p>
          <a:p>
            <a:r>
              <a:rPr lang="en-US" dirty="0"/>
              <a:t>Trending month.</a:t>
            </a:r>
          </a:p>
          <a:p>
            <a:endParaRPr lang="en-US" dirty="0"/>
          </a:p>
        </p:txBody>
      </p:sp>
    </p:spTree>
    <p:extLst>
      <p:ext uri="{BB962C8B-B14F-4D97-AF65-F5344CB8AC3E}">
        <p14:creationId xmlns:p14="http://schemas.microsoft.com/office/powerpoint/2010/main" val="264653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AB24-9741-468D-B9B4-6AA8A0B47E31}"/>
              </a:ext>
            </a:extLst>
          </p:cNvPr>
          <p:cNvSpPr>
            <a:spLocks noGrp="1"/>
          </p:cNvSpPr>
          <p:nvPr>
            <p:ph type="title"/>
          </p:nvPr>
        </p:nvSpPr>
        <p:spPr>
          <a:xfrm>
            <a:off x="1261872" y="365761"/>
            <a:ext cx="9692640" cy="989798"/>
          </a:xfrm>
        </p:spPr>
        <p:txBody>
          <a:bodyPr>
            <a:normAutofit/>
          </a:bodyPr>
          <a:lstStyle/>
          <a:p>
            <a:r>
              <a:rPr lang="en-US" sz="3200" b="1" dirty="0">
                <a:solidFill>
                  <a:srgbClr val="FF6600"/>
                </a:solidFill>
              </a:rPr>
              <a:t>Data Transformation</a:t>
            </a:r>
          </a:p>
        </p:txBody>
      </p:sp>
      <p:sp>
        <p:nvSpPr>
          <p:cNvPr id="3" name="Content Placeholder 2">
            <a:extLst>
              <a:ext uri="{FF2B5EF4-FFF2-40B4-BE49-F238E27FC236}">
                <a16:creationId xmlns:a16="http://schemas.microsoft.com/office/drawing/2014/main" id="{7D54245D-1461-452C-BB69-D5D2A4FF0C2F}"/>
              </a:ext>
            </a:extLst>
          </p:cNvPr>
          <p:cNvSpPr>
            <a:spLocks noGrp="1"/>
          </p:cNvSpPr>
          <p:nvPr>
            <p:ph idx="1"/>
          </p:nvPr>
        </p:nvSpPr>
        <p:spPr/>
        <p:txBody>
          <a:bodyPr/>
          <a:lstStyle/>
          <a:p>
            <a:endParaRPr lang="en-US" dirty="0"/>
          </a:p>
          <a:p>
            <a:r>
              <a:rPr lang="en-US" dirty="0"/>
              <a:t>We noted that one the columns ‘trending date’ was in text format instead of date format. </a:t>
            </a:r>
          </a:p>
          <a:p>
            <a:endParaRPr lang="en-US" dirty="0"/>
          </a:p>
          <a:p>
            <a:r>
              <a:rPr lang="en-US" dirty="0"/>
              <a:t>We split the column using ‘split column’ using power query, into 3 separate columns of date, month and year.</a:t>
            </a:r>
          </a:p>
          <a:p>
            <a:endParaRPr lang="en-US" dirty="0"/>
          </a:p>
          <a:p>
            <a:r>
              <a:rPr lang="en-US" dirty="0"/>
              <a:t>We then merged the columns in the correct format using ‘-’ separator and then changed it into the date format.</a:t>
            </a:r>
          </a:p>
        </p:txBody>
      </p:sp>
    </p:spTree>
    <p:extLst>
      <p:ext uri="{BB962C8B-B14F-4D97-AF65-F5344CB8AC3E}">
        <p14:creationId xmlns:p14="http://schemas.microsoft.com/office/powerpoint/2010/main" val="2883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A1EB-2CD1-48E3-A410-BF29AE929CE3}"/>
              </a:ext>
            </a:extLst>
          </p:cNvPr>
          <p:cNvSpPr>
            <a:spLocks noGrp="1"/>
          </p:cNvSpPr>
          <p:nvPr>
            <p:ph type="title"/>
          </p:nvPr>
        </p:nvSpPr>
        <p:spPr>
          <a:xfrm>
            <a:off x="838199" y="365127"/>
            <a:ext cx="9292389" cy="2341498"/>
          </a:xfrm>
        </p:spPr>
        <p:txBody>
          <a:bodyPr>
            <a:normAutofit/>
          </a:bodyPr>
          <a:lstStyle/>
          <a:p>
            <a:pPr algn="ctr"/>
            <a:r>
              <a:rPr lang="en-US" sz="4800" b="1" dirty="0">
                <a:solidFill>
                  <a:srgbClr val="FF6600"/>
                </a:solidFill>
              </a:rPr>
              <a:t>Data Analysis</a:t>
            </a:r>
            <a:endParaRPr lang="en-US" sz="3600" b="1" dirty="0">
              <a:solidFill>
                <a:srgbClr val="FF6600"/>
              </a:solidFill>
            </a:endParaRPr>
          </a:p>
        </p:txBody>
      </p:sp>
      <p:sp>
        <p:nvSpPr>
          <p:cNvPr id="3" name="Content Placeholder 2">
            <a:extLst>
              <a:ext uri="{FF2B5EF4-FFF2-40B4-BE49-F238E27FC236}">
                <a16:creationId xmlns:a16="http://schemas.microsoft.com/office/drawing/2014/main" id="{FB21839D-EE64-47FA-9B87-D6DF1058881A}"/>
              </a:ext>
            </a:extLst>
          </p:cNvPr>
          <p:cNvSpPr>
            <a:spLocks noGrp="1"/>
          </p:cNvSpPr>
          <p:nvPr>
            <p:ph idx="1"/>
          </p:nvPr>
        </p:nvSpPr>
        <p:spPr>
          <a:xfrm>
            <a:off x="2759529" y="4590288"/>
            <a:ext cx="5544886" cy="1426791"/>
          </a:xfrm>
        </p:spPr>
        <p:txBody>
          <a:bodyPr>
            <a:normAutofit/>
          </a:bodyPr>
          <a:lstStyle/>
          <a:p>
            <a:pPr marL="0" indent="0" algn="ctr">
              <a:buNone/>
            </a:pPr>
            <a:r>
              <a:rPr lang="en-US" dirty="0"/>
              <a:t>The visualization about to follow are all generated using </a:t>
            </a:r>
            <a:r>
              <a:rPr lang="en-US" dirty="0" err="1"/>
              <a:t>PowerBI</a:t>
            </a:r>
            <a:endParaRPr lang="en-US" dirty="0"/>
          </a:p>
          <a:p>
            <a:pPr marL="0" indent="0" algn="ctr">
              <a:buNone/>
            </a:pPr>
            <a:endParaRPr lang="en-US" sz="4800" dirty="0"/>
          </a:p>
        </p:txBody>
      </p:sp>
    </p:spTree>
    <p:extLst>
      <p:ext uri="{BB962C8B-B14F-4D97-AF65-F5344CB8AC3E}">
        <p14:creationId xmlns:p14="http://schemas.microsoft.com/office/powerpoint/2010/main" val="399151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02FC-D6F8-4153-B204-270470AFDC0A}"/>
              </a:ext>
            </a:extLst>
          </p:cNvPr>
          <p:cNvSpPr>
            <a:spLocks noGrp="1"/>
          </p:cNvSpPr>
          <p:nvPr>
            <p:ph type="title"/>
          </p:nvPr>
        </p:nvSpPr>
        <p:spPr>
          <a:xfrm>
            <a:off x="1261872" y="92990"/>
            <a:ext cx="9692640" cy="866066"/>
          </a:xfrm>
        </p:spPr>
        <p:txBody>
          <a:bodyPr>
            <a:normAutofit/>
          </a:bodyPr>
          <a:lstStyle/>
          <a:p>
            <a:r>
              <a:rPr lang="en-US" sz="4400" b="1" dirty="0">
                <a:solidFill>
                  <a:srgbClr val="FF6600"/>
                </a:solidFill>
              </a:rPr>
              <a:t>Member introduction </a:t>
            </a:r>
            <a:endParaRPr lang="en-US" dirty="0">
              <a:solidFill>
                <a:srgbClr val="FF6600"/>
              </a:solidFill>
            </a:endParaRPr>
          </a:p>
        </p:txBody>
      </p:sp>
      <p:sp>
        <p:nvSpPr>
          <p:cNvPr id="3" name="Content Placeholder 2">
            <a:extLst>
              <a:ext uri="{FF2B5EF4-FFF2-40B4-BE49-F238E27FC236}">
                <a16:creationId xmlns:a16="http://schemas.microsoft.com/office/drawing/2014/main" id="{F78BDC46-0769-4C10-8D85-A67142D15E32}"/>
              </a:ext>
            </a:extLst>
          </p:cNvPr>
          <p:cNvSpPr>
            <a:spLocks noGrp="1"/>
          </p:cNvSpPr>
          <p:nvPr>
            <p:ph idx="1"/>
          </p:nvPr>
        </p:nvSpPr>
        <p:spPr>
          <a:xfrm>
            <a:off x="1068780" y="1042183"/>
            <a:ext cx="8336003" cy="5621008"/>
          </a:xfrm>
        </p:spPr>
        <p:txBody>
          <a:bodyPr>
            <a:normAutofit fontScale="85000" lnSpcReduction="20000"/>
          </a:bodyPr>
          <a:lstStyle/>
          <a:p>
            <a:endParaRPr lang="en-US" sz="900" b="1" dirty="0"/>
          </a:p>
          <a:p>
            <a:r>
              <a:rPr lang="en-US" sz="1600" b="1" dirty="0" err="1">
                <a:solidFill>
                  <a:srgbClr val="FF6600"/>
                </a:solidFill>
              </a:rPr>
              <a:t>Akshay</a:t>
            </a:r>
            <a:r>
              <a:rPr lang="en-US" sz="1600" b="1" dirty="0">
                <a:solidFill>
                  <a:srgbClr val="FF6600"/>
                </a:solidFill>
              </a:rPr>
              <a:t> Joshi</a:t>
            </a:r>
            <a:endParaRPr lang="en-US" sz="1600" b="1" dirty="0"/>
          </a:p>
          <a:p>
            <a:pPr marL="0" indent="0">
              <a:buNone/>
            </a:pPr>
            <a:r>
              <a:rPr lang="en-US" sz="1200" b="1" dirty="0"/>
              <a:t>Education</a:t>
            </a:r>
            <a:endParaRPr lang="en-US" sz="1100" b="1" dirty="0"/>
          </a:p>
          <a:p>
            <a:pPr marL="0" indent="0">
              <a:buNone/>
            </a:pPr>
            <a:r>
              <a:rPr lang="en-US" sz="1100" dirty="0"/>
              <a:t>Mumbai university (2015-2019)</a:t>
            </a:r>
          </a:p>
          <a:p>
            <a:pPr marL="0" indent="0">
              <a:buNone/>
            </a:pPr>
            <a:r>
              <a:rPr lang="en-US" sz="1100" dirty="0"/>
              <a:t>Bachelor in Mechanical Engineering</a:t>
            </a:r>
            <a:endParaRPr lang="en-US" sz="1100" b="1" dirty="0"/>
          </a:p>
          <a:p>
            <a:pPr marL="0" indent="0">
              <a:buNone/>
            </a:pPr>
            <a:endParaRPr lang="en-US" sz="1100" b="1" dirty="0"/>
          </a:p>
          <a:p>
            <a:r>
              <a:rPr lang="en-US" sz="1600" b="1" dirty="0" err="1">
                <a:solidFill>
                  <a:srgbClr val="FF6600"/>
                </a:solidFill>
              </a:rPr>
              <a:t>Anagha</a:t>
            </a:r>
            <a:r>
              <a:rPr lang="en-US" sz="1600" b="1" dirty="0">
                <a:solidFill>
                  <a:srgbClr val="FF6600"/>
                </a:solidFill>
              </a:rPr>
              <a:t> Chandran</a:t>
            </a:r>
          </a:p>
          <a:p>
            <a:pPr marL="0" indent="0">
              <a:buNone/>
            </a:pPr>
            <a:r>
              <a:rPr lang="en-US" sz="1200" b="1" dirty="0"/>
              <a:t>Education</a:t>
            </a:r>
            <a:r>
              <a:rPr lang="en-US" sz="1100" dirty="0"/>
              <a:t> </a:t>
            </a:r>
          </a:p>
          <a:p>
            <a:pPr marL="0" indent="0">
              <a:buNone/>
            </a:pPr>
            <a:r>
              <a:rPr lang="en-US" sz="1100" b="0" i="0" dirty="0">
                <a:solidFill>
                  <a:srgbClr val="202124"/>
                </a:solidFill>
                <a:effectLst/>
              </a:rPr>
              <a:t>APJ Abdul Kalam Technological University (2015 – 2019)</a:t>
            </a:r>
          </a:p>
          <a:p>
            <a:pPr marL="0" indent="0">
              <a:buNone/>
            </a:pPr>
            <a:r>
              <a:rPr lang="en-US" sz="1100" dirty="0"/>
              <a:t>Bachelor in Computer Science </a:t>
            </a:r>
            <a:endParaRPr lang="en-US" sz="1100" dirty="0">
              <a:solidFill>
                <a:srgbClr val="FFFFFF"/>
              </a:solidFill>
              <a:latin typeface="Segoe UI" panose="020B0502040204020203" pitchFamily="34" charset="0"/>
            </a:endParaRPr>
          </a:p>
          <a:p>
            <a:pPr marL="0" indent="0">
              <a:buNone/>
            </a:pPr>
            <a:endParaRPr lang="en-US" sz="1100" b="1" dirty="0"/>
          </a:p>
          <a:p>
            <a:r>
              <a:rPr lang="en-US" sz="1600" b="1" dirty="0">
                <a:solidFill>
                  <a:srgbClr val="FF6600"/>
                </a:solidFill>
              </a:rPr>
              <a:t>Akhil Nandakumar</a:t>
            </a:r>
            <a:endParaRPr lang="en-US" sz="1600" b="1" dirty="0"/>
          </a:p>
          <a:p>
            <a:pPr marL="0" indent="0">
              <a:buNone/>
            </a:pPr>
            <a:r>
              <a:rPr lang="en-US" sz="1200" b="1" dirty="0"/>
              <a:t>Education</a:t>
            </a:r>
            <a:r>
              <a:rPr lang="en-US" sz="1100" dirty="0"/>
              <a:t> </a:t>
            </a:r>
          </a:p>
          <a:p>
            <a:pPr marL="0" indent="0">
              <a:buNone/>
            </a:pPr>
            <a:r>
              <a:rPr lang="en-US" sz="1100" dirty="0"/>
              <a:t>Manipal University (2014 – 2017)</a:t>
            </a:r>
          </a:p>
          <a:p>
            <a:pPr marL="0" indent="0">
              <a:buNone/>
            </a:pPr>
            <a:r>
              <a:rPr lang="en-US" sz="1100" dirty="0"/>
              <a:t>Bachelor in Business Management – Logistics and Supply chain</a:t>
            </a:r>
          </a:p>
          <a:p>
            <a:pPr marL="0" indent="0">
              <a:buNone/>
            </a:pPr>
            <a:r>
              <a:rPr lang="en-US" sz="1200" b="1" dirty="0"/>
              <a:t>Experience</a:t>
            </a:r>
            <a:r>
              <a:rPr lang="en-US" sz="1100" dirty="0"/>
              <a:t> </a:t>
            </a:r>
          </a:p>
          <a:p>
            <a:pPr marL="0" indent="0">
              <a:buNone/>
            </a:pPr>
            <a:r>
              <a:rPr lang="en-US" sz="1100" dirty="0"/>
              <a:t>Amazon (2017 – 2020)</a:t>
            </a:r>
          </a:p>
          <a:p>
            <a:pPr marL="0" indent="0">
              <a:buNone/>
            </a:pPr>
            <a:r>
              <a:rPr lang="en-US" sz="1100" dirty="0"/>
              <a:t>Credit card fraud and risk investigator</a:t>
            </a:r>
          </a:p>
        </p:txBody>
      </p:sp>
      <p:pic>
        <p:nvPicPr>
          <p:cNvPr id="5" name="Picture 4">
            <a:extLst>
              <a:ext uri="{FF2B5EF4-FFF2-40B4-BE49-F238E27FC236}">
                <a16:creationId xmlns:a16="http://schemas.microsoft.com/office/drawing/2014/main" id="{C0C2DB5C-7D27-47CA-96D3-38D5E11A9ECA}"/>
              </a:ext>
            </a:extLst>
          </p:cNvPr>
          <p:cNvPicPr>
            <a:picLocks noChangeAspect="1"/>
          </p:cNvPicPr>
          <p:nvPr/>
        </p:nvPicPr>
        <p:blipFill>
          <a:blip r:embed="rId2"/>
          <a:stretch>
            <a:fillRect/>
          </a:stretch>
        </p:blipFill>
        <p:spPr>
          <a:xfrm>
            <a:off x="5434174" y="4900869"/>
            <a:ext cx="1044314" cy="342591"/>
          </a:xfrm>
          <a:prstGeom prst="rect">
            <a:avLst/>
          </a:prstGeom>
        </p:spPr>
      </p:pic>
      <p:pic>
        <p:nvPicPr>
          <p:cNvPr id="6" name="Picture 5">
            <a:extLst>
              <a:ext uri="{FF2B5EF4-FFF2-40B4-BE49-F238E27FC236}">
                <a16:creationId xmlns:a16="http://schemas.microsoft.com/office/drawing/2014/main" id="{E3C2A1CA-D45B-452E-BD26-757EC530A1BC}"/>
              </a:ext>
            </a:extLst>
          </p:cNvPr>
          <p:cNvPicPr>
            <a:picLocks noChangeAspect="1"/>
          </p:cNvPicPr>
          <p:nvPr/>
        </p:nvPicPr>
        <p:blipFill>
          <a:blip r:embed="rId3"/>
          <a:stretch>
            <a:fillRect/>
          </a:stretch>
        </p:blipFill>
        <p:spPr>
          <a:xfrm>
            <a:off x="5468373" y="5955761"/>
            <a:ext cx="975915" cy="522981"/>
          </a:xfrm>
          <a:prstGeom prst="rect">
            <a:avLst/>
          </a:prstGeom>
        </p:spPr>
      </p:pic>
      <p:pic>
        <p:nvPicPr>
          <p:cNvPr id="7" name="Picture 6">
            <a:extLst>
              <a:ext uri="{FF2B5EF4-FFF2-40B4-BE49-F238E27FC236}">
                <a16:creationId xmlns:a16="http://schemas.microsoft.com/office/drawing/2014/main" id="{989A2DCD-C228-4C66-9188-0E43C43516D5}"/>
              </a:ext>
            </a:extLst>
          </p:cNvPr>
          <p:cNvPicPr>
            <a:picLocks noChangeAspect="1"/>
          </p:cNvPicPr>
          <p:nvPr/>
        </p:nvPicPr>
        <p:blipFill>
          <a:blip r:embed="rId4"/>
          <a:stretch>
            <a:fillRect/>
          </a:stretch>
        </p:blipFill>
        <p:spPr>
          <a:xfrm>
            <a:off x="5236781" y="3102904"/>
            <a:ext cx="1464686" cy="824173"/>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30ED2FD3-457E-431C-84FC-6EF0EFE824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9759" y="1521131"/>
            <a:ext cx="1018729" cy="607981"/>
          </a:xfrm>
          <a:prstGeom prst="rect">
            <a:avLst/>
          </a:prstGeom>
        </p:spPr>
      </p:pic>
    </p:spTree>
    <p:extLst>
      <p:ext uri="{BB962C8B-B14F-4D97-AF65-F5344CB8AC3E}">
        <p14:creationId xmlns:p14="http://schemas.microsoft.com/office/powerpoint/2010/main" val="154550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E481-84BD-4D1A-A33F-9DEDF645A895}"/>
              </a:ext>
            </a:extLst>
          </p:cNvPr>
          <p:cNvSpPr>
            <a:spLocks noGrp="1"/>
          </p:cNvSpPr>
          <p:nvPr>
            <p:ph type="title"/>
          </p:nvPr>
        </p:nvSpPr>
        <p:spPr>
          <a:xfrm>
            <a:off x="1261872" y="137160"/>
            <a:ext cx="9692640" cy="726533"/>
          </a:xfrm>
        </p:spPr>
        <p:txBody>
          <a:bodyPr>
            <a:normAutofit/>
          </a:bodyPr>
          <a:lstStyle/>
          <a:p>
            <a:r>
              <a:rPr lang="en-US" sz="3200" b="1" dirty="0">
                <a:solidFill>
                  <a:srgbClr val="FF6600"/>
                </a:solidFill>
              </a:rPr>
              <a:t>Views by Country </a:t>
            </a:r>
          </a:p>
        </p:txBody>
      </p:sp>
      <p:pic>
        <p:nvPicPr>
          <p:cNvPr id="9" name="Content Placeholder 8" descr="Chart&#10;&#10;Description automatically generated">
            <a:extLst>
              <a:ext uri="{FF2B5EF4-FFF2-40B4-BE49-F238E27FC236}">
                <a16:creationId xmlns:a16="http://schemas.microsoft.com/office/drawing/2014/main" id="{E571C00C-9FCB-40CA-85C1-45969C402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377" y="1000852"/>
            <a:ext cx="10021824" cy="5629216"/>
          </a:xfrm>
        </p:spPr>
      </p:pic>
    </p:spTree>
    <p:extLst>
      <p:ext uri="{BB962C8B-B14F-4D97-AF65-F5344CB8AC3E}">
        <p14:creationId xmlns:p14="http://schemas.microsoft.com/office/powerpoint/2010/main" val="39562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A535-6CAC-4554-A8D4-1A3AF5FCEF5F}"/>
              </a:ext>
            </a:extLst>
          </p:cNvPr>
          <p:cNvSpPr>
            <a:spLocks noGrp="1"/>
          </p:cNvSpPr>
          <p:nvPr>
            <p:ph type="title"/>
          </p:nvPr>
        </p:nvSpPr>
        <p:spPr>
          <a:xfrm>
            <a:off x="1261872" y="365760"/>
            <a:ext cx="9692640" cy="798022"/>
          </a:xfrm>
        </p:spPr>
        <p:txBody>
          <a:bodyPr>
            <a:normAutofit/>
          </a:bodyPr>
          <a:lstStyle/>
          <a:p>
            <a:r>
              <a:rPr lang="en-US" sz="3200" b="1" dirty="0">
                <a:solidFill>
                  <a:srgbClr val="FF6600"/>
                </a:solidFill>
              </a:rPr>
              <a:t>Views by Country </a:t>
            </a:r>
          </a:p>
        </p:txBody>
      </p:sp>
      <p:sp>
        <p:nvSpPr>
          <p:cNvPr id="3" name="Content Placeholder 2">
            <a:extLst>
              <a:ext uri="{FF2B5EF4-FFF2-40B4-BE49-F238E27FC236}">
                <a16:creationId xmlns:a16="http://schemas.microsoft.com/office/drawing/2014/main" id="{9D40BA8A-90A8-40C3-8944-2245241FF08D}"/>
              </a:ext>
            </a:extLst>
          </p:cNvPr>
          <p:cNvSpPr>
            <a:spLocks noGrp="1"/>
          </p:cNvSpPr>
          <p:nvPr>
            <p:ph idx="1"/>
          </p:nvPr>
        </p:nvSpPr>
        <p:spPr>
          <a:xfrm>
            <a:off x="1261872" y="1587732"/>
            <a:ext cx="8595360" cy="4592406"/>
          </a:xfrm>
        </p:spPr>
        <p:txBody>
          <a:bodyPr/>
          <a:lstStyle/>
          <a:p>
            <a:pPr marL="0" indent="0">
              <a:buNone/>
            </a:pPr>
            <a:endParaRPr lang="en-US" dirty="0"/>
          </a:p>
          <a:p>
            <a:r>
              <a:rPr lang="en-US" dirty="0"/>
              <a:t>The visualization here shows the distribution of overall views between the United States, Canada and Great Britain.</a:t>
            </a:r>
          </a:p>
          <a:p>
            <a:endParaRPr lang="en-US" dirty="0"/>
          </a:p>
          <a:p>
            <a:r>
              <a:rPr lang="en-US" dirty="0"/>
              <a:t>We see here that most of the viewership on the trending page is from within Great Britain, followed by United States and Canada respectively.</a:t>
            </a:r>
          </a:p>
          <a:p>
            <a:endParaRPr lang="en-US" dirty="0"/>
          </a:p>
          <a:p>
            <a:r>
              <a:rPr lang="en-US" dirty="0"/>
              <a:t>In </a:t>
            </a:r>
            <a:r>
              <a:rPr lang="en-US"/>
              <a:t>the Power BI </a:t>
            </a:r>
            <a:r>
              <a:rPr lang="en-US" dirty="0"/>
              <a:t>file, we have added the option to filter these views based on the video categories and day of the week</a:t>
            </a:r>
          </a:p>
        </p:txBody>
      </p:sp>
    </p:spTree>
    <p:extLst>
      <p:ext uri="{BB962C8B-B14F-4D97-AF65-F5344CB8AC3E}">
        <p14:creationId xmlns:p14="http://schemas.microsoft.com/office/powerpoint/2010/main" val="377717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3433-773C-4557-8E8C-32A3E0B9A291}"/>
              </a:ext>
            </a:extLst>
          </p:cNvPr>
          <p:cNvSpPr>
            <a:spLocks noGrp="1"/>
          </p:cNvSpPr>
          <p:nvPr>
            <p:ph type="title"/>
          </p:nvPr>
        </p:nvSpPr>
        <p:spPr>
          <a:xfrm>
            <a:off x="1261872" y="365760"/>
            <a:ext cx="9692640" cy="748145"/>
          </a:xfrm>
        </p:spPr>
        <p:txBody>
          <a:bodyPr>
            <a:normAutofit/>
          </a:bodyPr>
          <a:lstStyle/>
          <a:p>
            <a:r>
              <a:rPr lang="en-US" sz="3200" b="1" dirty="0">
                <a:solidFill>
                  <a:srgbClr val="FF6600"/>
                </a:solidFill>
              </a:rPr>
              <a:t>Weekday vs Weekend</a:t>
            </a:r>
          </a:p>
        </p:txBody>
      </p:sp>
      <p:pic>
        <p:nvPicPr>
          <p:cNvPr id="5" name="Content Placeholder 4" descr="Chart, bar chart&#10;&#10;Description automatically generated">
            <a:extLst>
              <a:ext uri="{FF2B5EF4-FFF2-40B4-BE49-F238E27FC236}">
                <a16:creationId xmlns:a16="http://schemas.microsoft.com/office/drawing/2014/main" id="{1C2E353E-AE01-4724-AF3F-644137C34A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404" b="1431"/>
          <a:stretch/>
        </p:blipFill>
        <p:spPr>
          <a:xfrm>
            <a:off x="989096" y="1113905"/>
            <a:ext cx="9634333" cy="5443599"/>
          </a:xfrm>
        </p:spPr>
      </p:pic>
    </p:spTree>
    <p:extLst>
      <p:ext uri="{BB962C8B-B14F-4D97-AF65-F5344CB8AC3E}">
        <p14:creationId xmlns:p14="http://schemas.microsoft.com/office/powerpoint/2010/main" val="359275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95BA-1D9F-4FDE-99DE-04E7030ED03E}"/>
              </a:ext>
            </a:extLst>
          </p:cNvPr>
          <p:cNvSpPr>
            <a:spLocks noGrp="1"/>
          </p:cNvSpPr>
          <p:nvPr>
            <p:ph type="title"/>
          </p:nvPr>
        </p:nvSpPr>
        <p:spPr>
          <a:xfrm>
            <a:off x="1261872" y="365760"/>
            <a:ext cx="9692640" cy="845419"/>
          </a:xfrm>
        </p:spPr>
        <p:txBody>
          <a:bodyPr>
            <a:normAutofit/>
          </a:bodyPr>
          <a:lstStyle/>
          <a:p>
            <a:r>
              <a:rPr lang="en-US" sz="3200" b="1" dirty="0">
                <a:solidFill>
                  <a:srgbClr val="FF6600"/>
                </a:solidFill>
              </a:rPr>
              <a:t>Weekday vs Weekend</a:t>
            </a:r>
          </a:p>
        </p:txBody>
      </p:sp>
      <p:sp>
        <p:nvSpPr>
          <p:cNvPr id="3" name="Content Placeholder 2">
            <a:extLst>
              <a:ext uri="{FF2B5EF4-FFF2-40B4-BE49-F238E27FC236}">
                <a16:creationId xmlns:a16="http://schemas.microsoft.com/office/drawing/2014/main" id="{01BE0E31-4D00-4009-840C-7F87A2C1BED4}"/>
              </a:ext>
            </a:extLst>
          </p:cNvPr>
          <p:cNvSpPr>
            <a:spLocks noGrp="1"/>
          </p:cNvSpPr>
          <p:nvPr>
            <p:ph idx="1"/>
          </p:nvPr>
        </p:nvSpPr>
        <p:spPr>
          <a:xfrm>
            <a:off x="1261872" y="1629296"/>
            <a:ext cx="8595360" cy="4550842"/>
          </a:xfrm>
        </p:spPr>
        <p:txBody>
          <a:bodyPr/>
          <a:lstStyle/>
          <a:p>
            <a:r>
              <a:rPr lang="en-US" dirty="0"/>
              <a:t>The 5 most popular category of videos on the trending page included – Music, Films &amp; Animation, Entertainment, People &amp; blogs and Comedy.</a:t>
            </a:r>
          </a:p>
          <a:p>
            <a:pPr marL="0" indent="0">
              <a:buNone/>
            </a:pPr>
            <a:endParaRPr lang="en-US" dirty="0"/>
          </a:p>
          <a:p>
            <a:r>
              <a:rPr lang="en-US" dirty="0"/>
              <a:t>The chart shows a comparison between weekend vs weekday view count on the trending page.</a:t>
            </a:r>
          </a:p>
          <a:p>
            <a:pPr marL="0" indent="0">
              <a:buNone/>
            </a:pPr>
            <a:endParaRPr lang="en-US" dirty="0"/>
          </a:p>
          <a:p>
            <a:r>
              <a:rPr lang="en-US" dirty="0"/>
              <a:t>We can see that for ‘music’, ‘films &amp; animation’ and ‘comedy’ weekday uploads are favorable as viewership is greater on weekdays compared to weekends.</a:t>
            </a:r>
          </a:p>
          <a:p>
            <a:pPr marL="0" indent="0">
              <a:buNone/>
            </a:pPr>
            <a:endParaRPr lang="en-US" dirty="0"/>
          </a:p>
          <a:p>
            <a:r>
              <a:rPr lang="en-US" dirty="0"/>
              <a:t>On the other hand, for ‘entertainment’ and ‘people &amp; blogs’ the viewership seems to be greater on weekends.</a:t>
            </a:r>
          </a:p>
        </p:txBody>
      </p:sp>
    </p:spTree>
    <p:extLst>
      <p:ext uri="{BB962C8B-B14F-4D97-AF65-F5344CB8AC3E}">
        <p14:creationId xmlns:p14="http://schemas.microsoft.com/office/powerpoint/2010/main" val="367519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B0DA-4E7D-444D-8A9A-8A5BBE362FFC}"/>
              </a:ext>
            </a:extLst>
          </p:cNvPr>
          <p:cNvSpPr>
            <a:spLocks noGrp="1"/>
          </p:cNvSpPr>
          <p:nvPr>
            <p:ph type="title"/>
          </p:nvPr>
        </p:nvSpPr>
        <p:spPr>
          <a:xfrm>
            <a:off x="1261872" y="91440"/>
            <a:ext cx="9692640" cy="856211"/>
          </a:xfrm>
        </p:spPr>
        <p:txBody>
          <a:bodyPr>
            <a:normAutofit/>
          </a:bodyPr>
          <a:lstStyle/>
          <a:p>
            <a:r>
              <a:rPr lang="en-US" sz="3200" b="1" dirty="0">
                <a:solidFill>
                  <a:srgbClr val="FF6600"/>
                </a:solidFill>
              </a:rPr>
              <a:t>Correlation between likes and comments</a:t>
            </a:r>
            <a:endParaRPr lang="en-US" b="1" dirty="0">
              <a:solidFill>
                <a:srgbClr val="FF6600"/>
              </a:solidFill>
            </a:endParaRPr>
          </a:p>
        </p:txBody>
      </p:sp>
      <p:pic>
        <p:nvPicPr>
          <p:cNvPr id="4" name="Content Placeholder 4" descr="Chart, scatter chart&#10;&#10;Description automatically generated">
            <a:extLst>
              <a:ext uri="{FF2B5EF4-FFF2-40B4-BE49-F238E27FC236}">
                <a16:creationId xmlns:a16="http://schemas.microsoft.com/office/drawing/2014/main" id="{19168627-545F-4CF0-9817-398B3FAACF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95" y="1052369"/>
            <a:ext cx="10195603" cy="5714191"/>
          </a:xfrm>
        </p:spPr>
      </p:pic>
    </p:spTree>
    <p:extLst>
      <p:ext uri="{BB962C8B-B14F-4D97-AF65-F5344CB8AC3E}">
        <p14:creationId xmlns:p14="http://schemas.microsoft.com/office/powerpoint/2010/main" val="20163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25F6-7C11-4334-8BE5-D031263B2D9D}"/>
              </a:ext>
            </a:extLst>
          </p:cNvPr>
          <p:cNvSpPr>
            <a:spLocks noGrp="1"/>
          </p:cNvSpPr>
          <p:nvPr>
            <p:ph type="title"/>
          </p:nvPr>
        </p:nvSpPr>
        <p:spPr>
          <a:xfrm>
            <a:off x="1261872" y="365760"/>
            <a:ext cx="9692640" cy="989215"/>
          </a:xfrm>
        </p:spPr>
        <p:txBody>
          <a:bodyPr>
            <a:normAutofit/>
          </a:bodyPr>
          <a:lstStyle/>
          <a:p>
            <a:r>
              <a:rPr lang="en-US" sz="3200" b="1" dirty="0">
                <a:solidFill>
                  <a:srgbClr val="FF6600"/>
                </a:solidFill>
              </a:rPr>
              <a:t>Likes and comments correlation</a:t>
            </a:r>
          </a:p>
        </p:txBody>
      </p:sp>
      <p:sp>
        <p:nvSpPr>
          <p:cNvPr id="3" name="Content Placeholder 2">
            <a:extLst>
              <a:ext uri="{FF2B5EF4-FFF2-40B4-BE49-F238E27FC236}">
                <a16:creationId xmlns:a16="http://schemas.microsoft.com/office/drawing/2014/main" id="{E50758DB-54BD-4CF5-9FCD-8DCF59EE257B}"/>
              </a:ext>
            </a:extLst>
          </p:cNvPr>
          <p:cNvSpPr>
            <a:spLocks noGrp="1"/>
          </p:cNvSpPr>
          <p:nvPr>
            <p:ph idx="1"/>
          </p:nvPr>
        </p:nvSpPr>
        <p:spPr/>
        <p:txBody>
          <a:bodyPr/>
          <a:lstStyle/>
          <a:p>
            <a:r>
              <a:rPr lang="en-US" dirty="0"/>
              <a:t>The visualization here depicts the correlation between comment and likes on videos.  </a:t>
            </a:r>
          </a:p>
          <a:p>
            <a:pPr marL="0" indent="0">
              <a:buNone/>
            </a:pPr>
            <a:endParaRPr lang="en-US" dirty="0"/>
          </a:p>
          <a:p>
            <a:r>
              <a:rPr lang="en-US" dirty="0"/>
              <a:t>The YouTube algorithm takes comments on a video as engagement, which in turn increases its chances of ending up on the trending page. </a:t>
            </a:r>
          </a:p>
          <a:p>
            <a:endParaRPr lang="en-US" dirty="0"/>
          </a:p>
          <a:p>
            <a:r>
              <a:rPr lang="en-US" dirty="0"/>
              <a:t>Since like count is directly proportional to the ability to monetize a video, it is always favorable to maximize likes received for a content creator.</a:t>
            </a:r>
          </a:p>
          <a:p>
            <a:pPr marL="0" indent="0">
              <a:buNone/>
            </a:pPr>
            <a:endParaRPr lang="en-US" dirty="0"/>
          </a:p>
          <a:p>
            <a:r>
              <a:rPr lang="en-US" dirty="0"/>
              <a:t>Both likes and comments seem to be strongly correlated.</a:t>
            </a:r>
          </a:p>
        </p:txBody>
      </p:sp>
    </p:spTree>
    <p:extLst>
      <p:ext uri="{BB962C8B-B14F-4D97-AF65-F5344CB8AC3E}">
        <p14:creationId xmlns:p14="http://schemas.microsoft.com/office/powerpoint/2010/main" val="75144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CDC8-9344-4008-B547-598E3037856E}"/>
              </a:ext>
            </a:extLst>
          </p:cNvPr>
          <p:cNvSpPr>
            <a:spLocks noGrp="1"/>
          </p:cNvSpPr>
          <p:nvPr>
            <p:ph type="title"/>
          </p:nvPr>
        </p:nvSpPr>
        <p:spPr>
          <a:xfrm>
            <a:off x="1261872" y="365760"/>
            <a:ext cx="9692640" cy="822960"/>
          </a:xfrm>
        </p:spPr>
        <p:txBody>
          <a:bodyPr>
            <a:normAutofit/>
          </a:bodyPr>
          <a:lstStyle/>
          <a:p>
            <a:r>
              <a:rPr lang="en-US" sz="3200" b="1" dirty="0">
                <a:solidFill>
                  <a:srgbClr val="FF6600"/>
                </a:solidFill>
              </a:rPr>
              <a:t>Significance of upload time</a:t>
            </a:r>
          </a:p>
        </p:txBody>
      </p:sp>
      <p:pic>
        <p:nvPicPr>
          <p:cNvPr id="9" name="Content Placeholder 8" descr="Chart, histogram&#10;&#10;Description automatically generated">
            <a:extLst>
              <a:ext uri="{FF2B5EF4-FFF2-40B4-BE49-F238E27FC236}">
                <a16:creationId xmlns:a16="http://schemas.microsoft.com/office/drawing/2014/main" id="{08A3D32E-8EB1-42BC-A051-098B25339C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29" b="440"/>
          <a:stretch/>
        </p:blipFill>
        <p:spPr>
          <a:xfrm>
            <a:off x="704313" y="1280989"/>
            <a:ext cx="9985854" cy="5433035"/>
          </a:xfrm>
        </p:spPr>
      </p:pic>
    </p:spTree>
    <p:extLst>
      <p:ext uri="{BB962C8B-B14F-4D97-AF65-F5344CB8AC3E}">
        <p14:creationId xmlns:p14="http://schemas.microsoft.com/office/powerpoint/2010/main" val="187975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8BF0-5F85-43C9-8F9E-40AF7F4BA3DC}"/>
              </a:ext>
            </a:extLst>
          </p:cNvPr>
          <p:cNvSpPr>
            <a:spLocks noGrp="1"/>
          </p:cNvSpPr>
          <p:nvPr>
            <p:ph type="title"/>
          </p:nvPr>
        </p:nvSpPr>
        <p:spPr>
          <a:xfrm>
            <a:off x="1261872" y="365760"/>
            <a:ext cx="9692640" cy="931025"/>
          </a:xfrm>
        </p:spPr>
        <p:txBody>
          <a:bodyPr>
            <a:normAutofit/>
          </a:bodyPr>
          <a:lstStyle/>
          <a:p>
            <a:r>
              <a:rPr lang="en-US" sz="3200" b="1" dirty="0">
                <a:solidFill>
                  <a:srgbClr val="FF6600"/>
                </a:solidFill>
              </a:rPr>
              <a:t>Significance of upload time</a:t>
            </a:r>
          </a:p>
        </p:txBody>
      </p:sp>
      <p:sp>
        <p:nvSpPr>
          <p:cNvPr id="3" name="Content Placeholder 2">
            <a:extLst>
              <a:ext uri="{FF2B5EF4-FFF2-40B4-BE49-F238E27FC236}">
                <a16:creationId xmlns:a16="http://schemas.microsoft.com/office/drawing/2014/main" id="{B470111B-80C0-4C4C-9479-1C0A41E33DBF}"/>
              </a:ext>
            </a:extLst>
          </p:cNvPr>
          <p:cNvSpPr>
            <a:spLocks noGrp="1"/>
          </p:cNvSpPr>
          <p:nvPr>
            <p:ph idx="1"/>
          </p:nvPr>
        </p:nvSpPr>
        <p:spPr/>
        <p:txBody>
          <a:bodyPr/>
          <a:lstStyle/>
          <a:p>
            <a:r>
              <a:rPr lang="en-US" dirty="0"/>
              <a:t>The frequency graph here shows videos on the trending page, uploaded in 2017 / 2018 and their respective time of upload.</a:t>
            </a:r>
          </a:p>
          <a:p>
            <a:pPr marL="0" indent="0">
              <a:buNone/>
            </a:pPr>
            <a:endParaRPr lang="en-US" dirty="0"/>
          </a:p>
          <a:p>
            <a:r>
              <a:rPr lang="en-US" dirty="0"/>
              <a:t>It clearly shows uploads during the evening hours between 7 pm and 9:30 pm have the greatest number of videos ending up on the trending page.  </a:t>
            </a:r>
          </a:p>
          <a:p>
            <a:endParaRPr lang="en-US" dirty="0"/>
          </a:p>
          <a:p>
            <a:r>
              <a:rPr lang="en-US" dirty="0"/>
              <a:t>1:30 am and 10:30 am also seem to have a good number of videos showing up on the trending page.</a:t>
            </a:r>
          </a:p>
          <a:p>
            <a:endParaRPr lang="en-US" dirty="0"/>
          </a:p>
          <a:p>
            <a:r>
              <a:rPr lang="en-US" dirty="0"/>
              <a:t>It allows us to also identify that the worst time for a video upload is between 5:30 am and 9 am.</a:t>
            </a:r>
          </a:p>
        </p:txBody>
      </p:sp>
    </p:spTree>
    <p:extLst>
      <p:ext uri="{BB962C8B-B14F-4D97-AF65-F5344CB8AC3E}">
        <p14:creationId xmlns:p14="http://schemas.microsoft.com/office/powerpoint/2010/main" val="29018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8BA9-1395-42BC-8035-1A0536457CF3}"/>
              </a:ext>
            </a:extLst>
          </p:cNvPr>
          <p:cNvSpPr>
            <a:spLocks noGrp="1"/>
          </p:cNvSpPr>
          <p:nvPr>
            <p:ph type="title"/>
          </p:nvPr>
        </p:nvSpPr>
        <p:spPr>
          <a:xfrm>
            <a:off x="1261872" y="365760"/>
            <a:ext cx="9692640" cy="850392"/>
          </a:xfrm>
        </p:spPr>
        <p:txBody>
          <a:bodyPr>
            <a:normAutofit/>
          </a:bodyPr>
          <a:lstStyle/>
          <a:p>
            <a:r>
              <a:rPr lang="en-US" sz="3200" b="1" dirty="0">
                <a:solidFill>
                  <a:srgbClr val="FF6600"/>
                </a:solidFill>
              </a:rPr>
              <a:t>Views and likes by category</a:t>
            </a:r>
          </a:p>
        </p:txBody>
      </p:sp>
      <p:pic>
        <p:nvPicPr>
          <p:cNvPr id="5" name="Content Placeholder 4" descr="Chart, bar chart&#10;&#10;Description automatically generated">
            <a:extLst>
              <a:ext uri="{FF2B5EF4-FFF2-40B4-BE49-F238E27FC236}">
                <a16:creationId xmlns:a16="http://schemas.microsoft.com/office/drawing/2014/main" id="{B75620FB-9902-4BDA-8CD7-AD4222C930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73" t="-2083" r="-333" b="2410"/>
          <a:stretch/>
        </p:blipFill>
        <p:spPr>
          <a:xfrm>
            <a:off x="548639" y="1504604"/>
            <a:ext cx="10087336" cy="4871258"/>
          </a:xfrm>
        </p:spPr>
      </p:pic>
    </p:spTree>
    <p:extLst>
      <p:ext uri="{BB962C8B-B14F-4D97-AF65-F5344CB8AC3E}">
        <p14:creationId xmlns:p14="http://schemas.microsoft.com/office/powerpoint/2010/main" val="236365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494B-DD32-4B42-BF95-74B4FCDF3E9A}"/>
              </a:ext>
            </a:extLst>
          </p:cNvPr>
          <p:cNvSpPr>
            <a:spLocks noGrp="1"/>
          </p:cNvSpPr>
          <p:nvPr>
            <p:ph type="title"/>
          </p:nvPr>
        </p:nvSpPr>
        <p:spPr>
          <a:xfrm>
            <a:off x="1261872" y="365760"/>
            <a:ext cx="9692640" cy="893545"/>
          </a:xfrm>
        </p:spPr>
        <p:txBody>
          <a:bodyPr>
            <a:normAutofit/>
          </a:bodyPr>
          <a:lstStyle/>
          <a:p>
            <a:r>
              <a:rPr lang="en-US" sz="3200" b="1" dirty="0">
                <a:solidFill>
                  <a:srgbClr val="FF6600"/>
                </a:solidFill>
              </a:rPr>
              <a:t>Views and likes by category</a:t>
            </a:r>
          </a:p>
        </p:txBody>
      </p:sp>
      <p:sp>
        <p:nvSpPr>
          <p:cNvPr id="3" name="Content Placeholder 2">
            <a:extLst>
              <a:ext uri="{FF2B5EF4-FFF2-40B4-BE49-F238E27FC236}">
                <a16:creationId xmlns:a16="http://schemas.microsoft.com/office/drawing/2014/main" id="{33A04C79-20FF-4399-B4A8-B0EA12DDB77F}"/>
              </a:ext>
            </a:extLst>
          </p:cNvPr>
          <p:cNvSpPr>
            <a:spLocks noGrp="1"/>
          </p:cNvSpPr>
          <p:nvPr>
            <p:ph idx="1"/>
          </p:nvPr>
        </p:nvSpPr>
        <p:spPr/>
        <p:txBody>
          <a:bodyPr>
            <a:normAutofit lnSpcReduction="10000"/>
          </a:bodyPr>
          <a:lstStyle/>
          <a:p>
            <a:r>
              <a:rPr lang="en-US" dirty="0"/>
              <a:t>The blue graph represents likes received for each category on the trending page and the red graph on the right represent the number of views for the same.</a:t>
            </a:r>
          </a:p>
          <a:p>
            <a:endParaRPr lang="en-US" dirty="0"/>
          </a:p>
          <a:p>
            <a:r>
              <a:rPr lang="en-US" dirty="0"/>
              <a:t>Only the top 10 categories on the platform have been represented in the visualization.</a:t>
            </a:r>
          </a:p>
          <a:p>
            <a:pPr marL="0" indent="0">
              <a:buNone/>
            </a:pPr>
            <a:endParaRPr lang="en-US" dirty="0"/>
          </a:p>
          <a:p>
            <a:r>
              <a:rPr lang="en-US" dirty="0"/>
              <a:t>Music is by far the most watched and liked category on the trending page, followed by entertainment.</a:t>
            </a:r>
          </a:p>
          <a:p>
            <a:endParaRPr lang="en-US" dirty="0"/>
          </a:p>
          <a:p>
            <a:r>
              <a:rPr lang="en-US" dirty="0"/>
              <a:t>We can also identify that the ratio between views and likes are not always directly proportional. </a:t>
            </a:r>
          </a:p>
          <a:p>
            <a:endParaRPr lang="en-US" dirty="0"/>
          </a:p>
        </p:txBody>
      </p:sp>
    </p:spTree>
    <p:extLst>
      <p:ext uri="{BB962C8B-B14F-4D97-AF65-F5344CB8AC3E}">
        <p14:creationId xmlns:p14="http://schemas.microsoft.com/office/powerpoint/2010/main" val="388383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A1EB-2CD1-48E3-A410-BF29AE929CE3}"/>
              </a:ext>
            </a:extLst>
          </p:cNvPr>
          <p:cNvSpPr>
            <a:spLocks noGrp="1"/>
          </p:cNvSpPr>
          <p:nvPr>
            <p:ph type="title"/>
          </p:nvPr>
        </p:nvSpPr>
        <p:spPr>
          <a:xfrm>
            <a:off x="838199" y="365125"/>
            <a:ext cx="9292389" cy="3356643"/>
          </a:xfrm>
        </p:spPr>
        <p:txBody>
          <a:bodyPr>
            <a:normAutofit/>
          </a:bodyPr>
          <a:lstStyle/>
          <a:p>
            <a:pPr algn="ctr"/>
            <a:r>
              <a:rPr lang="en-US" sz="4800" b="1" dirty="0">
                <a:solidFill>
                  <a:srgbClr val="FF6600"/>
                </a:solidFill>
              </a:rPr>
              <a:t>Introduction</a:t>
            </a:r>
            <a:endParaRPr lang="en-US" sz="3600" b="1" dirty="0">
              <a:solidFill>
                <a:srgbClr val="FF6600"/>
              </a:solidFill>
            </a:endParaRPr>
          </a:p>
        </p:txBody>
      </p:sp>
      <p:sp>
        <p:nvSpPr>
          <p:cNvPr id="3" name="Content Placeholder 2">
            <a:extLst>
              <a:ext uri="{FF2B5EF4-FFF2-40B4-BE49-F238E27FC236}">
                <a16:creationId xmlns:a16="http://schemas.microsoft.com/office/drawing/2014/main" id="{FB21839D-EE64-47FA-9B87-D6DF1058881A}"/>
              </a:ext>
            </a:extLst>
          </p:cNvPr>
          <p:cNvSpPr>
            <a:spLocks noGrp="1"/>
          </p:cNvSpPr>
          <p:nvPr>
            <p:ph idx="1"/>
          </p:nvPr>
        </p:nvSpPr>
        <p:spPr>
          <a:xfrm>
            <a:off x="2759529" y="5886450"/>
            <a:ext cx="4808764" cy="130628"/>
          </a:xfrm>
        </p:spPr>
        <p:txBody>
          <a:bodyPr>
            <a:normAutofit fontScale="25000" lnSpcReduction="20000"/>
          </a:bodyPr>
          <a:lstStyle/>
          <a:p>
            <a:pPr marL="0" indent="0" algn="ctr">
              <a:buNone/>
            </a:pPr>
            <a:endParaRPr lang="en-US" sz="4800" dirty="0"/>
          </a:p>
        </p:txBody>
      </p:sp>
    </p:spTree>
    <p:extLst>
      <p:ext uri="{BB962C8B-B14F-4D97-AF65-F5344CB8AC3E}">
        <p14:creationId xmlns:p14="http://schemas.microsoft.com/office/powerpoint/2010/main" val="11988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107A-210A-4AEE-A075-CA403F937496}"/>
              </a:ext>
            </a:extLst>
          </p:cNvPr>
          <p:cNvSpPr>
            <a:spLocks noGrp="1"/>
          </p:cNvSpPr>
          <p:nvPr>
            <p:ph type="title"/>
          </p:nvPr>
        </p:nvSpPr>
        <p:spPr>
          <a:xfrm>
            <a:off x="1261872" y="365760"/>
            <a:ext cx="9692640" cy="693019"/>
          </a:xfrm>
        </p:spPr>
        <p:txBody>
          <a:bodyPr>
            <a:normAutofit/>
          </a:bodyPr>
          <a:lstStyle/>
          <a:p>
            <a:r>
              <a:rPr lang="en-US" sz="3200" b="1" dirty="0">
                <a:solidFill>
                  <a:srgbClr val="FF6600"/>
                </a:solidFill>
              </a:rPr>
              <a:t>V</a:t>
            </a:r>
            <a:r>
              <a:rPr lang="en-US" sz="3200" b="1" i="0" dirty="0">
                <a:solidFill>
                  <a:srgbClr val="FF6600"/>
                </a:solidFill>
                <a:effectLst/>
              </a:rPr>
              <a:t>iews to likes ratio for the top 5 categories</a:t>
            </a:r>
            <a:endParaRPr lang="en-US" sz="3200" b="1" dirty="0">
              <a:solidFill>
                <a:srgbClr val="FF6600"/>
              </a:solidFill>
            </a:endParaRPr>
          </a:p>
        </p:txBody>
      </p:sp>
      <p:sp>
        <p:nvSpPr>
          <p:cNvPr id="3" name="Content Placeholder 2">
            <a:extLst>
              <a:ext uri="{FF2B5EF4-FFF2-40B4-BE49-F238E27FC236}">
                <a16:creationId xmlns:a16="http://schemas.microsoft.com/office/drawing/2014/main" id="{E3841615-C05C-4AE7-8B04-D79864F5D4E7}"/>
              </a:ext>
            </a:extLst>
          </p:cNvPr>
          <p:cNvSpPr>
            <a:spLocks noGrp="1"/>
          </p:cNvSpPr>
          <p:nvPr>
            <p:ph idx="1"/>
          </p:nvPr>
        </p:nvSpPr>
        <p:spPr>
          <a:xfrm>
            <a:off x="1261872" y="1459832"/>
            <a:ext cx="8595360" cy="5140473"/>
          </a:xfrm>
        </p:spPr>
        <p:txBody>
          <a:bodyPr>
            <a:normAutofit/>
          </a:bodyPr>
          <a:lstStyle/>
          <a:p>
            <a:r>
              <a:rPr lang="en-US" i="0" dirty="0">
                <a:solidFill>
                  <a:srgbClr val="333333"/>
                </a:solidFill>
                <a:effectLst/>
                <a:latin typeface="Arial" panose="020B0604020202020204" pitchFamily="34" charset="0"/>
              </a:rPr>
              <a:t>Music   -   39.2 : 1</a:t>
            </a:r>
          </a:p>
          <a:p>
            <a:r>
              <a:rPr lang="en-US" dirty="0"/>
              <a:t>Entertainment  -  37.4 : 1</a:t>
            </a:r>
          </a:p>
          <a:p>
            <a:r>
              <a:rPr lang="en-US" dirty="0"/>
              <a:t>Comedy   -   21.6 : 1</a:t>
            </a:r>
          </a:p>
          <a:p>
            <a:r>
              <a:rPr lang="en-US" dirty="0"/>
              <a:t>Films   -   47.5 : 1</a:t>
            </a:r>
          </a:p>
          <a:p>
            <a:r>
              <a:rPr lang="en-US" dirty="0"/>
              <a:t>People and blogs   -   35 : 1</a:t>
            </a:r>
          </a:p>
          <a:p>
            <a:endParaRPr lang="en-US" dirty="0"/>
          </a:p>
          <a:p>
            <a:pPr marL="0" indent="0">
              <a:buNone/>
            </a:pPr>
            <a:r>
              <a:rPr lang="en-US" dirty="0"/>
              <a:t>Here we can see that comedy has the best ratio between views and likes. (This can be understood as 1 like generated for 39.2 viewers on average, in the Music genre)</a:t>
            </a:r>
          </a:p>
          <a:p>
            <a:pPr marL="0" indent="0">
              <a:buNone/>
            </a:pPr>
            <a:r>
              <a:rPr lang="en-US" dirty="0"/>
              <a:t>This allows us to infer that a viewer is more likely to click like on a video in the comedy genre far more than something from the Films genre.</a:t>
            </a:r>
          </a:p>
          <a:p>
            <a:pPr marL="0" indent="0">
              <a:buNone/>
            </a:pPr>
            <a:r>
              <a:rPr lang="en-US" dirty="0"/>
              <a:t>Since likes play a major factor in terms of video popularity as well monetary generation, having a lower ratio is preferable.</a:t>
            </a:r>
          </a:p>
          <a:p>
            <a:pPr marL="0" indent="0">
              <a:buNone/>
            </a:pPr>
            <a:endParaRPr lang="en-US" dirty="0"/>
          </a:p>
        </p:txBody>
      </p:sp>
    </p:spTree>
    <p:extLst>
      <p:ext uri="{BB962C8B-B14F-4D97-AF65-F5344CB8AC3E}">
        <p14:creationId xmlns:p14="http://schemas.microsoft.com/office/powerpoint/2010/main" val="16417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9E72-93C4-4BC9-93E4-16796FB94ADC}"/>
              </a:ext>
            </a:extLst>
          </p:cNvPr>
          <p:cNvSpPr>
            <a:spLocks noGrp="1"/>
          </p:cNvSpPr>
          <p:nvPr>
            <p:ph type="title"/>
          </p:nvPr>
        </p:nvSpPr>
        <p:spPr>
          <a:xfrm>
            <a:off x="1261872" y="224589"/>
            <a:ext cx="9692640" cy="705853"/>
          </a:xfrm>
        </p:spPr>
        <p:txBody>
          <a:bodyPr>
            <a:normAutofit/>
          </a:bodyPr>
          <a:lstStyle/>
          <a:p>
            <a:r>
              <a:rPr lang="en-US" sz="3200" dirty="0">
                <a:solidFill>
                  <a:srgbClr val="FF6600"/>
                </a:solidFill>
              </a:rPr>
              <a:t>Conclusion</a:t>
            </a:r>
            <a:endParaRPr lang="en-US" dirty="0">
              <a:solidFill>
                <a:srgbClr val="FF6600"/>
              </a:solidFill>
            </a:endParaRPr>
          </a:p>
        </p:txBody>
      </p:sp>
      <p:sp>
        <p:nvSpPr>
          <p:cNvPr id="3" name="Content Placeholder 2">
            <a:extLst>
              <a:ext uri="{FF2B5EF4-FFF2-40B4-BE49-F238E27FC236}">
                <a16:creationId xmlns:a16="http://schemas.microsoft.com/office/drawing/2014/main" id="{5776A9AD-E5B4-4AAD-BAE3-25DBDBD10549}"/>
              </a:ext>
            </a:extLst>
          </p:cNvPr>
          <p:cNvSpPr>
            <a:spLocks noGrp="1"/>
          </p:cNvSpPr>
          <p:nvPr>
            <p:ph idx="1"/>
          </p:nvPr>
        </p:nvSpPr>
        <p:spPr>
          <a:xfrm>
            <a:off x="1261872" y="1203158"/>
            <a:ext cx="8595360" cy="5534525"/>
          </a:xfrm>
        </p:spPr>
        <p:txBody>
          <a:bodyPr>
            <a:normAutofit/>
          </a:bodyPr>
          <a:lstStyle/>
          <a:p>
            <a:pPr marL="0" indent="0">
              <a:buNone/>
            </a:pPr>
            <a:r>
              <a:rPr lang="en-US" sz="2200" b="1" dirty="0">
                <a:solidFill>
                  <a:srgbClr val="FF6600"/>
                </a:solidFill>
              </a:rPr>
              <a:t>Engagement</a:t>
            </a:r>
            <a:endParaRPr lang="en-US" sz="1900" b="1" dirty="0">
              <a:solidFill>
                <a:srgbClr val="FF6600"/>
              </a:solidFill>
            </a:endParaRPr>
          </a:p>
          <a:p>
            <a:r>
              <a:rPr lang="en-US" sz="1900" dirty="0"/>
              <a:t>Likes, views and comments play a significant role in deciding if a video ends up on the trending page of YouTube. The YouTube algorithm calculates engagement by viewers through a combination of these factors.</a:t>
            </a:r>
          </a:p>
          <a:p>
            <a:r>
              <a:rPr lang="en-US" sz="1900" dirty="0"/>
              <a:t>It was also noted dislikes did not seem to significantly impact a videos popularity on the trending page.</a:t>
            </a:r>
          </a:p>
          <a:p>
            <a:pPr marL="0" indent="0">
              <a:buNone/>
            </a:pPr>
            <a:endParaRPr lang="en-US" sz="1900" dirty="0"/>
          </a:p>
          <a:p>
            <a:pPr marL="0" indent="0">
              <a:buNone/>
            </a:pPr>
            <a:r>
              <a:rPr lang="en-US" sz="2200" b="1" dirty="0">
                <a:solidFill>
                  <a:srgbClr val="FF6600"/>
                </a:solidFill>
              </a:rPr>
              <a:t>Upload Day</a:t>
            </a:r>
          </a:p>
          <a:p>
            <a:r>
              <a:rPr lang="en-US" sz="1900" dirty="0"/>
              <a:t>We noted that when you upload a video matters based on day of week as well as category of video uploaded. </a:t>
            </a:r>
          </a:p>
          <a:p>
            <a:r>
              <a:rPr lang="en-US" sz="1900" dirty="0"/>
              <a:t>Weekends tend to receive higher viewership for the ‘entertainment’ and ‘people &amp; blogs’ categories, whereas ‘music’, ‘films &amp; animation’ and ‘comedy’ tend to do better on weekdays.</a:t>
            </a:r>
          </a:p>
          <a:p>
            <a:endParaRPr lang="en-US" sz="1900" dirty="0"/>
          </a:p>
          <a:p>
            <a:endParaRPr lang="en-US" dirty="0"/>
          </a:p>
        </p:txBody>
      </p:sp>
    </p:spTree>
    <p:extLst>
      <p:ext uri="{BB962C8B-B14F-4D97-AF65-F5344CB8AC3E}">
        <p14:creationId xmlns:p14="http://schemas.microsoft.com/office/powerpoint/2010/main" val="405622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432D-809E-4382-AA69-11C3CE72D2B2}"/>
              </a:ext>
            </a:extLst>
          </p:cNvPr>
          <p:cNvSpPr>
            <a:spLocks noGrp="1"/>
          </p:cNvSpPr>
          <p:nvPr>
            <p:ph type="title"/>
          </p:nvPr>
        </p:nvSpPr>
        <p:spPr>
          <a:xfrm>
            <a:off x="1261872" y="365760"/>
            <a:ext cx="9692640" cy="680615"/>
          </a:xfrm>
        </p:spPr>
        <p:txBody>
          <a:bodyPr/>
          <a:lstStyle/>
          <a:p>
            <a:r>
              <a:rPr lang="en-US" sz="3200" dirty="0">
                <a:solidFill>
                  <a:srgbClr val="FF6600"/>
                </a:solidFill>
              </a:rPr>
              <a:t>Conclusion</a:t>
            </a:r>
            <a:endParaRPr lang="en-US" dirty="0"/>
          </a:p>
        </p:txBody>
      </p:sp>
      <p:sp>
        <p:nvSpPr>
          <p:cNvPr id="3" name="Content Placeholder 2">
            <a:extLst>
              <a:ext uri="{FF2B5EF4-FFF2-40B4-BE49-F238E27FC236}">
                <a16:creationId xmlns:a16="http://schemas.microsoft.com/office/drawing/2014/main" id="{33D46EB1-B2F0-45C0-A7E9-8BB45A8A15D4}"/>
              </a:ext>
            </a:extLst>
          </p:cNvPr>
          <p:cNvSpPr>
            <a:spLocks noGrp="1"/>
          </p:cNvSpPr>
          <p:nvPr>
            <p:ph idx="1"/>
          </p:nvPr>
        </p:nvSpPr>
        <p:spPr>
          <a:xfrm>
            <a:off x="1261872" y="1319753"/>
            <a:ext cx="8595360" cy="5410985"/>
          </a:xfrm>
        </p:spPr>
        <p:txBody>
          <a:bodyPr>
            <a:normAutofit fontScale="92500" lnSpcReduction="10000"/>
          </a:bodyPr>
          <a:lstStyle/>
          <a:p>
            <a:pPr marL="0" indent="0">
              <a:buNone/>
            </a:pPr>
            <a:r>
              <a:rPr lang="en-US" sz="2200" b="1" dirty="0">
                <a:solidFill>
                  <a:srgbClr val="FF6600"/>
                </a:solidFill>
              </a:rPr>
              <a:t>Upload Time</a:t>
            </a:r>
          </a:p>
          <a:p>
            <a:r>
              <a:rPr lang="en-US" sz="1900" dirty="0"/>
              <a:t>Upload time tends to significantly impact the chance of a video ending up on the trending page. </a:t>
            </a:r>
          </a:p>
          <a:p>
            <a:r>
              <a:rPr lang="en-US" sz="1900" dirty="0"/>
              <a:t>We noted the best time to upload a video was in the evening between 7 pm and 9:30 pm while the worst time to do so is between 5:30 am and 9 am. </a:t>
            </a:r>
          </a:p>
          <a:p>
            <a:pPr marL="0" indent="0">
              <a:buNone/>
            </a:pPr>
            <a:endParaRPr lang="en-US" b="1" dirty="0">
              <a:solidFill>
                <a:srgbClr val="FF6600"/>
              </a:solidFill>
            </a:endParaRPr>
          </a:p>
          <a:p>
            <a:pPr marL="0" indent="0">
              <a:buNone/>
            </a:pPr>
            <a:r>
              <a:rPr lang="en-US" sz="2200" b="1" dirty="0">
                <a:solidFill>
                  <a:srgbClr val="FF6600"/>
                </a:solidFill>
              </a:rPr>
              <a:t>Category Selection</a:t>
            </a:r>
            <a:endParaRPr lang="en-US" sz="2200" dirty="0"/>
          </a:p>
          <a:p>
            <a:r>
              <a:rPr lang="en-US" sz="1900" dirty="0"/>
              <a:t>The categories that are most likely to end up on the trending page are from music and entertainment, since it makes up a major portion of YouTube's trending page.</a:t>
            </a:r>
          </a:p>
          <a:p>
            <a:r>
              <a:rPr lang="en-US" sz="1900" dirty="0"/>
              <a:t>Likes happen to be major component when it comes to monetization of a video. It was noted that certain categories had a better chance of getting liked by a viewer.</a:t>
            </a:r>
          </a:p>
          <a:p>
            <a:r>
              <a:rPr lang="en-US" sz="1900" dirty="0"/>
              <a:t>The ‘comedy’ genre showed to have the best ratio between views to likes at  21.6 : 1 followed by ‘people and blogs’ at 35 : 1. </a:t>
            </a:r>
            <a:r>
              <a:rPr lang="en-US" sz="1900" dirty="0">
                <a:solidFill>
                  <a:srgbClr val="FFFFFF"/>
                </a:solidFill>
                <a:latin typeface="Segoe UI" panose="020B0502040204020203" pitchFamily="34" charset="0"/>
              </a:rPr>
              <a:t>getting</a:t>
            </a:r>
            <a:endParaRPr lang="en-US" sz="1900" dirty="0"/>
          </a:p>
          <a:p>
            <a:pPr marL="0" indent="0">
              <a:buNone/>
            </a:pPr>
            <a:endParaRPr lang="en-US" sz="1900" dirty="0"/>
          </a:p>
        </p:txBody>
      </p:sp>
    </p:spTree>
    <p:extLst>
      <p:ext uri="{BB962C8B-B14F-4D97-AF65-F5344CB8AC3E}">
        <p14:creationId xmlns:p14="http://schemas.microsoft.com/office/powerpoint/2010/main" val="221555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FE67-8434-4C35-AEA3-A5A906D14417}"/>
              </a:ext>
            </a:extLst>
          </p:cNvPr>
          <p:cNvSpPr>
            <a:spLocks noGrp="1"/>
          </p:cNvSpPr>
          <p:nvPr>
            <p:ph type="title"/>
          </p:nvPr>
        </p:nvSpPr>
        <p:spPr>
          <a:xfrm>
            <a:off x="986589" y="513346"/>
            <a:ext cx="9967923" cy="946485"/>
          </a:xfrm>
        </p:spPr>
        <p:txBody>
          <a:bodyPr>
            <a:noAutofit/>
          </a:bodyPr>
          <a:lstStyle/>
          <a:p>
            <a:r>
              <a:rPr lang="en-US" sz="3600" b="1" dirty="0">
                <a:solidFill>
                  <a:srgbClr val="FF6600"/>
                </a:solidFill>
                <a:ea typeface="Calibri" panose="020F0502020204030204" pitchFamily="34" charset="0"/>
                <a:cs typeface="Times New Roman" panose="02020603050405020304" pitchFamily="18" charset="0"/>
              </a:rPr>
              <a:t>YouTube </a:t>
            </a:r>
            <a:r>
              <a:rPr lang="en-US" sz="3600" b="1" dirty="0">
                <a:solidFill>
                  <a:srgbClr val="FF6600"/>
                </a:solidFill>
                <a:effectLst/>
                <a:ea typeface="Calibri" panose="020F0502020204030204" pitchFamily="34" charset="0"/>
                <a:cs typeface="Times New Roman" panose="02020603050405020304" pitchFamily="18" charset="0"/>
              </a:rPr>
              <a:t>in today’s entertainment space.</a:t>
            </a:r>
            <a:br>
              <a:rPr lang="en-US" sz="3600" b="1" dirty="0">
                <a:solidFill>
                  <a:srgbClr val="FF6600"/>
                </a:solidFill>
                <a:effectLst/>
                <a:ea typeface="Calibri" panose="020F0502020204030204" pitchFamily="34" charset="0"/>
                <a:cs typeface="Times New Roman" panose="02020603050405020304" pitchFamily="18" charset="0"/>
              </a:rPr>
            </a:br>
            <a:endParaRPr lang="en-US" sz="3600" b="1" dirty="0">
              <a:solidFill>
                <a:srgbClr val="FF6600"/>
              </a:solidFill>
            </a:endParaRPr>
          </a:p>
        </p:txBody>
      </p:sp>
      <p:sp>
        <p:nvSpPr>
          <p:cNvPr id="3" name="Content Placeholder 2">
            <a:extLst>
              <a:ext uri="{FF2B5EF4-FFF2-40B4-BE49-F238E27FC236}">
                <a16:creationId xmlns:a16="http://schemas.microsoft.com/office/drawing/2014/main" id="{4A378289-D8AB-4F9F-8284-0229AA6994F8}"/>
              </a:ext>
            </a:extLst>
          </p:cNvPr>
          <p:cNvSpPr>
            <a:spLocks noGrp="1"/>
          </p:cNvSpPr>
          <p:nvPr>
            <p:ph idx="1"/>
          </p:nvPr>
        </p:nvSpPr>
        <p:spPr>
          <a:xfrm>
            <a:off x="1261872" y="1587731"/>
            <a:ext cx="8595360" cy="4854633"/>
          </a:xfrm>
        </p:spPr>
        <p:txBody>
          <a:bodyPr>
            <a:normAutofit fontScale="92500" lnSpcReduction="10000"/>
          </a:bodyPr>
          <a:lstStyle/>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900" dirty="0">
                <a:effectLst/>
                <a:latin typeface="Calibri" panose="020F0502020204030204" pitchFamily="34" charset="0"/>
                <a:ea typeface="Calibri" panose="020F0502020204030204" pitchFamily="34" charset="0"/>
                <a:cs typeface="Times New Roman" panose="02020603050405020304" pitchFamily="18" charset="0"/>
              </a:rPr>
              <a:t>Since incorporation in 2005, YouTube over the years has garnered one of the largest app userbases on the web. It has become the default destination for people to look up and find videos on the internet on a massive variety of content.</a:t>
            </a:r>
          </a:p>
          <a:p>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900" dirty="0">
                <a:latin typeface="Calibri" panose="020F0502020204030204" pitchFamily="34" charset="0"/>
                <a:ea typeface="Calibri" panose="020F0502020204030204" pitchFamily="34" charset="0"/>
                <a:cs typeface="Times New Roman" panose="02020603050405020304" pitchFamily="18" charset="0"/>
              </a:rPr>
              <a:t>C</a:t>
            </a:r>
            <a:r>
              <a:rPr lang="en-US" sz="1900" dirty="0">
                <a:effectLst/>
                <a:latin typeface="Calibri" panose="020F0502020204030204" pitchFamily="34" charset="0"/>
                <a:ea typeface="Calibri" panose="020F0502020204030204" pitchFamily="34" charset="0"/>
                <a:cs typeface="Times New Roman" panose="02020603050405020304" pitchFamily="18" charset="0"/>
              </a:rPr>
              <a:t>reators have turned to making content on YouTube fulltime, as the ability to generate income through content on the platform has increased significantly. </a:t>
            </a:r>
          </a:p>
          <a:p>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900" dirty="0">
                <a:effectLst/>
                <a:latin typeface="Calibri" panose="020F0502020204030204" pitchFamily="34" charset="0"/>
                <a:ea typeface="Calibri" panose="020F0502020204030204" pitchFamily="34" charset="0"/>
                <a:cs typeface="Times New Roman" panose="02020603050405020304" pitchFamily="18" charset="0"/>
              </a:rPr>
              <a:t>As per Google AdSense</a:t>
            </a:r>
            <a:r>
              <a:rPr lang="en-US" sz="1900" dirty="0">
                <a:latin typeface="Calibri" panose="020F0502020204030204" pitchFamily="34" charset="0"/>
                <a:ea typeface="Calibri" panose="020F0502020204030204" pitchFamily="34" charset="0"/>
                <a:cs typeface="Times New Roman" panose="02020603050405020304" pitchFamily="18" charset="0"/>
              </a:rPr>
              <a:t>, </a:t>
            </a:r>
            <a:r>
              <a:rPr lang="en-US" sz="1900" dirty="0">
                <a:effectLst/>
                <a:latin typeface="Calibri" panose="020F0502020204030204" pitchFamily="34" charset="0"/>
                <a:ea typeface="Calibri" panose="020F0502020204030204" pitchFamily="34" charset="0"/>
                <a:cs typeface="Times New Roman" panose="02020603050405020304" pitchFamily="18" charset="0"/>
              </a:rPr>
              <a:t>To qualify for ad revenue on YouTube, a creator must have at least 1000 subscribers and 4000 hours of accumulated watch time over the prior 12-month period.</a:t>
            </a:r>
          </a:p>
          <a:p>
            <a:endParaRPr lang="en-US" sz="1900" dirty="0">
              <a:latin typeface="Calibri" panose="020F0502020204030204" pitchFamily="34" charset="0"/>
              <a:ea typeface="Calibri" panose="020F0502020204030204" pitchFamily="34" charset="0"/>
              <a:cs typeface="Times New Roman" panose="02020603050405020304" pitchFamily="18" charset="0"/>
            </a:endParaRPr>
          </a:p>
          <a:p>
            <a:r>
              <a:rPr lang="en-US" sz="1900" dirty="0">
                <a:effectLst/>
                <a:latin typeface="Calibri" panose="020F0502020204030204" pitchFamily="34" charset="0"/>
                <a:ea typeface="Calibri" panose="020F0502020204030204" pitchFamily="34" charset="0"/>
                <a:cs typeface="Times New Roman" panose="02020603050405020304" pitchFamily="18" charset="0"/>
              </a:rPr>
              <a:t>Other than ad revenue, creators also can generate additional income through brand sponsorships, merchandise sales and even direct fan funding.</a:t>
            </a:r>
            <a:endParaRPr lang="en-US" sz="1300" dirty="0">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p:txBody>
      </p:sp>
      <p:pic>
        <p:nvPicPr>
          <p:cNvPr id="4" name="Picture 3">
            <a:extLst>
              <a:ext uri="{FF2B5EF4-FFF2-40B4-BE49-F238E27FC236}">
                <a16:creationId xmlns:a16="http://schemas.microsoft.com/office/drawing/2014/main" id="{A392BB24-50D5-41B6-9677-BFF796531F25}"/>
              </a:ext>
            </a:extLst>
          </p:cNvPr>
          <p:cNvPicPr>
            <a:picLocks noChangeAspect="1"/>
          </p:cNvPicPr>
          <p:nvPr/>
        </p:nvPicPr>
        <p:blipFill>
          <a:blip r:embed="rId3"/>
          <a:stretch>
            <a:fillRect/>
          </a:stretch>
        </p:blipFill>
        <p:spPr>
          <a:xfrm>
            <a:off x="4386973" y="1219200"/>
            <a:ext cx="2156597" cy="481262"/>
          </a:xfrm>
          <a:prstGeom prst="rect">
            <a:avLst/>
          </a:prstGeom>
        </p:spPr>
      </p:pic>
      <p:sp>
        <p:nvSpPr>
          <p:cNvPr id="5" name="TextBox 4">
            <a:extLst>
              <a:ext uri="{FF2B5EF4-FFF2-40B4-BE49-F238E27FC236}">
                <a16:creationId xmlns:a16="http://schemas.microsoft.com/office/drawing/2014/main" id="{B47F0239-7910-4051-BA13-7A21C14835E9}"/>
              </a:ext>
            </a:extLst>
          </p:cNvPr>
          <p:cNvSpPr txBox="1"/>
          <p:nvPr/>
        </p:nvSpPr>
        <p:spPr>
          <a:xfrm>
            <a:off x="1261872" y="6570264"/>
            <a:ext cx="5943600" cy="261610"/>
          </a:xfrm>
          <a:prstGeom prst="rect">
            <a:avLst/>
          </a:prstGeom>
          <a:noFill/>
        </p:spPr>
        <p:txBody>
          <a:bodyPr wrap="square" rtlCol="0">
            <a:spAutoFit/>
          </a:bodyPr>
          <a:lstStyle/>
          <a:p>
            <a:pPr marL="0" indent="0">
              <a:buNone/>
            </a:pPr>
            <a:r>
              <a:rPr lang="en-US" sz="1050" dirty="0">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*Source</a:t>
            </a:r>
            <a:r>
              <a:rPr lang="en-US" sz="1050" dirty="0">
                <a:latin typeface="Calibri" panose="020F0502020204030204" pitchFamily="34" charset="0"/>
                <a:ea typeface="Calibri" panose="020F0502020204030204" pitchFamily="34" charset="0"/>
                <a:cs typeface="Times New Roman" panose="02020603050405020304" pitchFamily="18" charset="0"/>
              </a:rPr>
              <a:t> </a:t>
            </a:r>
            <a:r>
              <a:rPr lang="en-US" sz="1050" dirty="0">
                <a:latin typeface="Calibri" panose="020F0502020204030204" pitchFamily="34" charset="0"/>
                <a:ea typeface="Calibri" panose="020F0502020204030204" pitchFamily="34" charset="0"/>
                <a:cs typeface="Times New Roman" panose="02020603050405020304" pitchFamily="18" charset="0"/>
                <a:hlinkClick r:id="rId2"/>
              </a:rPr>
              <a:t>https://support.google.com/adsense/answer/72851?hl=en</a:t>
            </a:r>
            <a:endParaRPr lang="en-US" sz="1050" dirty="0"/>
          </a:p>
        </p:txBody>
      </p:sp>
    </p:spTree>
    <p:extLst>
      <p:ext uri="{BB962C8B-B14F-4D97-AF65-F5344CB8AC3E}">
        <p14:creationId xmlns:p14="http://schemas.microsoft.com/office/powerpoint/2010/main" val="385710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89FE-A7D6-4182-9789-617D297E49CC}"/>
              </a:ext>
            </a:extLst>
          </p:cNvPr>
          <p:cNvSpPr>
            <a:spLocks noGrp="1"/>
          </p:cNvSpPr>
          <p:nvPr>
            <p:ph type="title"/>
          </p:nvPr>
        </p:nvSpPr>
        <p:spPr>
          <a:xfrm>
            <a:off x="1261872" y="365760"/>
            <a:ext cx="9692640" cy="933651"/>
          </a:xfrm>
        </p:spPr>
        <p:txBody>
          <a:bodyPr>
            <a:normAutofit/>
          </a:bodyPr>
          <a:lstStyle/>
          <a:p>
            <a:r>
              <a:rPr lang="en-US" sz="3200" b="1" dirty="0">
                <a:solidFill>
                  <a:srgbClr val="FF6600"/>
                </a:solidFill>
              </a:rPr>
              <a:t>The Problem Statement</a:t>
            </a:r>
          </a:p>
        </p:txBody>
      </p:sp>
      <p:sp>
        <p:nvSpPr>
          <p:cNvPr id="3" name="Content Placeholder 2">
            <a:extLst>
              <a:ext uri="{FF2B5EF4-FFF2-40B4-BE49-F238E27FC236}">
                <a16:creationId xmlns:a16="http://schemas.microsoft.com/office/drawing/2014/main" id="{0D6EBE26-7B73-457C-84C4-BDF80DE50D7B}"/>
              </a:ext>
            </a:extLst>
          </p:cNvPr>
          <p:cNvSpPr>
            <a:spLocks noGrp="1"/>
          </p:cNvSpPr>
          <p:nvPr>
            <p:ph idx="1"/>
          </p:nvPr>
        </p:nvSpPr>
        <p:spPr>
          <a:xfrm>
            <a:off x="838200" y="1708484"/>
            <a:ext cx="10190747" cy="4668253"/>
          </a:xfrm>
        </p:spPr>
        <p:txBody>
          <a:bodyPr>
            <a:normAutofit fontScale="85000" lnSpcReduction="20000"/>
          </a:bodyPr>
          <a:lstStyle/>
          <a:p>
            <a:pPr marL="0" indent="0">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100" dirty="0">
                <a:latin typeface="Calibri" panose="020F0502020204030204" pitchFamily="34" charset="0"/>
                <a:ea typeface="Calibri" panose="020F0502020204030204" pitchFamily="34" charset="0"/>
                <a:cs typeface="Times New Roman" panose="02020603050405020304" pitchFamily="18" charset="0"/>
              </a:rPr>
              <a:t>As a content creator, what insights would be useful when deciding the kind of content to create and would maximize chances to appear on the trending page.</a:t>
            </a:r>
          </a:p>
          <a:p>
            <a:endParaRPr lang="en-US" sz="2100" dirty="0">
              <a:latin typeface="Calibri" panose="020F0502020204030204" pitchFamily="34" charset="0"/>
              <a:ea typeface="Calibri" panose="020F0502020204030204" pitchFamily="34" charset="0"/>
              <a:cs typeface="Times New Roman" panose="02020603050405020304" pitchFamily="18" charset="0"/>
            </a:endParaRPr>
          </a:p>
          <a:p>
            <a:r>
              <a:rPr lang="en-US" sz="2100" dirty="0">
                <a:latin typeface="Calibri" panose="020F0502020204030204" pitchFamily="34" charset="0"/>
                <a:ea typeface="Calibri" panose="020F0502020204030204" pitchFamily="34" charset="0"/>
                <a:cs typeface="Times New Roman" panose="02020603050405020304" pitchFamily="18" charset="0"/>
              </a:rPr>
              <a:t>Our goal through this project is to try and understand what kind of content generates the most views on the platform and what factors could affect the success of a video on YouTube. </a:t>
            </a:r>
          </a:p>
          <a:p>
            <a:endParaRPr lang="en-US" sz="2100" dirty="0">
              <a:latin typeface="Calibri" panose="020F0502020204030204" pitchFamily="34" charset="0"/>
              <a:ea typeface="Calibri" panose="020F0502020204030204" pitchFamily="34" charset="0"/>
              <a:cs typeface="Times New Roman" panose="02020603050405020304" pitchFamily="18" charset="0"/>
            </a:endParaRPr>
          </a:p>
          <a:p>
            <a:r>
              <a:rPr lang="en-US" sz="2100" dirty="0">
                <a:latin typeface="Calibri" panose="020F0502020204030204" pitchFamily="34" charset="0"/>
                <a:ea typeface="Calibri" panose="020F0502020204030204" pitchFamily="34" charset="0"/>
                <a:cs typeface="Times New Roman" panose="02020603050405020304" pitchFamily="18" charset="0"/>
              </a:rPr>
              <a:t>The largest content creators on YouTube today generate upward of 20 million dollars annually just through Ad revenue. This can help justify how creating a successful channel on YouTube is a viable business opportunity with enough engagement.</a:t>
            </a:r>
          </a:p>
          <a:p>
            <a:endParaRPr lang="en-US" sz="2100" dirty="0">
              <a:latin typeface="Calibri" panose="020F0502020204030204" pitchFamily="34" charset="0"/>
              <a:ea typeface="Calibri" panose="020F0502020204030204" pitchFamily="34" charset="0"/>
              <a:cs typeface="Times New Roman" panose="02020603050405020304" pitchFamily="18" charset="0"/>
            </a:endParaRPr>
          </a:p>
          <a:p>
            <a:r>
              <a:rPr lang="en-US" sz="2100" dirty="0">
                <a:latin typeface="Calibri" panose="020F0502020204030204" pitchFamily="34" charset="0"/>
                <a:ea typeface="Times New Roman" panose="02020603050405020304" pitchFamily="18" charset="0"/>
                <a:cs typeface="Calibri" panose="020F0502020204030204" pitchFamily="34" charset="0"/>
              </a:rPr>
              <a:t>Currently, due the massive amount of content uploaded each day, 0.01 and below percent of channels get to succeed, so identifying what might give a content creator and edge when choosing what kind of content they would like to upload can be extremely useful.</a:t>
            </a:r>
          </a:p>
          <a:p>
            <a:endParaRPr lang="en-US" dirty="0"/>
          </a:p>
          <a:p>
            <a:pPr marL="0" indent="0">
              <a:buNone/>
            </a:pPr>
            <a:endParaRPr lang="en-US" dirty="0"/>
          </a:p>
        </p:txBody>
      </p:sp>
    </p:spTree>
    <p:extLst>
      <p:ext uri="{BB962C8B-B14F-4D97-AF65-F5344CB8AC3E}">
        <p14:creationId xmlns:p14="http://schemas.microsoft.com/office/powerpoint/2010/main" val="193459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1508-9FA8-418A-B7D5-4FEFE5105F97}"/>
              </a:ext>
            </a:extLst>
          </p:cNvPr>
          <p:cNvSpPr>
            <a:spLocks noGrp="1"/>
          </p:cNvSpPr>
          <p:nvPr>
            <p:ph type="title"/>
          </p:nvPr>
        </p:nvSpPr>
        <p:spPr>
          <a:xfrm>
            <a:off x="1261872" y="365759"/>
            <a:ext cx="9692640" cy="1382829"/>
          </a:xfrm>
        </p:spPr>
        <p:txBody>
          <a:bodyPr>
            <a:normAutofit/>
          </a:bodyPr>
          <a:lstStyle/>
          <a:p>
            <a:r>
              <a:rPr lang="en-US" sz="3200" b="1" dirty="0">
                <a:solidFill>
                  <a:srgbClr val="FF6600"/>
                </a:solidFill>
                <a:effectLst/>
                <a:ea typeface="Calibri" panose="020F0502020204030204" pitchFamily="34" charset="0"/>
                <a:cs typeface="Times New Roman" panose="02020603050405020304" pitchFamily="18" charset="0"/>
              </a:rPr>
              <a:t>We would like to try and identify:</a:t>
            </a:r>
            <a:br>
              <a:rPr lang="en-US" sz="3200" b="1" dirty="0">
                <a:solidFill>
                  <a:srgbClr val="FF6600"/>
                </a:solidFill>
                <a:effectLst/>
                <a:ea typeface="Calibri" panose="020F0502020204030204" pitchFamily="34" charset="0"/>
                <a:cs typeface="Times New Roman" panose="02020603050405020304" pitchFamily="18" charset="0"/>
              </a:rPr>
            </a:br>
            <a:endParaRPr lang="en-US" sz="3200" b="1" dirty="0">
              <a:solidFill>
                <a:srgbClr val="FF6600"/>
              </a:solidFill>
            </a:endParaRPr>
          </a:p>
        </p:txBody>
      </p:sp>
      <p:sp>
        <p:nvSpPr>
          <p:cNvPr id="3" name="Content Placeholder 2">
            <a:extLst>
              <a:ext uri="{FF2B5EF4-FFF2-40B4-BE49-F238E27FC236}">
                <a16:creationId xmlns:a16="http://schemas.microsoft.com/office/drawing/2014/main" id="{D734F18E-1A3C-4A2B-AF0D-ABEE74C2926A}"/>
              </a:ext>
            </a:extLst>
          </p:cNvPr>
          <p:cNvSpPr>
            <a:spLocks noGrp="1"/>
          </p:cNvSpPr>
          <p:nvPr>
            <p:ph idx="1"/>
          </p:nvPr>
        </p:nvSpPr>
        <p:spPr/>
        <p:txBody>
          <a:bodyPr>
            <a:normAutofit/>
          </a:bodyPr>
          <a:lstStyle/>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100"/>
              <a:buAutoNum type="arabicParenR"/>
            </a:pPr>
            <a:r>
              <a:rPr lang="en-US" sz="2000" dirty="0">
                <a:effectLst/>
                <a:latin typeface="Calibri" panose="020F0502020204030204" pitchFamily="34" charset="0"/>
                <a:ea typeface="Times New Roman" panose="02020603050405020304" pitchFamily="18" charset="0"/>
                <a:cs typeface="Calibri" panose="020F0502020204030204" pitchFamily="34" charset="0"/>
              </a:rPr>
              <a:t>Which major factors come into play for the success of ones YouTube channel?</a:t>
            </a:r>
          </a:p>
          <a:p>
            <a:pPr marL="342900" marR="0" lvl="0" indent="-342900">
              <a:lnSpc>
                <a:spcPct val="107000"/>
              </a:lnSpc>
              <a:spcBef>
                <a:spcPts val="0"/>
              </a:spcBef>
              <a:spcAft>
                <a:spcPts val="0"/>
              </a:spcAft>
              <a:buSzPts val="1100"/>
              <a:buAutoNum type="arabicParenR"/>
            </a:pP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342900" indent="-342900">
              <a:lnSpc>
                <a:spcPct val="107000"/>
              </a:lnSpc>
              <a:spcBef>
                <a:spcPts val="0"/>
              </a:spcBef>
              <a:spcAft>
                <a:spcPts val="0"/>
              </a:spcAft>
              <a:buSzPts val="1100"/>
              <a:buFont typeface="Arial" pitchFamily="34" charset="0"/>
              <a:buAutoNum type="arabicParenR"/>
            </a:pPr>
            <a:r>
              <a:rPr lang="en-US" sz="2000" dirty="0">
                <a:latin typeface="Calibri" panose="020F0502020204030204" pitchFamily="34" charset="0"/>
                <a:ea typeface="Times New Roman" panose="02020603050405020304" pitchFamily="18" charset="0"/>
                <a:cs typeface="Calibri" panose="020F0502020204030204" pitchFamily="34" charset="0"/>
              </a:rPr>
              <a:t>What kind of channel category would give us the highest chance of success in a particular region?</a:t>
            </a:r>
          </a:p>
          <a:p>
            <a:pPr marL="342900" indent="-342900">
              <a:lnSpc>
                <a:spcPct val="107000"/>
              </a:lnSpc>
              <a:spcBef>
                <a:spcPts val="0"/>
              </a:spcBef>
              <a:spcAft>
                <a:spcPts val="0"/>
              </a:spcAft>
              <a:buSzPts val="1100"/>
              <a:buFont typeface="Arial" pitchFamily="34" charset="0"/>
              <a:buAutoNum type="arabicParenR"/>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nSpc>
                <a:spcPct val="107000"/>
              </a:lnSpc>
              <a:spcBef>
                <a:spcPts val="0"/>
              </a:spcBef>
              <a:spcAft>
                <a:spcPts val="0"/>
              </a:spcAft>
              <a:buSzPts val="1100"/>
              <a:buFont typeface="Arial" pitchFamily="34" charset="0"/>
              <a:buAutoNum type="arabicParenR"/>
            </a:pPr>
            <a:r>
              <a:rPr lang="en-US" sz="2000" dirty="0">
                <a:latin typeface="Calibri" panose="020F0502020204030204" pitchFamily="34" charset="0"/>
                <a:ea typeface="Times New Roman" panose="02020603050405020304" pitchFamily="18" charset="0"/>
                <a:cs typeface="Calibri" panose="020F0502020204030204" pitchFamily="34" charset="0"/>
              </a:rPr>
              <a:t>Is there a correlation between the likes to dislikes ratio in the trending page?</a:t>
            </a:r>
          </a:p>
          <a:p>
            <a:pPr marL="342900" indent="-342900">
              <a:lnSpc>
                <a:spcPct val="107000"/>
              </a:lnSpc>
              <a:spcBef>
                <a:spcPts val="0"/>
              </a:spcBef>
              <a:spcAft>
                <a:spcPts val="0"/>
              </a:spcAft>
              <a:buSzPts val="1100"/>
              <a:buFont typeface="Arial" pitchFamily="34" charset="0"/>
              <a:buAutoNum type="arabicParenR"/>
            </a:pP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342900" indent="-342900">
              <a:lnSpc>
                <a:spcPct val="107000"/>
              </a:lnSpc>
              <a:spcBef>
                <a:spcPts val="0"/>
              </a:spcBef>
              <a:spcAft>
                <a:spcPts val="0"/>
              </a:spcAft>
              <a:buSzPts val="1100"/>
              <a:buFont typeface="Arial" pitchFamily="34" charset="0"/>
              <a:buAutoNum type="arabicParenR"/>
            </a:pPr>
            <a:r>
              <a:rPr lang="en-US" sz="2000" dirty="0">
                <a:latin typeface="Calibri" panose="020F0502020204030204" pitchFamily="34" charset="0"/>
                <a:ea typeface="Times New Roman" panose="02020603050405020304" pitchFamily="18" charset="0"/>
                <a:cs typeface="Calibri" panose="020F0502020204030204" pitchFamily="34" charset="0"/>
              </a:rPr>
              <a:t>What kind of content garners the highest engagement from viewers?</a:t>
            </a:r>
          </a:p>
          <a:p>
            <a:pPr marL="342900" indent="-342900">
              <a:lnSpc>
                <a:spcPct val="107000"/>
              </a:lnSpc>
              <a:spcBef>
                <a:spcPts val="0"/>
              </a:spcBef>
              <a:spcAft>
                <a:spcPts val="0"/>
              </a:spcAft>
              <a:buSzPts val="1100"/>
              <a:buFont typeface="Arial" pitchFamily="34" charset="0"/>
              <a:buAutoNum type="arabicParenR"/>
            </a:pP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342900" indent="-342900">
              <a:lnSpc>
                <a:spcPct val="107000"/>
              </a:lnSpc>
              <a:spcBef>
                <a:spcPts val="0"/>
              </a:spcBef>
              <a:spcAft>
                <a:spcPts val="0"/>
              </a:spcAft>
              <a:buSzPts val="1100"/>
              <a:buFont typeface="Arial" pitchFamily="34" charset="0"/>
              <a:buAutoNum type="arabicParenR"/>
            </a:pPr>
            <a:r>
              <a:rPr lang="en-US" sz="2000" dirty="0">
                <a:latin typeface="Calibri" panose="020F0502020204030204" pitchFamily="34" charset="0"/>
                <a:ea typeface="Times New Roman" panose="02020603050405020304" pitchFamily="18" charset="0"/>
                <a:cs typeface="Calibri" panose="020F0502020204030204" pitchFamily="34" charset="0"/>
              </a:rPr>
              <a:t>Does uploading on a particular day of the week affect the success of a video?</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SzPts val="1100"/>
              <a:buAutoNum type="arabicParenR"/>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SzPts val="1100"/>
              <a:buFont typeface="Symbol" panose="05050102010706020507" pitchFamily="18" charset="2"/>
              <a:buChar char=""/>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SzPts val="1100"/>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21481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3E4E-5B1D-400C-8180-D962C02CB510}"/>
              </a:ext>
            </a:extLst>
          </p:cNvPr>
          <p:cNvSpPr>
            <a:spLocks noGrp="1"/>
          </p:cNvSpPr>
          <p:nvPr>
            <p:ph type="title"/>
          </p:nvPr>
        </p:nvSpPr>
        <p:spPr>
          <a:xfrm>
            <a:off x="1261872" y="365761"/>
            <a:ext cx="9692640" cy="564681"/>
          </a:xfrm>
        </p:spPr>
        <p:txBody>
          <a:bodyPr>
            <a:normAutofit/>
          </a:bodyPr>
          <a:lstStyle/>
          <a:p>
            <a:r>
              <a:rPr lang="en-US" sz="3200" b="1" dirty="0">
                <a:solidFill>
                  <a:srgbClr val="FF6600"/>
                </a:solidFill>
              </a:rPr>
              <a:t>Description of the dataset</a:t>
            </a:r>
          </a:p>
        </p:txBody>
      </p:sp>
      <p:sp>
        <p:nvSpPr>
          <p:cNvPr id="3" name="Content Placeholder 2">
            <a:extLst>
              <a:ext uri="{FF2B5EF4-FFF2-40B4-BE49-F238E27FC236}">
                <a16:creationId xmlns:a16="http://schemas.microsoft.com/office/drawing/2014/main" id="{ACCA305A-64D7-45DF-94D8-1C549AB52758}"/>
              </a:ext>
            </a:extLst>
          </p:cNvPr>
          <p:cNvSpPr>
            <a:spLocks noGrp="1"/>
          </p:cNvSpPr>
          <p:nvPr>
            <p:ph idx="1"/>
          </p:nvPr>
        </p:nvSpPr>
        <p:spPr>
          <a:xfrm>
            <a:off x="1261872" y="1163054"/>
            <a:ext cx="8595360" cy="5329186"/>
          </a:xfrm>
        </p:spPr>
        <p:txBody>
          <a:bodyPr>
            <a:normAutofit fontScale="62500" lnSpcReduction="20000"/>
          </a:bodyPr>
          <a:lstStyle/>
          <a:p>
            <a:pPr marL="0" indent="0">
              <a:lnSpc>
                <a:spcPct val="107000"/>
              </a:lnSpc>
              <a:spcBef>
                <a:spcPts val="0"/>
              </a:spcBef>
              <a:spcAft>
                <a:spcPts val="800"/>
              </a:spcAft>
              <a:buNone/>
            </a:pPr>
            <a:r>
              <a:rPr lang="en-US" sz="2900" dirty="0">
                <a:effectLst/>
                <a:latin typeface="Calibri" panose="020F0502020204030204" pitchFamily="34" charset="0"/>
                <a:ea typeface="Calibri" panose="020F0502020204030204" pitchFamily="34" charset="0"/>
                <a:cs typeface="Times New Roman" panose="02020603050405020304" pitchFamily="18" charset="0"/>
              </a:rPr>
              <a:t>The dataset we are using is a daily record of top trending videos on YouTube, with up to 200 trending videos recorded per day in each region, for the year 2017 and 2018. </a:t>
            </a:r>
          </a:p>
          <a:p>
            <a:pPr marL="0" marR="0" indent="0">
              <a:lnSpc>
                <a:spcPct val="107000"/>
              </a:lnSpc>
              <a:spcBef>
                <a:spcPts val="0"/>
              </a:spcBef>
              <a:spcAft>
                <a:spcPts val="800"/>
              </a:spcAft>
              <a:buNone/>
            </a:pPr>
            <a:endParaRPr lang="en-US" sz="2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4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How was the data collected</a:t>
            </a:r>
          </a:p>
          <a:p>
            <a:pPr marL="0" marR="0">
              <a:lnSpc>
                <a:spcPct val="107000"/>
              </a:lnSpc>
              <a:spcBef>
                <a:spcPts val="0"/>
              </a:spcBef>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Source</a:t>
            </a:r>
            <a:r>
              <a:rPr lang="en-US" sz="2900" dirty="0">
                <a:latin typeface="Calibri" panose="020F0502020204030204" pitchFamily="34" charset="0"/>
                <a:ea typeface="Calibri" panose="020F0502020204030204" pitchFamily="34" charset="0"/>
                <a:cs typeface="Times New Roman" panose="02020603050405020304" pitchFamily="18" charset="0"/>
              </a:rPr>
              <a:t>: https://www.kaggle.com/datasnaek/youtube-new</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YouTube maintains a public list of the top trending videos on the platform. It uses a combination of factors to determine interaction like number of views, shares, comments, likes etc. The dataset has been compiled by the author using the YouTube API.</a:t>
            </a:r>
          </a:p>
          <a:p>
            <a:pPr marL="0" marR="0" indent="0">
              <a:lnSpc>
                <a:spcPct val="107000"/>
              </a:lnSpc>
              <a:spcBef>
                <a:spcPts val="0"/>
              </a:spcBef>
              <a:spcAft>
                <a:spcPts val="800"/>
              </a:spcAft>
              <a:buNone/>
            </a:pP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400" b="1" dirty="0">
                <a:solidFill>
                  <a:srgbClr val="FF6600"/>
                </a:solidFill>
                <a:latin typeface="Calibri" panose="020F0502020204030204" pitchFamily="34" charset="0"/>
                <a:cs typeface="Calibri" panose="020F0502020204030204" pitchFamily="34" charset="0"/>
              </a:rPr>
              <a:t>Data segmentation and inclusion criteria</a:t>
            </a:r>
            <a:endParaRPr lang="en-US" sz="3400" b="1" dirty="0">
              <a:solidFill>
                <a:srgbClr val="FF6600"/>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The dataset has been segmented region wise, containing trending videos from the United States, Great Britain, Canada, France, Russia, Mexico, Korea, Japan and India. </a:t>
            </a:r>
          </a:p>
          <a:p>
            <a:pPr marL="0" marR="0">
              <a:lnSpc>
                <a:spcPct val="107000"/>
              </a:lnSpc>
              <a:spcBef>
                <a:spcPts val="0"/>
              </a:spcBef>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In this project, we have narrowed our search to within the US, GB and CA. We have compiled these 3 regions into 1 dataset.</a:t>
            </a:r>
          </a:p>
          <a:p>
            <a:endParaRPr lang="en-US" dirty="0"/>
          </a:p>
        </p:txBody>
      </p:sp>
    </p:spTree>
    <p:extLst>
      <p:ext uri="{BB962C8B-B14F-4D97-AF65-F5344CB8AC3E}">
        <p14:creationId xmlns:p14="http://schemas.microsoft.com/office/powerpoint/2010/main" val="370041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D2CA-8A84-469A-8AF9-E2E774EE8CB4}"/>
              </a:ext>
            </a:extLst>
          </p:cNvPr>
          <p:cNvSpPr>
            <a:spLocks noGrp="1"/>
          </p:cNvSpPr>
          <p:nvPr>
            <p:ph type="title"/>
          </p:nvPr>
        </p:nvSpPr>
        <p:spPr>
          <a:xfrm>
            <a:off x="1261872" y="365760"/>
            <a:ext cx="9692640" cy="468429"/>
          </a:xfrm>
        </p:spPr>
        <p:txBody>
          <a:bodyPr>
            <a:normAutofit fontScale="90000"/>
          </a:bodyPr>
          <a:lstStyle/>
          <a:p>
            <a:r>
              <a:rPr lang="en-US" sz="3200" b="1" dirty="0">
                <a:solidFill>
                  <a:srgbClr val="FF6600"/>
                </a:solidFill>
              </a:rPr>
              <a:t>Description of the dataset</a:t>
            </a:r>
          </a:p>
        </p:txBody>
      </p:sp>
      <p:sp>
        <p:nvSpPr>
          <p:cNvPr id="3" name="Content Placeholder 2">
            <a:extLst>
              <a:ext uri="{FF2B5EF4-FFF2-40B4-BE49-F238E27FC236}">
                <a16:creationId xmlns:a16="http://schemas.microsoft.com/office/drawing/2014/main" id="{D1701331-BAFC-42D2-90EC-B22C924D96BD}"/>
              </a:ext>
            </a:extLst>
          </p:cNvPr>
          <p:cNvSpPr>
            <a:spLocks noGrp="1"/>
          </p:cNvSpPr>
          <p:nvPr>
            <p:ph idx="1"/>
          </p:nvPr>
        </p:nvSpPr>
        <p:spPr>
          <a:xfrm>
            <a:off x="1261872" y="1026695"/>
            <a:ext cx="8595360" cy="5743073"/>
          </a:xfrm>
        </p:spPr>
        <p:txBody>
          <a:bodyPr>
            <a:normAutofit/>
          </a:bodyPr>
          <a:lstStyle/>
          <a:p>
            <a:pPr marL="0" marR="0" indent="0">
              <a:lnSpc>
                <a:spcPct val="107000"/>
              </a:lnSpc>
              <a:spcBef>
                <a:spcPts val="0"/>
              </a:spcBef>
              <a:spcAft>
                <a:spcPts val="800"/>
              </a:spcAft>
              <a:buNone/>
            </a:pPr>
            <a:r>
              <a:rPr lang="en-US" sz="20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The dataset includes the following columns:</a:t>
            </a: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v</a:t>
            </a:r>
            <a:r>
              <a:rPr lang="en-US" b="1" dirty="0" err="1">
                <a:effectLst/>
                <a:latin typeface="Calibri" panose="020F0502020204030204" pitchFamily="34" charset="0"/>
                <a:ea typeface="Calibri" panose="020F0502020204030204" pitchFamily="34" charset="0"/>
                <a:cs typeface="Times New Roman" panose="02020603050405020304" pitchFamily="18" charset="0"/>
              </a:rPr>
              <a:t>ideo_id</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U</a:t>
            </a:r>
            <a:r>
              <a:rPr lang="en-US" sz="1600" dirty="0">
                <a:effectLst/>
                <a:latin typeface="Calibri" panose="020F0502020204030204" pitchFamily="34" charset="0"/>
                <a:ea typeface="Calibri" panose="020F0502020204030204" pitchFamily="34" charset="0"/>
                <a:cs typeface="Times New Roman" panose="02020603050405020304" pitchFamily="18" charset="0"/>
              </a:rPr>
              <a:t>niqu</a:t>
            </a:r>
            <a:r>
              <a:rPr lang="en-US" sz="1600" dirty="0">
                <a:latin typeface="Calibri" panose="020F0502020204030204" pitchFamily="34" charset="0"/>
                <a:ea typeface="Calibri" panose="020F0502020204030204" pitchFamily="34" charset="0"/>
                <a:cs typeface="Times New Roman" panose="02020603050405020304" pitchFamily="18" charset="0"/>
              </a:rPr>
              <a:t>e ID assigned to a video</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t</a:t>
            </a:r>
            <a:r>
              <a:rPr lang="en-US" b="1" dirty="0" err="1">
                <a:effectLst/>
                <a:latin typeface="Calibri" panose="020F0502020204030204" pitchFamily="34" charset="0"/>
                <a:ea typeface="Calibri" panose="020F0502020204030204" pitchFamily="34" charset="0"/>
                <a:cs typeface="Times New Roman" panose="02020603050405020304" pitchFamily="18" charset="0"/>
              </a:rPr>
              <a:t>rending_date</a:t>
            </a:r>
            <a:r>
              <a:rPr lang="en-US" b="1"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 – </a:t>
            </a:r>
            <a:r>
              <a:rPr lang="en-US" sz="1600" dirty="0">
                <a:latin typeface="Calibri" panose="020F0502020204030204" pitchFamily="34" charset="0"/>
                <a:ea typeface="Calibri" panose="020F0502020204030204" pitchFamily="34" charset="0"/>
                <a:cs typeface="Times New Roman" panose="02020603050405020304" pitchFamily="18" charset="0"/>
              </a:rPr>
              <a:t>D</a:t>
            </a:r>
            <a:r>
              <a:rPr lang="en-US" sz="1600" dirty="0">
                <a:effectLst/>
                <a:latin typeface="Calibri" panose="020F0502020204030204" pitchFamily="34" charset="0"/>
                <a:ea typeface="Calibri" panose="020F0502020204030204" pitchFamily="34" charset="0"/>
                <a:cs typeface="Times New Roman" panose="02020603050405020304" pitchFamily="18" charset="0"/>
              </a:rPr>
              <a:t>ate the video was on the trending page</a:t>
            </a: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‘t</a:t>
            </a:r>
            <a:r>
              <a:rPr lang="en-US" b="1" dirty="0">
                <a:effectLst/>
                <a:latin typeface="Calibri" panose="020F0502020204030204" pitchFamily="34" charset="0"/>
                <a:ea typeface="Calibri" panose="020F0502020204030204" pitchFamily="34" charset="0"/>
                <a:cs typeface="Times New Roman" panose="02020603050405020304" pitchFamily="18" charset="0"/>
              </a:rPr>
              <a:t>itle’ </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T</a:t>
            </a:r>
            <a:r>
              <a:rPr lang="en-US" sz="1600" dirty="0">
                <a:effectLst/>
                <a:latin typeface="Calibri" panose="020F0502020204030204" pitchFamily="34" charset="0"/>
                <a:ea typeface="Calibri" panose="020F0502020204030204" pitchFamily="34" charset="0"/>
                <a:cs typeface="Times New Roman" panose="02020603050405020304" pitchFamily="18" charset="0"/>
              </a:rPr>
              <a:t>he title the video was uploaded with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effectLst/>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c</a:t>
            </a:r>
            <a:r>
              <a:rPr lang="en-US" b="1" dirty="0" err="1">
                <a:effectLst/>
                <a:latin typeface="Calibri" panose="020F0502020204030204" pitchFamily="34" charset="0"/>
                <a:ea typeface="Calibri" panose="020F0502020204030204" pitchFamily="34" charset="0"/>
                <a:cs typeface="Times New Roman" panose="02020603050405020304" pitchFamily="18" charset="0"/>
              </a:rPr>
              <a:t>hannel_title</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Name of the channel that uploaded the video</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c</a:t>
            </a:r>
            <a:r>
              <a:rPr lang="en-US" b="1" dirty="0" err="1">
                <a:effectLst/>
                <a:latin typeface="Calibri" panose="020F0502020204030204" pitchFamily="34" charset="0"/>
                <a:ea typeface="Calibri" panose="020F0502020204030204" pitchFamily="34" charset="0"/>
                <a:cs typeface="Times New Roman" panose="02020603050405020304" pitchFamily="18" charset="0"/>
              </a:rPr>
              <a:t>ategory_id</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 Which category the video belongs to (genre)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p</a:t>
            </a:r>
            <a:r>
              <a:rPr lang="en-US" b="1" dirty="0" err="1">
                <a:effectLst/>
                <a:latin typeface="Calibri" panose="020F0502020204030204" pitchFamily="34" charset="0"/>
                <a:ea typeface="Calibri" panose="020F0502020204030204" pitchFamily="34" charset="0"/>
                <a:cs typeface="Times New Roman" panose="02020603050405020304" pitchFamily="18" charset="0"/>
              </a:rPr>
              <a:t>ublish_time</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T</a:t>
            </a:r>
            <a:r>
              <a:rPr lang="en-US" sz="1600" dirty="0">
                <a:effectLst/>
                <a:latin typeface="Calibri" panose="020F0502020204030204" pitchFamily="34" charset="0"/>
                <a:ea typeface="Calibri" panose="020F0502020204030204" pitchFamily="34" charset="0"/>
                <a:cs typeface="Times New Roman" panose="02020603050405020304" pitchFamily="18" charset="0"/>
              </a:rPr>
              <a:t>ime at which the video was uploaded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‘t</a:t>
            </a:r>
            <a:r>
              <a:rPr lang="en-US" b="1" dirty="0">
                <a:effectLst/>
                <a:latin typeface="Calibri" panose="020F0502020204030204" pitchFamily="34" charset="0"/>
                <a:ea typeface="Calibri" panose="020F0502020204030204" pitchFamily="34" charset="0"/>
                <a:cs typeface="Times New Roman" panose="02020603050405020304" pitchFamily="18" charset="0"/>
              </a:rPr>
              <a:t>ags’ </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W</a:t>
            </a:r>
            <a:r>
              <a:rPr lang="en-US" sz="1600" dirty="0">
                <a:effectLst/>
                <a:latin typeface="Calibri" panose="020F0502020204030204" pitchFamily="34" charset="0"/>
                <a:ea typeface="Calibri" panose="020F0502020204030204" pitchFamily="34" charset="0"/>
                <a:cs typeface="Times New Roman" panose="02020603050405020304" pitchFamily="18" charset="0"/>
              </a:rPr>
              <a:t>hat tags were added by the uploader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‘v</a:t>
            </a:r>
            <a:r>
              <a:rPr lang="en-US" b="1" dirty="0">
                <a:effectLst/>
                <a:latin typeface="Calibri" panose="020F0502020204030204" pitchFamily="34" charset="0"/>
                <a:ea typeface="Calibri" panose="020F0502020204030204" pitchFamily="34" charset="0"/>
                <a:cs typeface="Times New Roman" panose="02020603050405020304" pitchFamily="18" charset="0"/>
              </a:rPr>
              <a:t>iew</a:t>
            </a:r>
            <a:r>
              <a:rPr lang="en-US" b="1" dirty="0">
                <a:latin typeface="Calibri" panose="020F0502020204030204" pitchFamily="34" charset="0"/>
                <a:ea typeface="Calibri" panose="020F0502020204030204" pitchFamily="34" charset="0"/>
                <a:cs typeface="Times New Roman" panose="02020603050405020304" pitchFamily="18" charset="0"/>
              </a:rPr>
              <a:t>s’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The number of views the video received.</a:t>
            </a: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‘likes’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Number of likes the video received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‘dislikes’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Number of dislikes the video received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comment_count</a:t>
            </a: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sz="1600" dirty="0">
                <a:latin typeface="Calibri" panose="020F0502020204030204" pitchFamily="34" charset="0"/>
                <a:ea typeface="Calibri" panose="020F0502020204030204" pitchFamily="34" charset="0"/>
                <a:cs typeface="Times New Roman" panose="02020603050405020304" pitchFamily="18" charset="0"/>
              </a:rPr>
              <a:t>Number of viewer comments on the video</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thumbnail_link</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If the video contains an imbedded link in the form of a thumbnail</a:t>
            </a: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comments_disabled</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If the uploader has removed the option to write comments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ratings_disabled</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If likes and dislikes on the video are enabled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dirty="0" err="1">
                <a:latin typeface="Calibri" panose="020F0502020204030204" pitchFamily="34" charset="0"/>
                <a:ea typeface="Calibri" panose="020F0502020204030204" pitchFamily="34" charset="0"/>
                <a:cs typeface="Times New Roman" panose="02020603050405020304" pitchFamily="18" charset="0"/>
              </a:rPr>
              <a:t>video_error_or_removed</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If the video has since been taken down</a:t>
            </a: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‘description’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The description accompanying the video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‘country’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 The upload country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284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AE22-42EE-4124-BA09-376518652C90}"/>
              </a:ext>
            </a:extLst>
          </p:cNvPr>
          <p:cNvSpPr>
            <a:spLocks noGrp="1"/>
          </p:cNvSpPr>
          <p:nvPr>
            <p:ph type="title"/>
          </p:nvPr>
        </p:nvSpPr>
        <p:spPr>
          <a:xfrm>
            <a:off x="1261872" y="365760"/>
            <a:ext cx="9692640" cy="789272"/>
          </a:xfrm>
        </p:spPr>
        <p:txBody>
          <a:bodyPr>
            <a:normAutofit/>
          </a:bodyPr>
          <a:lstStyle/>
          <a:p>
            <a:r>
              <a:rPr lang="en-US" sz="3200" b="1" dirty="0">
                <a:solidFill>
                  <a:srgbClr val="FF6600"/>
                </a:solidFill>
                <a:cs typeface="Calibri" panose="020F0502020204030204" pitchFamily="34" charset="0"/>
              </a:rPr>
              <a:t>Missing, invalid records and outliers.</a:t>
            </a:r>
          </a:p>
        </p:txBody>
      </p:sp>
      <p:sp>
        <p:nvSpPr>
          <p:cNvPr id="3" name="Content Placeholder 2">
            <a:extLst>
              <a:ext uri="{FF2B5EF4-FFF2-40B4-BE49-F238E27FC236}">
                <a16:creationId xmlns:a16="http://schemas.microsoft.com/office/drawing/2014/main" id="{F738F73B-6B20-413C-9795-40B4C38BAE1C}"/>
              </a:ext>
            </a:extLst>
          </p:cNvPr>
          <p:cNvSpPr>
            <a:spLocks noGrp="1"/>
          </p:cNvSpPr>
          <p:nvPr>
            <p:ph idx="1"/>
          </p:nvPr>
        </p:nvSpPr>
        <p:spPr>
          <a:xfrm>
            <a:off x="1261872" y="2157663"/>
            <a:ext cx="8595360" cy="4022474"/>
          </a:xfrm>
        </p:spPr>
        <p:txBody>
          <a:bodyPr/>
          <a:lstStyle/>
          <a:p>
            <a:r>
              <a:rPr lang="en-US" dirty="0"/>
              <a:t>The “description” column includes the video description which was uploaded by the individual who uploaded the video.</a:t>
            </a:r>
          </a:p>
          <a:p>
            <a:endParaRPr lang="en-US" dirty="0"/>
          </a:p>
          <a:p>
            <a:r>
              <a:rPr lang="en-US" dirty="0"/>
              <a:t>We noted that in the “description” column, there were 2478 missing values, which was then replaced with ‘</a:t>
            </a:r>
            <a:r>
              <a:rPr lang="en-US" dirty="0" err="1"/>
              <a:t>NaN</a:t>
            </a:r>
            <a:r>
              <a:rPr lang="en-US" dirty="0"/>
              <a:t>’.</a:t>
            </a:r>
          </a:p>
          <a:p>
            <a:endParaRPr lang="en-US" dirty="0"/>
          </a:p>
          <a:p>
            <a:r>
              <a:rPr lang="en-US" dirty="0"/>
              <a:t>We replaced these missing values with ‘</a:t>
            </a:r>
            <a:r>
              <a:rPr lang="en-US" dirty="0" err="1"/>
              <a:t>NaN</a:t>
            </a:r>
            <a:r>
              <a:rPr lang="en-US" dirty="0"/>
              <a:t>’ rather than eliminating these rows.</a:t>
            </a:r>
          </a:p>
        </p:txBody>
      </p:sp>
    </p:spTree>
    <p:extLst>
      <p:ext uri="{BB962C8B-B14F-4D97-AF65-F5344CB8AC3E}">
        <p14:creationId xmlns:p14="http://schemas.microsoft.com/office/powerpoint/2010/main" val="208764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563</TotalTime>
  <Words>2413</Words>
  <Application>Microsoft Office PowerPoint</Application>
  <PresentationFormat>Widescreen</PresentationFormat>
  <Paragraphs>255</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Century Schoolbook</vt:lpstr>
      <vt:lpstr>Segoe UI</vt:lpstr>
      <vt:lpstr>Symbol</vt:lpstr>
      <vt:lpstr>Wingdings 2</vt:lpstr>
      <vt:lpstr>View</vt:lpstr>
      <vt:lpstr>Analytic tools and decision making</vt:lpstr>
      <vt:lpstr>Member introduction </vt:lpstr>
      <vt:lpstr>Introduction</vt:lpstr>
      <vt:lpstr>YouTube in today’s entertainment space. </vt:lpstr>
      <vt:lpstr>The Problem Statement</vt:lpstr>
      <vt:lpstr>We would like to try and identify: </vt:lpstr>
      <vt:lpstr>Description of the dataset</vt:lpstr>
      <vt:lpstr>Description of the dataset</vt:lpstr>
      <vt:lpstr>Missing, invalid records and outliers.</vt:lpstr>
      <vt:lpstr>Data imbalance</vt:lpstr>
      <vt:lpstr>Correlation between different data elements</vt:lpstr>
      <vt:lpstr>Preliminary visualizations</vt:lpstr>
      <vt:lpstr>Preliminary visualizations</vt:lpstr>
      <vt:lpstr>Video category ID list: </vt:lpstr>
      <vt:lpstr>Preliminary visualizations</vt:lpstr>
      <vt:lpstr>Additional data cleaning</vt:lpstr>
      <vt:lpstr>Data Transformation</vt:lpstr>
      <vt:lpstr>Data Transformation</vt:lpstr>
      <vt:lpstr>Data Analysis</vt:lpstr>
      <vt:lpstr>Views by Country </vt:lpstr>
      <vt:lpstr>Views by Country </vt:lpstr>
      <vt:lpstr>Weekday vs Weekend</vt:lpstr>
      <vt:lpstr>Weekday vs Weekend</vt:lpstr>
      <vt:lpstr>Correlation between likes and comments</vt:lpstr>
      <vt:lpstr>Likes and comments correlation</vt:lpstr>
      <vt:lpstr>Significance of upload time</vt:lpstr>
      <vt:lpstr>Significance of upload time</vt:lpstr>
      <vt:lpstr>Views and likes by category</vt:lpstr>
      <vt:lpstr>Views and likes by category</vt:lpstr>
      <vt:lpstr>Views to likes ratio for the top 5 categories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dc:creator>
  <cp:lastModifiedBy>Akshay Iyer</cp:lastModifiedBy>
  <cp:revision>12</cp:revision>
  <dcterms:created xsi:type="dcterms:W3CDTF">2021-03-13T14:57:24Z</dcterms:created>
  <dcterms:modified xsi:type="dcterms:W3CDTF">2021-04-21T16:48:07Z</dcterms:modified>
</cp:coreProperties>
</file>