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60"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 name="Google Shape;14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dirty="0">
                <a:solidFill>
                  <a:schemeClr val="lt1"/>
                </a:solidFill>
                <a:latin typeface="Times New Roman"/>
                <a:ea typeface="Times New Roman"/>
                <a:cs typeface="Times New Roman"/>
                <a:sym typeface="Times New Roman"/>
              </a:rPr>
              <a:t>		</a:t>
            </a:r>
            <a:r>
              <a:rPr lang="en-US" sz="1800" b="1" dirty="0">
                <a:solidFill>
                  <a:schemeClr val="bg1"/>
                </a:solidFill>
                <a:effectLst/>
                <a:latin typeface="Arial" panose="020B0604020202020204" pitchFamily="34" charset="0"/>
                <a:ea typeface="Arial" panose="020B0604020202020204" pitchFamily="34" charset="0"/>
              </a:rPr>
              <a:t>Blog Creator Web Application</a:t>
            </a:r>
            <a:endParaRPr lang="en-US" sz="1800" dirty="0">
              <a:solidFill>
                <a:schemeClr val="bg1"/>
              </a:solidFill>
              <a:effectLst/>
              <a:latin typeface="Arial" panose="020B0604020202020204" pitchFamily="34" charset="0"/>
              <a:ea typeface="Arial" panose="020B0604020202020204" pitchFamily="34" charset="0"/>
            </a:endParaRPr>
          </a:p>
          <a:p>
            <a:pPr marL="0" lvl="0" indent="0" algn="l" rtl="0">
              <a:spcBef>
                <a:spcPts val="0"/>
              </a:spcBef>
              <a:spcAft>
                <a:spcPts val="0"/>
              </a:spcAft>
              <a:buSzPts val="1680"/>
              <a:buNone/>
            </a:pPr>
            <a:endParaRPr sz="3000" dirty="0">
              <a:solidFill>
                <a:schemeClr val="bg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Q &amp; A:</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Q1) What’s the source of data?</a:t>
            </a:r>
            <a:endParaRPr/>
          </a:p>
          <a:p>
            <a:pPr marL="45720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2) What was the type of data?</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The data was the combination of numerical and Categorical values.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3) What’s the complete flow you followed in this Project?</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Refer slide 5</a:t>
            </a:r>
            <a:r>
              <a:rPr lang="en-US" baseline="30000">
                <a:solidFill>
                  <a:schemeClr val="lt1"/>
                </a:solidFill>
                <a:latin typeface="Times New Roman"/>
                <a:ea typeface="Times New Roman"/>
                <a:cs typeface="Times New Roman"/>
                <a:sym typeface="Times New Roman"/>
              </a:rPr>
              <a:t>th</a:t>
            </a:r>
            <a:r>
              <a:rPr lang="en-US">
                <a:solidFill>
                  <a:schemeClr val="lt1"/>
                </a:solidFill>
                <a:latin typeface="Times New Roman"/>
                <a:ea typeface="Times New Roman"/>
                <a:cs typeface="Times New Roman"/>
                <a:sym typeface="Times New Roman"/>
              </a:rPr>
              <a:t> for better Understanding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Files like these are moved to the Achieve Folder and a list of these files has been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shared with the client and we removed the bad data folder.</a:t>
            </a:r>
            <a:endParaRPr/>
          </a:p>
          <a:p>
            <a:pPr marL="0" lvl="1" indent="0" algn="l" rtl="0">
              <a:spcBef>
                <a:spcPts val="1000"/>
              </a:spcBef>
              <a:spcAft>
                <a:spcPts val="0"/>
              </a:spcAft>
              <a:buSzPts val="1600"/>
              <a:buNone/>
            </a:pP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a:solidFill>
                  <a:schemeClr val="lt1"/>
                </a:solidFill>
                <a:latin typeface="Times New Roman"/>
                <a:ea typeface="Times New Roman"/>
                <a:cs typeface="Times New Roman"/>
                <a:sym typeface="Times New Roman"/>
              </a:rPr>
              <a:t>Q 7) How training was done or what models were used?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As per cluster the training and validation data were divided.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The scaling was performed over training and validation data</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Algorithms like SVM ,  XGBoost were used based on the recall final model was used for each cluster and we saved that model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8) How Prediction was done?</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a:solidFill>
                  <a:schemeClr val="lt1"/>
                </a:solidFill>
                <a:latin typeface="Times New Roman"/>
                <a:ea typeface="Times New Roman"/>
                <a:cs typeface="Times New Roman"/>
                <a:sym typeface="Times New Roman"/>
              </a:rPr>
              <a:t>Q 9) What are the different stages of deployment?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When the model is ready we deploy it  in Fire environment .Where SIT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Once We get Sign off from Fire we deploy in Earth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After getting the sign off from Earth we deploy in production</a:t>
            </a:r>
            <a:endParaRPr/>
          </a:p>
          <a:p>
            <a:pPr marL="285750" lvl="0" indent="-194310" algn="l" rtl="0">
              <a:spcBef>
                <a:spcPts val="960"/>
              </a:spcBef>
              <a:spcAft>
                <a:spcPts val="0"/>
              </a:spcAft>
              <a:buSzPts val="1440"/>
              <a:buNone/>
            </a:pP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lang="en-US" sz="2200" dirty="0">
              <a:ea typeface="Times New Roman"/>
              <a:cs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	User can post and read the blog in this website which is useful to </a:t>
            </a: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	get the knowledge</a:t>
            </a:r>
            <a:r>
              <a:rPr lang="en-US" dirty="0">
                <a:solidFill>
                  <a:schemeClr val="lt1"/>
                </a:solidFill>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Save the blog on the server.</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Manual inspection if fraud is identified .</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(ex fraudDetection_20062021_101010)</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date stamp(8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else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Insertion in Database:</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Table creation :- Table name  “t_motorpv_fraud" is created in the database for inserting the files. If the table is already present then new files are inserted in the same table.</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Insertion of files in the table - All the files in the "Good_Data_Folder" are inserted in the above-created table. If any file has invalid data type in any of the columns, the file is not loaded in the table </a:t>
            </a:r>
            <a:endParaRPr/>
          </a:p>
          <a:p>
            <a:pPr marL="285750" lvl="0" indent="-184150" algn="l" rtl="0">
              <a:spcBef>
                <a:spcPts val="1000"/>
              </a:spcBef>
              <a:spcAft>
                <a:spcPts val="0"/>
              </a:spcAft>
              <a:buSzPts val="1600"/>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Clustering – </a:t>
            </a:r>
            <a:endParaRPr>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Kmeans model is trained over preprocessed data, and the model is saved for further use in prediction</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Model Selection – </a:t>
            </a:r>
            <a:endParaRPr>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After the clusters are created, we find the best model for each cluster. By using 2  algorithms “SVM” and "XGBoost". For each cluster both the hyper tunned algorithms are used. We calculate the AUC scores for both models and select the model with the best score. Similarly, the model is selected for each cluster. All the models for every cluster are saved for use in prediction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lt1"/>
              </a:solidFill>
            </a:endParaRPr>
          </a:p>
          <a:p>
            <a:pPr marL="0" lvl="0" indent="0" algn="l" rtl="0">
              <a:spcBef>
                <a:spcPts val="1040"/>
              </a:spcBef>
              <a:spcAft>
                <a:spcPts val="0"/>
              </a:spcAft>
              <a:buSzPts val="1760"/>
              <a:buNone/>
            </a:pPr>
            <a:r>
              <a:rPr lang="en-US"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accumulated data from db is exported in csv format for  prediction</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model created during training is loaded and clusters for the preprocessed data is predicted</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a:p>
          <a:p>
            <a:pPr marL="285750" lvl="0" indent="-184150" algn="l" rtl="0">
              <a:spcBef>
                <a:spcPts val="1000"/>
              </a:spcBef>
              <a:spcAft>
                <a:spcPts val="0"/>
              </a:spcAft>
              <a:buSzPts val="1600"/>
              <a:buNone/>
            </a:pPr>
            <a:endParaRPr>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1166</Words>
  <Application>Microsoft Office PowerPoint</Application>
  <PresentationFormat>Widescreen</PresentationFormat>
  <Paragraphs>84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Noto Sans Symbols</vt:lpstr>
      <vt:lpstr>Times New Roman</vt:lpstr>
      <vt:lpstr>Century Gothic</vt:lpstr>
      <vt:lpstr>Arial</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akshay sharma</cp:lastModifiedBy>
  <cp:revision>1</cp:revision>
  <dcterms:created xsi:type="dcterms:W3CDTF">2021-06-19T13:01:53Z</dcterms:created>
  <dcterms:modified xsi:type="dcterms:W3CDTF">2023-01-03T10:17:59Z</dcterms:modified>
</cp:coreProperties>
</file>