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Sales_Financial_Dashboard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Storyboard Summary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Summary Cards (Top Row)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Total Sales – Formatted as currency (e.g., ₹1.2 Cr)</a:t>
            </a:r>
          </a:p>
          <a:p>
            <a:pPr/>
            <a:r>
              <a:t>Total Profit – Net profit after costs</a:t>
            </a:r>
          </a:p>
          <a:p>
            <a:pPr/>
            <a:r>
              <a:t>Profit Margin – Profit ÷ Sales × 100%</a:t>
            </a:r>
          </a:p>
          <a:p>
            <a:pPr/>
            <a:r>
              <a:t>YoY Growth – Dynamic using DAX formula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/ Slicers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Date Range – Calendar/relative filters</a:t>
            </a:r>
          </a:p>
          <a:p>
            <a:pPr/>
            <a:r>
              <a:t>Region – North, South, East, West</a:t>
            </a:r>
          </a:p>
          <a:p>
            <a:pPr/>
            <a:r>
              <a:t>Product Category – Electronics, Furniture, etc.</a:t>
            </a:r>
          </a:p>
          <a:p>
            <a:pPr/>
            <a:r>
              <a:t>Customer Segment – Corporate, Small Business, etc.</a:t>
            </a:r>
          </a:p>
          <a:p>
            <a:pPr/>
            <a:r>
              <a:t>Salesperson – Filter by name or 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Charts &amp; Visuals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Time-Series Chart – Line/Area, Sales/Profit over time</a:t>
            </a:r>
          </a:p>
          <a:p>
            <a:pPr/>
            <a:r>
              <a:t>Regional Performance – Map/Bar chart by region with color coding</a:t>
            </a:r>
          </a:p>
          <a:p>
            <a:pPr/>
            <a:r>
              <a:t>Category Breakdown – Donut or Treemap with tooltips</a:t>
            </a:r>
          </a:p>
          <a:p>
            <a:pPr/>
            <a:r>
              <a:t>Top Performers – Bar chart for top 5 Salespersons or Products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Consistent color scheme (e.g., green = good, red = bad)</a:t>
            </a:r>
          </a:p>
          <a:p>
            <a:pPr/>
            <a:r>
              <a:t>Dynamic titles (e.g., Sales Trend for Selected Period)</a:t>
            </a:r>
          </a:p>
          <a:p>
            <a:pPr/>
            <a:r>
              <a:t>Slicers synced across visuals</a:t>
            </a:r>
          </a:p>
          <a:p>
            <a:pPr/>
            <a:r>
              <a:t>Use tooltips and drill-throughs for interactivity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