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Sarala" panose="020B0604020202020204" charset="0"/>
      <p:regular r:id="rId14"/>
      <p:bold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fd14ea299_1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cfd14ea299_1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cfd14ea299_1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cfd14ea299_1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cfd14ea299_1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cfd14ea299_1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bd79f6c729f475a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bd79f6c729f475a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cfd070847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cfd070847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cfd070847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cfd070847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cfd070847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cfd070847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cfd070847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cfd070847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bd79f6c729f475a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bd79f6c729f475a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cfd070847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cfd070847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home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600663" y="3049987"/>
            <a:ext cx="37710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570800" y="980253"/>
            <a:ext cx="3720000" cy="22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Font typeface="Sarala"/>
              <a:buNone/>
              <a:defRPr sz="52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125" y="4063975"/>
            <a:ext cx="2175600" cy="7236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713225" y="0"/>
            <a:ext cx="41784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rgbClr val="FF72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6853800" y="4787100"/>
            <a:ext cx="22905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4573925" y="350"/>
            <a:ext cx="45702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4836250" y="2931900"/>
            <a:ext cx="40353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3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 idx="2" hasCustomPrompt="1"/>
          </p:nvPr>
        </p:nvSpPr>
        <p:spPr>
          <a:xfrm>
            <a:off x="5786125" y="956698"/>
            <a:ext cx="2135400" cy="19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5277425" y="3594000"/>
            <a:ext cx="31527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-10850" y="-5125"/>
            <a:ext cx="724200" cy="72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6853800" y="4776850"/>
            <a:ext cx="2300400" cy="36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-10850" y="4776850"/>
            <a:ext cx="724200" cy="36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611275" y="1423030"/>
            <a:ext cx="7921500" cy="31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Char char="●"/>
              <a:defRPr sz="11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 sz="12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 sz="12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0" y="0"/>
            <a:ext cx="713100" cy="72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0" y="4807300"/>
            <a:ext cx="9144000" cy="35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8430900" y="719350"/>
            <a:ext cx="7131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606475" y="2293394"/>
            <a:ext cx="3365400" cy="23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2"/>
          </p:nvPr>
        </p:nvSpPr>
        <p:spPr>
          <a:xfrm>
            <a:off x="5172150" y="2007458"/>
            <a:ext cx="3365400" cy="25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0" y="0"/>
            <a:ext cx="713100" cy="35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8430750" y="4419900"/>
            <a:ext cx="713100" cy="7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84" name="Google Shape;84;p18"/>
          <p:cNvSpPr/>
          <p:nvPr/>
        </p:nvSpPr>
        <p:spPr>
          <a:xfrm>
            <a:off x="5575" y="4771375"/>
            <a:ext cx="9144000" cy="3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5575" y="-5125"/>
            <a:ext cx="707700" cy="3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8435650" y="-5125"/>
            <a:ext cx="707700" cy="72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/>
          <p:nvPr/>
        </p:nvSpPr>
        <p:spPr>
          <a:xfrm>
            <a:off x="6853800" y="0"/>
            <a:ext cx="2290200" cy="7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609947" y="564207"/>
            <a:ext cx="24600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609958" y="1659000"/>
            <a:ext cx="2290200" cy="18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9"/>
          <p:cNvSpPr/>
          <p:nvPr/>
        </p:nvSpPr>
        <p:spPr>
          <a:xfrm>
            <a:off x="713225" y="4776850"/>
            <a:ext cx="6140700" cy="3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0" y="4050475"/>
            <a:ext cx="713100" cy="36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5354250" y="533873"/>
            <a:ext cx="2999100" cy="221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5" name="Google Shape;95;p20"/>
          <p:cNvSpPr/>
          <p:nvPr/>
        </p:nvSpPr>
        <p:spPr>
          <a:xfrm>
            <a:off x="0" y="0"/>
            <a:ext cx="7131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0"/>
          <p:cNvSpPr/>
          <p:nvPr/>
        </p:nvSpPr>
        <p:spPr>
          <a:xfrm>
            <a:off x="6853800" y="3696300"/>
            <a:ext cx="22902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body" idx="1"/>
          </p:nvPr>
        </p:nvSpPr>
        <p:spPr>
          <a:xfrm>
            <a:off x="490000" y="1977597"/>
            <a:ext cx="26865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599000" y="553250"/>
            <a:ext cx="27333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21"/>
          <p:cNvSpPr/>
          <p:nvPr/>
        </p:nvSpPr>
        <p:spPr>
          <a:xfrm>
            <a:off x="11050" y="4424050"/>
            <a:ext cx="2279400" cy="71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1"/>
          <p:cNvSpPr/>
          <p:nvPr/>
        </p:nvSpPr>
        <p:spPr>
          <a:xfrm>
            <a:off x="8430775" y="4419900"/>
            <a:ext cx="713100" cy="71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04" name="Google Shape;104;p22"/>
          <p:cNvSpPr/>
          <p:nvPr/>
        </p:nvSpPr>
        <p:spPr>
          <a:xfrm>
            <a:off x="2290350" y="2212200"/>
            <a:ext cx="4563600" cy="71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2"/>
          <p:cNvSpPr/>
          <p:nvPr/>
        </p:nvSpPr>
        <p:spPr>
          <a:xfrm>
            <a:off x="-8425" y="2212200"/>
            <a:ext cx="721500" cy="7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2"/>
          <p:cNvSpPr/>
          <p:nvPr/>
        </p:nvSpPr>
        <p:spPr>
          <a:xfrm>
            <a:off x="8428075" y="2212200"/>
            <a:ext cx="721500" cy="7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>
            <a:spLocks noGrp="1"/>
          </p:cNvSpPr>
          <p:nvPr>
            <p:ph type="title" hasCustomPrompt="1"/>
          </p:nvPr>
        </p:nvSpPr>
        <p:spPr>
          <a:xfrm>
            <a:off x="1946840" y="1774892"/>
            <a:ext cx="6619800" cy="14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1900825" y="3105792"/>
            <a:ext cx="6619800" cy="3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0" name="Google Shape;110;p23"/>
          <p:cNvSpPr/>
          <p:nvPr/>
        </p:nvSpPr>
        <p:spPr>
          <a:xfrm>
            <a:off x="4572000" y="-10600"/>
            <a:ext cx="4572000" cy="72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3"/>
          <p:cNvSpPr/>
          <p:nvPr/>
        </p:nvSpPr>
        <p:spPr>
          <a:xfrm>
            <a:off x="4572000" y="4415325"/>
            <a:ext cx="4572000" cy="72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3"/>
          <p:cNvSpPr/>
          <p:nvPr/>
        </p:nvSpPr>
        <p:spPr>
          <a:xfrm>
            <a:off x="6853800" y="4807300"/>
            <a:ext cx="2290200" cy="35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/>
          <p:nvPr/>
        </p:nvSpPr>
        <p:spPr>
          <a:xfrm>
            <a:off x="0" y="1756525"/>
            <a:ext cx="9144000" cy="337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661250" y="2573524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subTitle" idx="1"/>
          </p:nvPr>
        </p:nvSpPr>
        <p:spPr>
          <a:xfrm>
            <a:off x="661250" y="2897968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title" idx="2" hasCustomPrompt="1"/>
          </p:nvPr>
        </p:nvSpPr>
        <p:spPr>
          <a:xfrm>
            <a:off x="970850" y="2239374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5"/>
          <p:cNvSpPr txBox="1">
            <a:spLocks noGrp="1"/>
          </p:cNvSpPr>
          <p:nvPr>
            <p:ph type="title" idx="3"/>
          </p:nvPr>
        </p:nvSpPr>
        <p:spPr>
          <a:xfrm>
            <a:off x="3371700" y="2573524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subTitle" idx="4"/>
          </p:nvPr>
        </p:nvSpPr>
        <p:spPr>
          <a:xfrm>
            <a:off x="3371700" y="2897968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title" idx="5" hasCustomPrompt="1"/>
          </p:nvPr>
        </p:nvSpPr>
        <p:spPr>
          <a:xfrm>
            <a:off x="3681300" y="2239374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5"/>
          <p:cNvSpPr txBox="1">
            <a:spLocks noGrp="1"/>
          </p:cNvSpPr>
          <p:nvPr>
            <p:ph type="title" idx="6"/>
          </p:nvPr>
        </p:nvSpPr>
        <p:spPr>
          <a:xfrm>
            <a:off x="6082150" y="2573524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subTitle" idx="7"/>
          </p:nvPr>
        </p:nvSpPr>
        <p:spPr>
          <a:xfrm>
            <a:off x="6082150" y="2897968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title" idx="8" hasCustomPrompt="1"/>
          </p:nvPr>
        </p:nvSpPr>
        <p:spPr>
          <a:xfrm>
            <a:off x="6391750" y="2239374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25"/>
          <p:cNvSpPr txBox="1">
            <a:spLocks noGrp="1"/>
          </p:cNvSpPr>
          <p:nvPr>
            <p:ph type="title" idx="9"/>
          </p:nvPr>
        </p:nvSpPr>
        <p:spPr>
          <a:xfrm>
            <a:off x="661250" y="3836962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ubTitle" idx="13"/>
          </p:nvPr>
        </p:nvSpPr>
        <p:spPr>
          <a:xfrm>
            <a:off x="661250" y="4161414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title" idx="14" hasCustomPrompt="1"/>
          </p:nvPr>
        </p:nvSpPr>
        <p:spPr>
          <a:xfrm>
            <a:off x="970850" y="3502812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>
            <a:spLocks noGrp="1"/>
          </p:cNvSpPr>
          <p:nvPr>
            <p:ph type="title" idx="15"/>
          </p:nvPr>
        </p:nvSpPr>
        <p:spPr>
          <a:xfrm>
            <a:off x="3371700" y="3836962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16"/>
          </p:nvPr>
        </p:nvSpPr>
        <p:spPr>
          <a:xfrm>
            <a:off x="3371700" y="4161414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title" idx="17" hasCustomPrompt="1"/>
          </p:nvPr>
        </p:nvSpPr>
        <p:spPr>
          <a:xfrm>
            <a:off x="3681300" y="3502812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25"/>
          <p:cNvSpPr txBox="1">
            <a:spLocks noGrp="1"/>
          </p:cNvSpPr>
          <p:nvPr>
            <p:ph type="title" idx="18"/>
          </p:nvPr>
        </p:nvSpPr>
        <p:spPr>
          <a:xfrm>
            <a:off x="6082150" y="3836962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19"/>
          </p:nvPr>
        </p:nvSpPr>
        <p:spPr>
          <a:xfrm>
            <a:off x="6082150" y="4161414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title" idx="20" hasCustomPrompt="1"/>
          </p:nvPr>
        </p:nvSpPr>
        <p:spPr>
          <a:xfrm>
            <a:off x="6391750" y="3502812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5"/>
          <p:cNvSpPr txBox="1">
            <a:spLocks noGrp="1"/>
          </p:cNvSpPr>
          <p:nvPr>
            <p:ph type="title" idx="21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35" name="Google Shape;135;p25"/>
          <p:cNvSpPr/>
          <p:nvPr/>
        </p:nvSpPr>
        <p:spPr>
          <a:xfrm>
            <a:off x="8784650" y="0"/>
            <a:ext cx="3591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5"/>
          <p:cNvSpPr/>
          <p:nvPr/>
        </p:nvSpPr>
        <p:spPr>
          <a:xfrm>
            <a:off x="0" y="1603600"/>
            <a:ext cx="7131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SECTION_TITLE_AND_DESCRIPTION_1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813650" y="2961130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ubTitle" idx="1"/>
          </p:nvPr>
        </p:nvSpPr>
        <p:spPr>
          <a:xfrm>
            <a:off x="813650" y="3280291"/>
            <a:ext cx="2400600" cy="5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 idx="2"/>
          </p:nvPr>
        </p:nvSpPr>
        <p:spPr>
          <a:xfrm>
            <a:off x="3371700" y="2961130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subTitle" idx="3"/>
          </p:nvPr>
        </p:nvSpPr>
        <p:spPr>
          <a:xfrm>
            <a:off x="3371700" y="3280291"/>
            <a:ext cx="2400600" cy="5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title" idx="4"/>
          </p:nvPr>
        </p:nvSpPr>
        <p:spPr>
          <a:xfrm>
            <a:off x="5929750" y="2961130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subTitle" idx="5"/>
          </p:nvPr>
        </p:nvSpPr>
        <p:spPr>
          <a:xfrm>
            <a:off x="5929750" y="3280291"/>
            <a:ext cx="2400600" cy="5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0" y="4419900"/>
            <a:ext cx="9144000" cy="7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title" idx="6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46" name="Google Shape;146;p26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rgbClr val="FF72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712175" y="3051975"/>
            <a:ext cx="7730400" cy="358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/>
          <p:nvPr/>
        </p:nvSpPr>
        <p:spPr>
          <a:xfrm>
            <a:off x="5300" y="0"/>
            <a:ext cx="9144000" cy="71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5300" y="4416875"/>
            <a:ext cx="9144000" cy="76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277050" y="3007434"/>
            <a:ext cx="25899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subTitle" idx="1"/>
          </p:nvPr>
        </p:nvSpPr>
        <p:spPr>
          <a:xfrm>
            <a:off x="1551975" y="1688475"/>
            <a:ext cx="6040200" cy="14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3" name="Google Shape;153;p27"/>
          <p:cNvSpPr/>
          <p:nvPr/>
        </p:nvSpPr>
        <p:spPr>
          <a:xfrm>
            <a:off x="7592175" y="4775700"/>
            <a:ext cx="1557000" cy="36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7"/>
          <p:cNvSpPr/>
          <p:nvPr/>
        </p:nvSpPr>
        <p:spPr>
          <a:xfrm>
            <a:off x="5300" y="541150"/>
            <a:ext cx="706800" cy="35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of text 1">
  <p:cSld name="TITLE_ONLY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/>
          <p:nvPr/>
        </p:nvSpPr>
        <p:spPr>
          <a:xfrm>
            <a:off x="4470525" y="3701400"/>
            <a:ext cx="4673400" cy="9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8"/>
          <p:cNvSpPr/>
          <p:nvPr/>
        </p:nvSpPr>
        <p:spPr>
          <a:xfrm>
            <a:off x="5111875" y="0"/>
            <a:ext cx="4032000" cy="42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5462775" y="1331400"/>
            <a:ext cx="2320800" cy="12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subTitle" idx="1"/>
          </p:nvPr>
        </p:nvSpPr>
        <p:spPr>
          <a:xfrm>
            <a:off x="5449675" y="2549700"/>
            <a:ext cx="2346900" cy="12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/>
          <p:nvPr/>
        </p:nvSpPr>
        <p:spPr>
          <a:xfrm>
            <a:off x="0" y="0"/>
            <a:ext cx="713100" cy="7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8"/>
          <p:cNvSpPr/>
          <p:nvPr/>
        </p:nvSpPr>
        <p:spPr>
          <a:xfrm>
            <a:off x="0" y="4786500"/>
            <a:ext cx="1491900" cy="35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of text 2">
  <p:cSld name="TITLE_ONLY_1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/>
          <p:nvPr/>
        </p:nvSpPr>
        <p:spPr>
          <a:xfrm flipH="1">
            <a:off x="0" y="3701400"/>
            <a:ext cx="4518600" cy="9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9"/>
          <p:cNvSpPr/>
          <p:nvPr/>
        </p:nvSpPr>
        <p:spPr>
          <a:xfrm flipH="1">
            <a:off x="50" y="0"/>
            <a:ext cx="4032000" cy="42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9"/>
          <p:cNvSpPr/>
          <p:nvPr/>
        </p:nvSpPr>
        <p:spPr>
          <a:xfrm flipH="1">
            <a:off x="8430825" y="0"/>
            <a:ext cx="713100" cy="7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9"/>
          <p:cNvSpPr/>
          <p:nvPr/>
        </p:nvSpPr>
        <p:spPr>
          <a:xfrm flipH="1">
            <a:off x="7652025" y="4786500"/>
            <a:ext cx="1491900" cy="35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1312150" y="1331500"/>
            <a:ext cx="2417400" cy="12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subTitle" idx="1"/>
          </p:nvPr>
        </p:nvSpPr>
        <p:spPr>
          <a:xfrm>
            <a:off x="1332300" y="2549613"/>
            <a:ext cx="2376900" cy="12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_1_2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>
            <a:off x="712550" y="2307375"/>
            <a:ext cx="3141300" cy="28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5289448" y="2307375"/>
            <a:ext cx="3141300" cy="28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1082306" y="2838793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subTitle" idx="1"/>
          </p:nvPr>
        </p:nvSpPr>
        <p:spPr>
          <a:xfrm>
            <a:off x="1082306" y="3333294"/>
            <a:ext cx="2400600" cy="9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title" idx="2"/>
          </p:nvPr>
        </p:nvSpPr>
        <p:spPr>
          <a:xfrm>
            <a:off x="5653500" y="2838793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3"/>
          </p:nvPr>
        </p:nvSpPr>
        <p:spPr>
          <a:xfrm>
            <a:off x="5653500" y="3333294"/>
            <a:ext cx="2400600" cy="9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4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77" name="Google Shape;177;p30"/>
          <p:cNvSpPr/>
          <p:nvPr/>
        </p:nvSpPr>
        <p:spPr>
          <a:xfrm>
            <a:off x="0" y="4772325"/>
            <a:ext cx="9144000" cy="3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0"/>
          <p:cNvSpPr/>
          <p:nvPr/>
        </p:nvSpPr>
        <p:spPr>
          <a:xfrm flipH="1">
            <a:off x="8433163" y="0"/>
            <a:ext cx="707700" cy="3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0"/>
          <p:cNvSpPr/>
          <p:nvPr/>
        </p:nvSpPr>
        <p:spPr>
          <a:xfrm flipH="1">
            <a:off x="3088" y="0"/>
            <a:ext cx="707700" cy="72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SECTION_TITLE_AND_DESCRIPTION_1_1_3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923550" y="21040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subTitle" idx="1"/>
          </p:nvPr>
        </p:nvSpPr>
        <p:spPr>
          <a:xfrm>
            <a:off x="923550" y="2475136"/>
            <a:ext cx="2190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title" idx="2"/>
          </p:nvPr>
        </p:nvSpPr>
        <p:spPr>
          <a:xfrm>
            <a:off x="923550" y="3506341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subTitle" idx="3"/>
          </p:nvPr>
        </p:nvSpPr>
        <p:spPr>
          <a:xfrm>
            <a:off x="923550" y="3877413"/>
            <a:ext cx="2190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title" idx="4"/>
          </p:nvPr>
        </p:nvSpPr>
        <p:spPr>
          <a:xfrm>
            <a:off x="6029625" y="21040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6" name="Google Shape;186;p31"/>
          <p:cNvSpPr txBox="1">
            <a:spLocks noGrp="1"/>
          </p:cNvSpPr>
          <p:nvPr>
            <p:ph type="subTitle" idx="5"/>
          </p:nvPr>
        </p:nvSpPr>
        <p:spPr>
          <a:xfrm>
            <a:off x="6029625" y="2475137"/>
            <a:ext cx="2190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title" idx="6"/>
          </p:nvPr>
        </p:nvSpPr>
        <p:spPr>
          <a:xfrm>
            <a:off x="6029625" y="350634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subTitle" idx="7"/>
          </p:nvPr>
        </p:nvSpPr>
        <p:spPr>
          <a:xfrm>
            <a:off x="6029625" y="3877414"/>
            <a:ext cx="2190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title" idx="8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90" name="Google Shape;190;p31"/>
          <p:cNvSpPr/>
          <p:nvPr/>
        </p:nvSpPr>
        <p:spPr>
          <a:xfrm>
            <a:off x="5575" y="-5125"/>
            <a:ext cx="707700" cy="145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1"/>
          <p:cNvSpPr/>
          <p:nvPr/>
        </p:nvSpPr>
        <p:spPr>
          <a:xfrm>
            <a:off x="8435675" y="719350"/>
            <a:ext cx="707700" cy="145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1"/>
          <p:cNvSpPr/>
          <p:nvPr/>
        </p:nvSpPr>
        <p:spPr>
          <a:xfrm>
            <a:off x="5575" y="4783500"/>
            <a:ext cx="7077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SECTION_TITLE_AND_DESCRIPTION_1_1_4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/>
          <p:nvPr/>
        </p:nvSpPr>
        <p:spPr>
          <a:xfrm>
            <a:off x="0" y="4776850"/>
            <a:ext cx="9144000" cy="36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SECTION_TITLE_AND_DESCRIPTION_1_1_4_2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/>
          <p:nvPr/>
        </p:nvSpPr>
        <p:spPr>
          <a:xfrm>
            <a:off x="0" y="719350"/>
            <a:ext cx="713100" cy="441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3"/>
          <p:cNvSpPr/>
          <p:nvPr/>
        </p:nvSpPr>
        <p:spPr>
          <a:xfrm>
            <a:off x="8430775" y="2571750"/>
            <a:ext cx="713100" cy="25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3"/>
          <p:cNvSpPr/>
          <p:nvPr/>
        </p:nvSpPr>
        <p:spPr>
          <a:xfrm>
            <a:off x="8430775" y="-1600"/>
            <a:ext cx="713100" cy="72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SECTION_TITLE_AND_DESCRIPTION_1_2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5300" y="2162570"/>
            <a:ext cx="9133500" cy="44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4"/>
          <p:cNvSpPr/>
          <p:nvPr/>
        </p:nvSpPr>
        <p:spPr>
          <a:xfrm>
            <a:off x="5300" y="3502195"/>
            <a:ext cx="9133500" cy="4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4"/>
          <p:cNvSpPr/>
          <p:nvPr/>
        </p:nvSpPr>
        <p:spPr>
          <a:xfrm>
            <a:off x="5300" y="0"/>
            <a:ext cx="9133500" cy="175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>
            <a:off x="986300" y="2162570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6" name="Google Shape;206;p34"/>
          <p:cNvSpPr txBox="1">
            <a:spLocks noGrp="1"/>
          </p:cNvSpPr>
          <p:nvPr>
            <p:ph type="subTitle" idx="1"/>
          </p:nvPr>
        </p:nvSpPr>
        <p:spPr>
          <a:xfrm>
            <a:off x="813650" y="2609843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title" idx="2"/>
          </p:nvPr>
        </p:nvSpPr>
        <p:spPr>
          <a:xfrm>
            <a:off x="3544350" y="2162570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subTitle" idx="3"/>
          </p:nvPr>
        </p:nvSpPr>
        <p:spPr>
          <a:xfrm>
            <a:off x="3371700" y="2609843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title" idx="4"/>
          </p:nvPr>
        </p:nvSpPr>
        <p:spPr>
          <a:xfrm>
            <a:off x="6102400" y="2162570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0" name="Google Shape;210;p34"/>
          <p:cNvSpPr txBox="1">
            <a:spLocks noGrp="1"/>
          </p:cNvSpPr>
          <p:nvPr>
            <p:ph type="subTitle" idx="5"/>
          </p:nvPr>
        </p:nvSpPr>
        <p:spPr>
          <a:xfrm>
            <a:off x="5929750" y="2609843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 idx="6"/>
          </p:nvPr>
        </p:nvSpPr>
        <p:spPr>
          <a:xfrm>
            <a:off x="986300" y="3502195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2" name="Google Shape;212;p34"/>
          <p:cNvSpPr txBox="1">
            <a:spLocks noGrp="1"/>
          </p:cNvSpPr>
          <p:nvPr>
            <p:ph type="subTitle" idx="7"/>
          </p:nvPr>
        </p:nvSpPr>
        <p:spPr>
          <a:xfrm>
            <a:off x="813650" y="3949481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3" name="Google Shape;213;p34"/>
          <p:cNvSpPr txBox="1">
            <a:spLocks noGrp="1"/>
          </p:cNvSpPr>
          <p:nvPr>
            <p:ph type="title" idx="8"/>
          </p:nvPr>
        </p:nvSpPr>
        <p:spPr>
          <a:xfrm>
            <a:off x="3544350" y="3502195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4" name="Google Shape;214;p34"/>
          <p:cNvSpPr txBox="1">
            <a:spLocks noGrp="1"/>
          </p:cNvSpPr>
          <p:nvPr>
            <p:ph type="subTitle" idx="9"/>
          </p:nvPr>
        </p:nvSpPr>
        <p:spPr>
          <a:xfrm>
            <a:off x="3371700" y="3949481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title" idx="13"/>
          </p:nvPr>
        </p:nvSpPr>
        <p:spPr>
          <a:xfrm>
            <a:off x="6102400" y="3502195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6" name="Google Shape;216;p34"/>
          <p:cNvSpPr txBox="1">
            <a:spLocks noGrp="1"/>
          </p:cNvSpPr>
          <p:nvPr>
            <p:ph type="subTitle" idx="14"/>
          </p:nvPr>
        </p:nvSpPr>
        <p:spPr>
          <a:xfrm>
            <a:off x="5929750" y="3949481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7" name="Google Shape;217;p34"/>
          <p:cNvSpPr txBox="1">
            <a:spLocks noGrp="1"/>
          </p:cNvSpPr>
          <p:nvPr>
            <p:ph type="title" idx="15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18" name="Google Shape;218;p34"/>
          <p:cNvSpPr/>
          <p:nvPr/>
        </p:nvSpPr>
        <p:spPr>
          <a:xfrm>
            <a:off x="7926175" y="0"/>
            <a:ext cx="1217700" cy="36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4"/>
          <p:cNvSpPr/>
          <p:nvPr/>
        </p:nvSpPr>
        <p:spPr>
          <a:xfrm>
            <a:off x="0" y="1028700"/>
            <a:ext cx="713100" cy="36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ITLE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/>
          <p:nvPr/>
        </p:nvSpPr>
        <p:spPr>
          <a:xfrm>
            <a:off x="0" y="0"/>
            <a:ext cx="388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5"/>
          <p:cNvSpPr txBox="1">
            <a:spLocks noGrp="1"/>
          </p:cNvSpPr>
          <p:nvPr>
            <p:ph type="ctrTitle"/>
          </p:nvPr>
        </p:nvSpPr>
        <p:spPr>
          <a:xfrm>
            <a:off x="592425" y="594400"/>
            <a:ext cx="2691300" cy="13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Work Sans ExtraBold"/>
              <a:buNone/>
              <a:defRPr sz="50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3" name="Google Shape;223;p35"/>
          <p:cNvSpPr txBox="1">
            <a:spLocks noGrp="1"/>
          </p:cNvSpPr>
          <p:nvPr>
            <p:ph type="subTitle" idx="1"/>
          </p:nvPr>
        </p:nvSpPr>
        <p:spPr>
          <a:xfrm>
            <a:off x="592423" y="1908225"/>
            <a:ext cx="2691300" cy="10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4" name="Google Shape;224;p35"/>
          <p:cNvSpPr txBox="1"/>
          <p:nvPr/>
        </p:nvSpPr>
        <p:spPr>
          <a:xfrm>
            <a:off x="602175" y="3532850"/>
            <a:ext cx="26913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Stories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8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25" name="Google Shape;225;p35"/>
          <p:cNvGrpSpPr/>
          <p:nvPr/>
        </p:nvGrpSpPr>
        <p:grpSpPr>
          <a:xfrm>
            <a:off x="0" y="0"/>
            <a:ext cx="9143975" cy="5143500"/>
            <a:chOff x="0" y="0"/>
            <a:chExt cx="9143975" cy="5143500"/>
          </a:xfrm>
        </p:grpSpPr>
        <p:sp>
          <p:nvSpPr>
            <p:cNvPr id="226" name="Google Shape;226;p35"/>
            <p:cNvSpPr/>
            <p:nvPr/>
          </p:nvSpPr>
          <p:spPr>
            <a:xfrm>
              <a:off x="3538075" y="0"/>
              <a:ext cx="3315900" cy="71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8430775" y="0"/>
              <a:ext cx="713100" cy="35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0" y="4787100"/>
              <a:ext cx="713100" cy="35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7791875" y="4787100"/>
              <a:ext cx="1352100" cy="35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5"/>
            <p:cNvSpPr/>
            <p:nvPr/>
          </p:nvSpPr>
          <p:spPr>
            <a:xfrm>
              <a:off x="3887725" y="1075800"/>
              <a:ext cx="2293200" cy="35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arala"/>
              <a:buNone/>
              <a:defRPr sz="35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ctrTitle"/>
          </p:nvPr>
        </p:nvSpPr>
        <p:spPr>
          <a:xfrm>
            <a:off x="293875" y="751650"/>
            <a:ext cx="3996900" cy="30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>
                <a:solidFill>
                  <a:schemeClr val="lt1"/>
                </a:solidFill>
              </a:rPr>
              <a:t>Automated Entry-Exit System using Image Processing</a:t>
            </a:r>
            <a:endParaRPr sz="4200">
              <a:solidFill>
                <a:schemeClr val="lt1"/>
              </a:solidFill>
            </a:endParaRPr>
          </a:p>
        </p:txBody>
      </p:sp>
      <p:sp>
        <p:nvSpPr>
          <p:cNvPr id="236" name="Google Shape;236;p36"/>
          <p:cNvSpPr txBox="1"/>
          <p:nvPr/>
        </p:nvSpPr>
        <p:spPr>
          <a:xfrm>
            <a:off x="7108425" y="4712425"/>
            <a:ext cx="22776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Group 3</a:t>
            </a:r>
            <a:endParaRPr sz="21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6"/>
          <p:cNvSpPr txBox="1"/>
          <p:nvPr/>
        </p:nvSpPr>
        <p:spPr>
          <a:xfrm>
            <a:off x="720500" y="-64625"/>
            <a:ext cx="42129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DA526 : Project</a:t>
            </a:r>
            <a:endParaRPr sz="2000"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6"/>
          <p:cNvSpPr txBox="1"/>
          <p:nvPr/>
        </p:nvSpPr>
        <p:spPr>
          <a:xfrm>
            <a:off x="-1400" y="4066650"/>
            <a:ext cx="24294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Akshay Bhosale  234101006</a:t>
            </a:r>
            <a:endParaRPr sz="11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Ritik Koshta         234101044</a:t>
            </a:r>
            <a:endParaRPr sz="11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Rumit Gore	         234101045</a:t>
            </a:r>
            <a:endParaRPr sz="11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325" y="659975"/>
            <a:ext cx="3556124" cy="355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>
            <a:spLocks noGrp="1"/>
          </p:cNvSpPr>
          <p:nvPr>
            <p:ph type="title" idx="2"/>
          </p:nvPr>
        </p:nvSpPr>
        <p:spPr>
          <a:xfrm>
            <a:off x="4724400" y="804300"/>
            <a:ext cx="4301700" cy="15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48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9" name="Google Shape;299;p45"/>
          <p:cNvPicPr preferRelativeResize="0"/>
          <p:nvPr/>
        </p:nvPicPr>
        <p:blipFill rotWithShape="1">
          <a:blip r:embed="rId3">
            <a:alphaModFix/>
          </a:blip>
          <a:srcRect l="18450" t="13355" r="11423" b="14488"/>
          <a:stretch/>
        </p:blipFill>
        <p:spPr>
          <a:xfrm>
            <a:off x="641772" y="751575"/>
            <a:ext cx="3714226" cy="382172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5"/>
          <p:cNvSpPr txBox="1"/>
          <p:nvPr/>
        </p:nvSpPr>
        <p:spPr>
          <a:xfrm>
            <a:off x="4994550" y="2749400"/>
            <a:ext cx="38790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Akshay Bhosale  234101006</a:t>
            </a:r>
            <a:endParaRPr sz="17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Ritik Koshta         234101044</a:t>
            </a:r>
            <a:endParaRPr sz="17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Rumit Gore	 </a:t>
            </a:r>
            <a:r>
              <a:rPr lang="en" sz="17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234101045</a:t>
            </a:r>
            <a:endParaRPr sz="17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>
            <a:spLocks noGrp="1"/>
          </p:cNvSpPr>
          <p:nvPr>
            <p:ph type="title"/>
          </p:nvPr>
        </p:nvSpPr>
        <p:spPr>
          <a:xfrm>
            <a:off x="596975" y="5790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25E"/>
                </a:solidFill>
              </a:rPr>
              <a:t>Problem Statement</a:t>
            </a:r>
            <a:endParaRPr>
              <a:solidFill>
                <a:srgbClr val="FF725E"/>
              </a:solidFill>
            </a:endParaRPr>
          </a:p>
        </p:txBody>
      </p:sp>
      <p:pic>
        <p:nvPicPr>
          <p:cNvPr id="245" name="Google Shape;2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150" y="1230423"/>
            <a:ext cx="2472225" cy="329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5425" y="1230425"/>
            <a:ext cx="2472225" cy="329627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7"/>
          <p:cNvSpPr txBox="1"/>
          <p:nvPr/>
        </p:nvSpPr>
        <p:spPr>
          <a:xfrm>
            <a:off x="714950" y="1220600"/>
            <a:ext cx="2941200" cy="28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current entry and exit process at Khokha gate is </a:t>
            </a:r>
            <a:r>
              <a:rPr lang="en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manual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causing </a:t>
            </a:r>
            <a:r>
              <a:rPr lang="en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long queues,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paper wastage, and issues like </a:t>
            </a:r>
            <a:r>
              <a:rPr lang="en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fake entries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missed exits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Our system needs an upgrade to match today's digital era.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7"/>
          <p:cNvSpPr txBox="1"/>
          <p:nvPr/>
        </p:nvSpPr>
        <p:spPr>
          <a:xfrm>
            <a:off x="3645450" y="4459475"/>
            <a:ext cx="25521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Manual entry</a:t>
            </a:r>
            <a:endParaRPr sz="1000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7"/>
          <p:cNvSpPr txBox="1"/>
          <p:nvPr/>
        </p:nvSpPr>
        <p:spPr>
          <a:xfrm>
            <a:off x="6388650" y="4459475"/>
            <a:ext cx="25521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Log books of just this week</a:t>
            </a:r>
            <a:endParaRPr sz="1000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>
            <a:spLocks noGrp="1"/>
          </p:cNvSpPr>
          <p:nvPr>
            <p:ph type="title"/>
          </p:nvPr>
        </p:nvSpPr>
        <p:spPr>
          <a:xfrm>
            <a:off x="596975" y="5790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25E"/>
                </a:solidFill>
              </a:rPr>
              <a:t>Proposed Solution</a:t>
            </a:r>
            <a:endParaRPr>
              <a:solidFill>
                <a:srgbClr val="FF725E"/>
              </a:solidFill>
            </a:endParaRPr>
          </a:p>
        </p:txBody>
      </p:sp>
      <p:sp>
        <p:nvSpPr>
          <p:cNvPr id="255" name="Google Shape;255;p38"/>
          <p:cNvSpPr txBox="1"/>
          <p:nvPr/>
        </p:nvSpPr>
        <p:spPr>
          <a:xfrm>
            <a:off x="708025" y="1203650"/>
            <a:ext cx="7067700" cy="3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➢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 are introducing an </a:t>
            </a:r>
            <a:r>
              <a:rPr lang="en" b="1" u="sng">
                <a:latin typeface="Montserrat"/>
                <a:ea typeface="Montserrat"/>
                <a:cs typeface="Montserrat"/>
                <a:sym typeface="Montserrat"/>
              </a:rPr>
              <a:t>automated entry and exit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system using image processing technology. This system will capture ID card photos and use image processing algorithms to </a:t>
            </a:r>
            <a:r>
              <a:rPr lang="en" b="1" u="sng">
                <a:latin typeface="Montserrat"/>
                <a:ea typeface="Montserrat"/>
                <a:cs typeface="Montserrat"/>
                <a:sym typeface="Montserrat"/>
              </a:rPr>
              <a:t>automatically log entry and exit times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, along with details like name and ID.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➢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Additionally, we aim to create a </a:t>
            </a:r>
            <a:r>
              <a:rPr lang="en" b="1" u="sng">
                <a:latin typeface="Montserrat"/>
                <a:ea typeface="Montserrat"/>
                <a:cs typeface="Montserrat"/>
                <a:sym typeface="Montserrat"/>
              </a:rPr>
              <a:t>centralized system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that allows entry through one gate and exit through another, further streamlining the process.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596975" y="5790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Method</a:t>
            </a:r>
            <a:endParaRPr>
              <a:solidFill>
                <a:srgbClr val="FF725E"/>
              </a:solidFill>
            </a:endParaRPr>
          </a:p>
        </p:txBody>
      </p:sp>
      <p:sp>
        <p:nvSpPr>
          <p:cNvPr id="261" name="Google Shape;261;p39"/>
          <p:cNvSpPr txBox="1"/>
          <p:nvPr/>
        </p:nvSpPr>
        <p:spPr>
          <a:xfrm>
            <a:off x="708025" y="1203650"/>
            <a:ext cx="7067700" cy="3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Object Detection using YOLO (ID Card detection).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Getting an ID Card image.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Processing the image.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Montserrat"/>
                <a:ea typeface="Montserrat"/>
                <a:cs typeface="Montserrat"/>
                <a:sym typeface="Montserrat"/>
              </a:rPr>
              <a:t>Classifying ID - ID Card, Aadhar Card, Driving License ( ML Classification model).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Extracting Students image from ID card (Image Processing).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Montserrat"/>
                <a:ea typeface="Montserrat"/>
                <a:cs typeface="Montserrat"/>
                <a:sym typeface="Montserrat"/>
              </a:rPr>
              <a:t>Checking if Live student image matches with that of ID card (Face Recognition).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Montserrat"/>
                <a:ea typeface="Montserrat"/>
                <a:cs typeface="Montserrat"/>
                <a:sym typeface="Montserrat"/>
              </a:rPr>
              <a:t>Extracting required text from ID Card (Text Extraction).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Checking the data with maintained Database.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Marking the Entry/ Exit.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Time limit Alert.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>
            <a:spLocks noGrp="1"/>
          </p:cNvSpPr>
          <p:nvPr>
            <p:ph type="title"/>
          </p:nvPr>
        </p:nvSpPr>
        <p:spPr>
          <a:xfrm>
            <a:off x="716575" y="1843197"/>
            <a:ext cx="7950000" cy="11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2"/>
                </a:solidFill>
              </a:rPr>
              <a:t>Demo</a:t>
            </a:r>
            <a:endParaRPr sz="6000">
              <a:solidFill>
                <a:srgbClr val="FF725E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>
            <a:spLocks noGrp="1"/>
          </p:cNvSpPr>
          <p:nvPr>
            <p:ph type="title"/>
          </p:nvPr>
        </p:nvSpPr>
        <p:spPr>
          <a:xfrm>
            <a:off x="596975" y="5790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Dataset</a:t>
            </a:r>
            <a:endParaRPr>
              <a:solidFill>
                <a:srgbClr val="FF725E"/>
              </a:solidFill>
            </a:endParaRPr>
          </a:p>
        </p:txBody>
      </p:sp>
      <p:sp>
        <p:nvSpPr>
          <p:cNvPr id="272" name="Google Shape;272;p41"/>
          <p:cNvSpPr txBox="1"/>
          <p:nvPr/>
        </p:nvSpPr>
        <p:spPr>
          <a:xfrm>
            <a:off x="708025" y="1203650"/>
            <a:ext cx="7067700" cy="3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 have used our own </a:t>
            </a: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Custom dataset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which included photos of IITG student ID cards.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It has been used for training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➢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YOLO Object detection Model.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➢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Classification Model.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 are also maintaining a </a:t>
            </a: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which has information about IITG students to verify their details.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>
            <a:spLocks noGrp="1"/>
          </p:cNvSpPr>
          <p:nvPr>
            <p:ph type="title"/>
          </p:nvPr>
        </p:nvSpPr>
        <p:spPr>
          <a:xfrm>
            <a:off x="596975" y="5790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Experiments </a:t>
            </a:r>
            <a:endParaRPr>
              <a:solidFill>
                <a:srgbClr val="FF725E"/>
              </a:solidFill>
            </a:endParaRPr>
          </a:p>
        </p:txBody>
      </p:sp>
      <p:sp>
        <p:nvSpPr>
          <p:cNvPr id="278" name="Google Shape;278;p42"/>
          <p:cNvSpPr txBox="1"/>
          <p:nvPr/>
        </p:nvSpPr>
        <p:spPr>
          <a:xfrm>
            <a:off x="708025" y="1051250"/>
            <a:ext cx="76038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 tested our System in the Real Environment.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9" name="Google Shape;27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467050"/>
            <a:ext cx="4089124" cy="306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1661" y="1467050"/>
            <a:ext cx="4064277" cy="242120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2"/>
          <p:cNvSpPr txBox="1"/>
          <p:nvPr/>
        </p:nvSpPr>
        <p:spPr>
          <a:xfrm>
            <a:off x="5036050" y="4078100"/>
            <a:ext cx="39555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Received positive feedback from both Guards and Students passing by.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>
            <a:spLocks noGrp="1"/>
          </p:cNvSpPr>
          <p:nvPr>
            <p:ph type="title"/>
          </p:nvPr>
        </p:nvSpPr>
        <p:spPr>
          <a:xfrm>
            <a:off x="596975" y="5790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Challenges</a:t>
            </a:r>
            <a:endParaRPr>
              <a:solidFill>
                <a:srgbClr val="FF725E"/>
              </a:solidFill>
            </a:endParaRPr>
          </a:p>
        </p:txBody>
      </p:sp>
      <p:sp>
        <p:nvSpPr>
          <p:cNvPr id="287" name="Google Shape;287;p43"/>
          <p:cNvSpPr txBox="1"/>
          <p:nvPr/>
        </p:nvSpPr>
        <p:spPr>
          <a:xfrm>
            <a:off x="715225" y="1195800"/>
            <a:ext cx="7067700" cy="3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➢"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Dependency issues.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Solved using virtual environment.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➢"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Importing errors.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Had to install and import manually (eg. dlib for face recognition).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➢"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Integration issues.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Debugged and resolved each error.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➢"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Processing time.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Working on most relevant data.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➢"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Videos/ Image resolution.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Used better cameras.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>
            <a:spLocks noGrp="1"/>
          </p:cNvSpPr>
          <p:nvPr>
            <p:ph type="title"/>
          </p:nvPr>
        </p:nvSpPr>
        <p:spPr>
          <a:xfrm>
            <a:off x="596975" y="5790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Conclusion</a:t>
            </a:r>
            <a:endParaRPr>
              <a:solidFill>
                <a:srgbClr val="FF725E"/>
              </a:solidFill>
            </a:endParaRPr>
          </a:p>
        </p:txBody>
      </p:sp>
      <p:sp>
        <p:nvSpPr>
          <p:cNvPr id="293" name="Google Shape;293;p44"/>
          <p:cNvSpPr txBox="1"/>
          <p:nvPr/>
        </p:nvSpPr>
        <p:spPr>
          <a:xfrm>
            <a:off x="708025" y="1203650"/>
            <a:ext cx="7067700" cy="3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Improved </a:t>
            </a: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efficiency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Reduced long </a:t>
            </a: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queues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, minimized </a:t>
            </a: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paper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wastage, and addressed issues related to </a:t>
            </a: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fake entries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missed exits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system becomes more </a:t>
            </a: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seamless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reliable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for logging entry and exit times.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centralized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system for entry and exit through separate gates further streamlines the process, enhancing overall user experience.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This project serves as a stepping stone towards a more advanced and efficient entry and exit management system, paving the way for future technological advancements in campus security and administration.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Microsoft Office PowerPoint</Application>
  <PresentationFormat>On-screen Show (16:9)</PresentationFormat>
  <Paragraphs>61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Lato</vt:lpstr>
      <vt:lpstr>Sarala</vt:lpstr>
      <vt:lpstr>Montserrat</vt:lpstr>
      <vt:lpstr>Work Sans ExtraBold</vt:lpstr>
      <vt:lpstr>Arial</vt:lpstr>
      <vt:lpstr>Simple Light</vt:lpstr>
      <vt:lpstr>Final Project Proposal by Slidesgo</vt:lpstr>
      <vt:lpstr>Automated Entry-Exit System using Image Processing</vt:lpstr>
      <vt:lpstr>Problem Statement</vt:lpstr>
      <vt:lpstr>Proposed Solution</vt:lpstr>
      <vt:lpstr>Method</vt:lpstr>
      <vt:lpstr>Demo</vt:lpstr>
      <vt:lpstr>Dataset</vt:lpstr>
      <vt:lpstr>Experiments </vt:lpstr>
      <vt:lpstr>Challenges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Entry-Exit System using Image Processing</dc:title>
  <cp:lastModifiedBy>Ritik Dekoshta</cp:lastModifiedBy>
  <cp:revision>1</cp:revision>
  <dcterms:modified xsi:type="dcterms:W3CDTF">2024-04-26T12:15:20Z</dcterms:modified>
</cp:coreProperties>
</file>