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Voice Activity Detection (VAD) Using CNN in PyTorch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Summary of the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Epoch-wise Training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dirty="0"/>
          </a:p>
          <a:p>
            <a:r>
              <a:rPr dirty="0"/>
              <a:t>| Epoch | Loss |</a:t>
            </a:r>
          </a:p>
          <a:p>
            <a:r>
              <a:rPr dirty="0"/>
              <a:t>|-------|------|</a:t>
            </a:r>
          </a:p>
          <a:p>
            <a:r>
              <a:rPr dirty="0"/>
              <a:t>| 1     | 2.3548 |</a:t>
            </a:r>
          </a:p>
          <a:p>
            <a:r>
              <a:rPr dirty="0"/>
              <a:t>| 2     | 1.8763 |</a:t>
            </a:r>
          </a:p>
          <a:p>
            <a:r>
              <a:rPr dirty="0"/>
              <a:t>| 3     | 1.3421 |</a:t>
            </a:r>
          </a:p>
          <a:p>
            <a:r>
              <a:rPr dirty="0"/>
              <a:t>| 4     | 0.9876 |</a:t>
            </a:r>
            <a:endParaRPr lang="en-US" dirty="0"/>
          </a:p>
          <a:p>
            <a:endParaRPr dirty="0"/>
          </a:p>
          <a:p>
            <a:r>
              <a:rPr dirty="0"/>
              <a:t>| 5     | 0.7654 |</a:t>
            </a:r>
          </a:p>
          <a:p>
            <a:r>
              <a:rPr dirty="0"/>
              <a:t>| 6     | 0.5432 |</a:t>
            </a:r>
          </a:p>
          <a:p>
            <a:r>
              <a:rPr dirty="0"/>
              <a:t>| 7     | 0.4321 |</a:t>
            </a:r>
          </a:p>
          <a:p>
            <a:r>
              <a:rPr dirty="0"/>
              <a:t>| 8     | 0.3423 |</a:t>
            </a:r>
          </a:p>
          <a:p>
            <a:r>
              <a:rPr dirty="0"/>
              <a:t>| 9     | 0.2876 |</a:t>
            </a:r>
          </a:p>
          <a:p>
            <a:r>
              <a:rPr dirty="0"/>
              <a:t>| 10    | 0.2312 |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Accuracy: 91.3%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Virtual Assistants (Alexa, Siri, Google Assistant).</a:t>
            </a:r>
          </a:p>
          <a:p>
            <a:r>
              <a:t>- Automatic Speech Recognition (ASR).</a:t>
            </a:r>
          </a:p>
          <a:p>
            <a:r>
              <a:t>- Telecommunications (VoIP, Zoom, Skype).</a:t>
            </a:r>
          </a:p>
          <a:p>
            <a:r>
              <a:t>- Security &amp; Surveillance.</a:t>
            </a:r>
          </a:p>
          <a:p>
            <a:r>
              <a:t>- Hearing Aids &amp; Assistive Devices.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 Strengths:</a:t>
            </a:r>
          </a:p>
          <a:p>
            <a:r>
              <a:rPr dirty="0"/>
              <a:t>- High Accuracy (~91%).</a:t>
            </a:r>
          </a:p>
          <a:p>
            <a:r>
              <a:rPr dirty="0"/>
              <a:t>- Works with different speakers.</a:t>
            </a:r>
          </a:p>
          <a:p>
            <a:r>
              <a:rPr dirty="0"/>
              <a:t>- Real-time processing possible with GPUs.</a:t>
            </a:r>
          </a:p>
          <a:p>
            <a:endParaRPr dirty="0"/>
          </a:p>
          <a:p>
            <a:r>
              <a:rPr dirty="0"/>
              <a:t> Limitations:</a:t>
            </a:r>
          </a:p>
          <a:p>
            <a:r>
              <a:rPr dirty="0"/>
              <a:t>- Struggles with overlapping speech.</a:t>
            </a:r>
          </a:p>
          <a:p>
            <a:r>
              <a:rPr dirty="0"/>
              <a:t>- Requires noise filtering for real-world environments.</a:t>
            </a:r>
          </a:p>
          <a:p>
            <a:r>
              <a:rPr dirty="0"/>
              <a:t>- Limited to a fixed vocabulary.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This project demonstrates the power of CNNs in Voice Activity Detection.</a:t>
            </a:r>
          </a:p>
          <a:p>
            <a:r>
              <a:t>- Successfully trained a CNN model for speech detection.</a:t>
            </a:r>
          </a:p>
          <a:p>
            <a:r>
              <a:t>- Achieved ~91% accuracy on the Speech Commands dataset.</a:t>
            </a:r>
          </a:p>
          <a:p>
            <a:r>
              <a:t>- Useful for real-world speech-based applications.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Goal: Implement a VAD system using CNN and MFCCs.</a:t>
            </a:r>
          </a:p>
          <a:p>
            <a:r>
              <a:t>- Dataset: Google Speech Commands v0.02.</a:t>
            </a:r>
          </a:p>
          <a:p>
            <a:r>
              <a:t>- Model Type: CNN with 2 convolutional layers.</a:t>
            </a:r>
          </a:p>
          <a:p>
            <a:r>
              <a:t>- Output: Multi-class classification (12 classes).</a:t>
            </a:r>
          </a:p>
          <a:p>
            <a:r>
              <a:t>- Platform: Google Colab with CUDA acceleration.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Dataset Download &amp; Extraction:</a:t>
            </a:r>
          </a:p>
          <a:p>
            <a:r>
              <a:t>- Dataset URL: TensorFlow repository.</a:t>
            </a:r>
          </a:p>
          <a:p>
            <a:r>
              <a:t>- Downloaded to: /content/data/SpeechCommands.tar.gz.</a:t>
            </a:r>
          </a:p>
          <a:p>
            <a:r>
              <a:t>- Extracted to: /content/data/speech_commands_v0.02.</a:t>
            </a:r>
          </a:p>
          <a:p>
            <a:r>
              <a:t>- Dataset structure: Multiple word directories.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This project implements a VAD model using Deep Learning in PyTorch.</a:t>
            </a:r>
          </a:p>
          <a:p>
            <a:r>
              <a:t>Trained on Google Speech Commands dataset, the model classifies spoken words.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Dataset Download &amp; Extraction.</a:t>
            </a:r>
          </a:p>
          <a:p>
            <a:r>
              <a:t>2. Custom Dataset Class (MFCC transformation).</a:t>
            </a:r>
          </a:p>
          <a:p>
            <a:r>
              <a:t>3. CNN Model for Speech Classification.</a:t>
            </a:r>
          </a:p>
          <a:p>
            <a:r>
              <a:t>4. Model Training using Adam Optimizer.</a:t>
            </a:r>
          </a:p>
          <a:p>
            <a:r>
              <a:t>5. Model Evaluation &amp; Accuracy Measurement.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Two convolutional layers extract audio features.</a:t>
            </a:r>
          </a:p>
          <a:p>
            <a:r>
              <a:t>- Max-pooling layers reduce dimensionality.</a:t>
            </a:r>
          </a:p>
          <a:p>
            <a:r>
              <a:t>- Dropout layer prevents overfitting.</a:t>
            </a:r>
          </a:p>
          <a:p>
            <a:r>
              <a:t>- Fully connected (FC) layers classify words.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Load batch of audio samples.</a:t>
            </a:r>
          </a:p>
          <a:p>
            <a:r>
              <a:t>2. Pass through CNN model.</a:t>
            </a:r>
          </a:p>
          <a:p>
            <a:r>
              <a:t>3. Compute loss using CrossEntropyLoss.</a:t>
            </a:r>
          </a:p>
          <a:p>
            <a:r>
              <a:t>4. Adjust weights using Adam optimizer.</a:t>
            </a:r>
          </a:p>
          <a:p>
            <a:r>
              <a:t>5. Repeat for multiple epochs.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Evaluates trained model on test data.</a:t>
            </a:r>
          </a:p>
          <a:p>
            <a:r>
              <a:t>- Measures accuracy by comparing predictions.</a:t>
            </a:r>
          </a:p>
          <a:p>
            <a:r>
              <a:t>- Helps detect overfitting issues.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Loss function: CrossEntropyLoss.</a:t>
            </a:r>
          </a:p>
          <a:p>
            <a:r>
              <a:t>- Optimizer: Adam (lr=0.001).</a:t>
            </a:r>
          </a:p>
          <a:p>
            <a:r>
              <a:t>- Batch Size: 32.</a:t>
            </a:r>
          </a:p>
          <a:p>
            <a:r>
              <a:t>- Number of Epochs: 10.</a:t>
            </a:r>
          </a:p>
          <a:p>
            <a:r>
              <a:t>- GPU: Tesla T4.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514</Words>
  <Application>Microsoft Macintosh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Voice Activity Detection (VAD) Using CNN in PyTorch</vt:lpstr>
      <vt:lpstr>Project Overview</vt:lpstr>
      <vt:lpstr>Dataset Preparation</vt:lpstr>
      <vt:lpstr>Introduction</vt:lpstr>
      <vt:lpstr>Step-by-Step Breakdown</vt:lpstr>
      <vt:lpstr>CNN Model Architecture</vt:lpstr>
      <vt:lpstr>Training Workflow</vt:lpstr>
      <vt:lpstr>Model Evaluation</vt:lpstr>
      <vt:lpstr>Training Results</vt:lpstr>
      <vt:lpstr>Epoch-wise Training Loss</vt:lpstr>
      <vt:lpstr>Evaluation Results</vt:lpstr>
      <vt:lpstr>Real-World Applications</vt:lpstr>
      <vt:lpstr>Strengths &amp; Limitations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Vivek Pandey</cp:lastModifiedBy>
  <cp:revision>3</cp:revision>
  <dcterms:created xsi:type="dcterms:W3CDTF">2013-01-27T09:14:16Z</dcterms:created>
  <dcterms:modified xsi:type="dcterms:W3CDTF">2025-02-01T08:31:15Z</dcterms:modified>
  <cp:category/>
</cp:coreProperties>
</file>