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0"/>
  </p:notesMasterIdLst>
  <p:sldIdLst>
    <p:sldId id="263" r:id="rId2"/>
    <p:sldId id="264" r:id="rId3"/>
    <p:sldId id="265" r:id="rId4"/>
    <p:sldId id="266" r:id="rId5"/>
    <p:sldId id="268" r:id="rId6"/>
    <p:sldId id="269" r:id="rId7"/>
    <p:sldId id="267" r:id="rId8"/>
    <p:sldId id="260" r:id="rId9"/>
  </p:sldIdLst>
  <p:sldSz cx="9144000" cy="6858000" type="screen4x3"/>
  <p:notesSz cx="6858000" cy="9144000"/>
  <p:defaultTextStyle>
    <a:defPPr>
      <a:defRPr lang="en-A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27688"/>
    <a:srgbClr val="5E889D"/>
    <a:srgbClr val="94B0BE"/>
    <a:srgbClr val="4E3721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>
      <p:cViewPr varScale="1">
        <p:scale>
          <a:sx n="82" d="100"/>
          <a:sy n="82" d="100"/>
        </p:scale>
        <p:origin x="1474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AU" altLang="x-non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AU" altLang="x-none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x-none"/>
              <a:t>Click to edit Master text styles</a:t>
            </a:r>
          </a:p>
          <a:p>
            <a:pPr lvl="1"/>
            <a:r>
              <a:rPr lang="en-AU" altLang="x-none"/>
              <a:t>Second level</a:t>
            </a:r>
          </a:p>
          <a:p>
            <a:pPr lvl="2"/>
            <a:r>
              <a:rPr lang="en-AU" altLang="x-none"/>
              <a:t>Third level</a:t>
            </a:r>
          </a:p>
          <a:p>
            <a:pPr lvl="3"/>
            <a:r>
              <a:rPr lang="en-AU" altLang="x-none"/>
              <a:t>Fourth level</a:t>
            </a:r>
          </a:p>
          <a:p>
            <a:pPr lvl="4"/>
            <a:r>
              <a:rPr lang="en-AU" altLang="x-none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AU" altLang="x-none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8C604BE-0F0D-D04A-8219-1C702BFC3B16}" type="slidenum">
              <a:rPr lang="en-AU" altLang="x-none"/>
              <a:pPr/>
              <a:t>‹#›</a:t>
            </a:fld>
            <a:endParaRPr lang="en-AU" altLang="x-none"/>
          </a:p>
        </p:txBody>
      </p:sp>
    </p:spTree>
    <p:extLst>
      <p:ext uri="{BB962C8B-B14F-4D97-AF65-F5344CB8AC3E}">
        <p14:creationId xmlns:p14="http://schemas.microsoft.com/office/powerpoint/2010/main" val="10751269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043EA09-E4D9-3F49-9BA8-B447F6E8EEE0}" type="slidenum">
              <a:rPr lang="en-AU" altLang="x-none"/>
              <a:pPr/>
              <a:t>8</a:t>
            </a:fld>
            <a:endParaRPr lang="en-AU" altLang="x-none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15079399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0" y="4652963"/>
            <a:ext cx="9144000" cy="2205037"/>
          </a:xfrm>
          <a:prstGeom prst="rect">
            <a:avLst/>
          </a:prstGeom>
          <a:solidFill>
            <a:srgbClr val="94B0B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68313" y="4652963"/>
            <a:ext cx="8280400" cy="519112"/>
          </a:xfrm>
        </p:spPr>
        <p:txBody>
          <a:bodyPr>
            <a:spAutoFit/>
          </a:bodyPr>
          <a:lstStyle>
            <a:lvl1pPr marL="0" indent="0">
              <a:buFontTx/>
              <a:buNone/>
              <a:defRPr sz="2800"/>
            </a:lvl1pPr>
          </a:lstStyle>
          <a:p>
            <a:pPr lvl="0"/>
            <a:r>
              <a:rPr lang="en-AU" altLang="x-none" noProof="0"/>
              <a:t>Click to edit Master subtitle style</a:t>
            </a:r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 algn="l">
              <a:defRPr/>
            </a:lvl1pPr>
          </a:lstStyle>
          <a:p>
            <a:endParaRPr lang="en-AU" altLang="x-none"/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AU" altLang="x-none"/>
              <a:t>Footer text goes in here</a:t>
            </a:r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9F3E6DF8-AF08-4E4B-9CA5-1234BCB0AB19}" type="slidenum">
              <a:rPr lang="en-AU" altLang="x-none"/>
              <a:pPr/>
              <a:t>‹#›</a:t>
            </a:fld>
            <a:endParaRPr lang="en-AU" altLang="x-none"/>
          </a:p>
        </p:txBody>
      </p:sp>
      <p:sp>
        <p:nvSpPr>
          <p:cNvPr id="8200" name="Rectangle 8"/>
          <p:cNvSpPr>
            <a:spLocks noChangeArrowheads="1"/>
          </p:cNvSpPr>
          <p:nvPr/>
        </p:nvSpPr>
        <p:spPr bwMode="auto">
          <a:xfrm>
            <a:off x="0" y="0"/>
            <a:ext cx="9144000" cy="765175"/>
          </a:xfrm>
          <a:prstGeom prst="rect">
            <a:avLst/>
          </a:prstGeom>
          <a:solidFill>
            <a:srgbClr val="3333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x-none" altLang="x-none"/>
          </a:p>
        </p:txBody>
      </p:sp>
      <p:pic>
        <p:nvPicPr>
          <p:cNvPr id="8201" name="Picture 9" descr="ANU_LOGO_WHI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15888"/>
            <a:ext cx="1511300" cy="525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9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68313" y="1919288"/>
            <a:ext cx="8207375" cy="641350"/>
          </a:xfrm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AU" altLang="x-none" noProof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altLang="x-none"/>
              <a:t>Footer text goes in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6AF67C-1848-A64D-A1D8-DC5EA66A4258}" type="slidenum">
              <a:rPr lang="en-AU" altLang="x-none"/>
              <a:pPr/>
              <a:t>‹#›</a:t>
            </a:fld>
            <a:endParaRPr lang="en-AU" altLang="x-none"/>
          </a:p>
        </p:txBody>
      </p:sp>
    </p:spTree>
    <p:extLst>
      <p:ext uri="{BB962C8B-B14F-4D97-AF65-F5344CB8AC3E}">
        <p14:creationId xmlns:p14="http://schemas.microsoft.com/office/powerpoint/2010/main" val="978358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38925" y="765175"/>
            <a:ext cx="2058988" cy="53609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65175"/>
            <a:ext cx="6029325" cy="53609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altLang="x-none"/>
              <a:t>Footer text goes in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CE8A18-DF49-B248-B740-D51F7349A537}" type="slidenum">
              <a:rPr lang="en-AU" altLang="x-none"/>
              <a:pPr/>
              <a:t>‹#›</a:t>
            </a:fld>
            <a:endParaRPr lang="en-AU" altLang="x-none"/>
          </a:p>
        </p:txBody>
      </p:sp>
    </p:spTree>
    <p:extLst>
      <p:ext uri="{BB962C8B-B14F-4D97-AF65-F5344CB8AC3E}">
        <p14:creationId xmlns:p14="http://schemas.microsoft.com/office/powerpoint/2010/main" val="2128390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altLang="x-none"/>
              <a:t>Footer text goes in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9FC6BB-8C27-F94A-91F2-E83A92A465D1}" type="slidenum">
              <a:rPr lang="en-AU" altLang="x-none"/>
              <a:pPr/>
              <a:t>‹#›</a:t>
            </a:fld>
            <a:endParaRPr lang="en-AU" altLang="x-none"/>
          </a:p>
        </p:txBody>
      </p:sp>
    </p:spTree>
    <p:extLst>
      <p:ext uri="{BB962C8B-B14F-4D97-AF65-F5344CB8AC3E}">
        <p14:creationId xmlns:p14="http://schemas.microsoft.com/office/powerpoint/2010/main" val="1579714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altLang="x-none"/>
              <a:t>Footer text goes in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87EAC1-25B4-6649-AB5D-4B7E84931DA7}" type="slidenum">
              <a:rPr lang="en-AU" altLang="x-none"/>
              <a:pPr/>
              <a:t>‹#›</a:t>
            </a:fld>
            <a:endParaRPr lang="en-AU" altLang="x-none"/>
          </a:p>
        </p:txBody>
      </p:sp>
    </p:spTree>
    <p:extLst>
      <p:ext uri="{BB962C8B-B14F-4D97-AF65-F5344CB8AC3E}">
        <p14:creationId xmlns:p14="http://schemas.microsoft.com/office/powerpoint/2010/main" val="929559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16113"/>
            <a:ext cx="4038600" cy="4210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16113"/>
            <a:ext cx="4038600" cy="4210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altLang="x-none"/>
              <a:t>Footer text goes in here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A24F7C-11E0-8C43-95D0-813906CF76BC}" type="slidenum">
              <a:rPr lang="en-AU" altLang="x-none"/>
              <a:pPr/>
              <a:t>‹#›</a:t>
            </a:fld>
            <a:endParaRPr lang="en-AU" altLang="x-none"/>
          </a:p>
        </p:txBody>
      </p:sp>
    </p:spTree>
    <p:extLst>
      <p:ext uri="{BB962C8B-B14F-4D97-AF65-F5344CB8AC3E}">
        <p14:creationId xmlns:p14="http://schemas.microsoft.com/office/powerpoint/2010/main" val="162816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519261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885008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768748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885008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768748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x-non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altLang="x-none"/>
              <a:t>Footer text goes in here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DB8171-D680-7343-8453-43227B20E101}" type="slidenum">
              <a:rPr lang="en-AU" altLang="x-none"/>
              <a:pPr/>
              <a:t>‹#›</a:t>
            </a:fld>
            <a:endParaRPr lang="en-AU" altLang="x-none"/>
          </a:p>
        </p:txBody>
      </p:sp>
    </p:spTree>
    <p:extLst>
      <p:ext uri="{BB962C8B-B14F-4D97-AF65-F5344CB8AC3E}">
        <p14:creationId xmlns:p14="http://schemas.microsoft.com/office/powerpoint/2010/main" val="562833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altLang="x-none"/>
              <a:t>Footer text goes in here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817F97-46B2-A643-88E5-074E7847BE3C}" type="slidenum">
              <a:rPr lang="en-AU" altLang="x-none"/>
              <a:pPr/>
              <a:t>‹#›</a:t>
            </a:fld>
            <a:endParaRPr lang="en-AU" altLang="x-none"/>
          </a:p>
        </p:txBody>
      </p:sp>
    </p:spTree>
    <p:extLst>
      <p:ext uri="{BB962C8B-B14F-4D97-AF65-F5344CB8AC3E}">
        <p14:creationId xmlns:p14="http://schemas.microsoft.com/office/powerpoint/2010/main" val="2020569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x-non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altLang="x-none"/>
              <a:t>Footer text goes in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BDD000-5D8E-4740-8C73-50BC10866A03}" type="slidenum">
              <a:rPr lang="en-AU" altLang="x-none"/>
              <a:pPr/>
              <a:t>‹#›</a:t>
            </a:fld>
            <a:endParaRPr lang="en-AU" altLang="x-none"/>
          </a:p>
        </p:txBody>
      </p:sp>
    </p:spTree>
    <p:extLst>
      <p:ext uri="{BB962C8B-B14F-4D97-AF65-F5344CB8AC3E}">
        <p14:creationId xmlns:p14="http://schemas.microsoft.com/office/powerpoint/2010/main" val="1544457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676672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859631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281708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altLang="x-none"/>
              <a:t>Footer text goes in here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5A8E7A-4098-AB4E-8356-97C0B71B5837}" type="slidenum">
              <a:rPr lang="en-AU" altLang="x-none"/>
              <a:pPr/>
              <a:t>‹#›</a:t>
            </a:fld>
            <a:endParaRPr lang="en-AU" altLang="x-none"/>
          </a:p>
        </p:txBody>
      </p:sp>
    </p:spTree>
    <p:extLst>
      <p:ext uri="{BB962C8B-B14F-4D97-AF65-F5344CB8AC3E}">
        <p14:creationId xmlns:p14="http://schemas.microsoft.com/office/powerpoint/2010/main" val="1068512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676672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1147663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281708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altLang="x-none"/>
              <a:t>Footer text goes in here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FA26A6-4122-6144-85F0-3BBCE759E0C0}" type="slidenum">
              <a:rPr lang="en-AU" altLang="x-none"/>
              <a:pPr/>
              <a:t>‹#›</a:t>
            </a:fld>
            <a:endParaRPr lang="en-AU" altLang="x-none"/>
          </a:p>
        </p:txBody>
      </p:sp>
    </p:spTree>
    <p:extLst>
      <p:ext uri="{BB962C8B-B14F-4D97-AF65-F5344CB8AC3E}">
        <p14:creationId xmlns:p14="http://schemas.microsoft.com/office/powerpoint/2010/main" val="1232558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6597650"/>
            <a:ext cx="9144000" cy="260350"/>
          </a:xfrm>
          <a:prstGeom prst="rect">
            <a:avLst/>
          </a:prstGeom>
          <a:solidFill>
            <a:srgbClr val="94B0B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765175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x-none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16113"/>
            <a:ext cx="8229600" cy="421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x-none"/>
              <a:t>Click to edit Master text styles</a:t>
            </a:r>
          </a:p>
          <a:p>
            <a:pPr lvl="1"/>
            <a:r>
              <a:rPr lang="en-AU" altLang="x-none"/>
              <a:t>Second level</a:t>
            </a:r>
          </a:p>
          <a:p>
            <a:pPr lvl="2"/>
            <a:r>
              <a:rPr lang="en-AU" altLang="x-none"/>
              <a:t>Third level</a:t>
            </a:r>
          </a:p>
          <a:p>
            <a:pPr lvl="3"/>
            <a:r>
              <a:rPr lang="en-AU" altLang="x-none"/>
              <a:t>Fourth level</a:t>
            </a:r>
          </a:p>
          <a:p>
            <a:pPr lvl="4"/>
            <a:r>
              <a:rPr lang="en-AU" altLang="x-none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724525" y="6597650"/>
            <a:ext cx="2133600" cy="19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AU" altLang="x-none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95288" y="6597650"/>
            <a:ext cx="5040312" cy="19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r>
              <a:rPr lang="en-AU" altLang="x-none"/>
              <a:t>Footer text goes in here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01013" y="6597650"/>
            <a:ext cx="585787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E0600C36-DE0C-DF4C-AAF5-1561733FE351}" type="slidenum">
              <a:rPr lang="en-AU" altLang="x-none"/>
              <a:pPr/>
              <a:t>‹#›</a:t>
            </a:fld>
            <a:endParaRPr lang="en-AU" altLang="x-none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0"/>
            <a:ext cx="9144000" cy="765175"/>
          </a:xfrm>
          <a:prstGeom prst="rect">
            <a:avLst/>
          </a:prstGeom>
          <a:solidFill>
            <a:srgbClr val="3333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x-none" altLang="x-none"/>
          </a:p>
        </p:txBody>
      </p:sp>
      <p:pic>
        <p:nvPicPr>
          <p:cNvPr id="1033" name="Picture 9" descr="ANU_LOGO_WHITE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15888"/>
            <a:ext cx="1511300" cy="525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rgbClr val="527688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rgbClr val="527688"/>
          </a:solidFill>
          <a:latin typeface="Arial" charset="0"/>
          <a:ea typeface="Arial" charset="0"/>
          <a:cs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rgbClr val="527688"/>
          </a:solidFill>
          <a:latin typeface="Arial" charset="0"/>
          <a:ea typeface="Arial" charset="0"/>
          <a:cs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rgbClr val="527688"/>
          </a:solidFill>
          <a:latin typeface="Arial" charset="0"/>
          <a:ea typeface="Arial" charset="0"/>
          <a:cs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rgbClr val="527688"/>
          </a:solidFill>
          <a:latin typeface="Arial" charset="0"/>
          <a:ea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527688"/>
          </a:solidFill>
          <a:latin typeface="Arial" charset="0"/>
          <a:ea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527688"/>
          </a:solidFill>
          <a:latin typeface="Arial" charset="0"/>
          <a:ea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527688"/>
          </a:solidFill>
          <a:latin typeface="Arial" charset="0"/>
          <a:ea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527688"/>
          </a:solidFill>
          <a:latin typeface="Arial" charset="0"/>
          <a:ea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3EE3031-0DE2-44DD-A07A-AB372CB8C0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268760"/>
            <a:ext cx="2754586" cy="2780928"/>
          </a:xfrm>
          <a:prstGeom prst="rect">
            <a:avLst/>
          </a:prstGeom>
        </p:spPr>
      </p:pic>
      <p:sp>
        <p:nvSpPr>
          <p:cNvPr id="2048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468313" y="4652963"/>
            <a:ext cx="8280400" cy="1557349"/>
          </a:xfrm>
        </p:spPr>
        <p:txBody>
          <a:bodyPr/>
          <a:lstStyle/>
          <a:p>
            <a:r>
              <a:rPr lang="en-AU" altLang="x-none" dirty="0"/>
              <a:t>Ruiyi Sun </a:t>
            </a:r>
            <a:r>
              <a:rPr lang="en-AU" altLang="x-none" i="1" dirty="0"/>
              <a:t>U6233314</a:t>
            </a:r>
          </a:p>
          <a:p>
            <a:r>
              <a:rPr lang="en-AU" altLang="x-none" dirty="0"/>
              <a:t>Shunyu Yao </a:t>
            </a:r>
            <a:r>
              <a:rPr lang="en-AU" altLang="x-none" i="1" dirty="0"/>
              <a:t>U6252997</a:t>
            </a:r>
          </a:p>
          <a:p>
            <a:r>
              <a:rPr lang="en-AU" altLang="x-none" dirty="0"/>
              <a:t>Akshat Singhal </a:t>
            </a:r>
            <a:r>
              <a:rPr lang="en-AU" altLang="x-none" i="1" dirty="0"/>
              <a:t>U6322388</a:t>
            </a:r>
            <a:endParaRPr lang="x-none" altLang="x-none" i="1" dirty="0"/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468313" y="1639799"/>
            <a:ext cx="8207375" cy="1200329"/>
          </a:xfrm>
        </p:spPr>
        <p:txBody>
          <a:bodyPr/>
          <a:lstStyle/>
          <a:p>
            <a:pPr algn="r"/>
            <a:r>
              <a:rPr lang="en-AU" altLang="x-none" b="1" dirty="0"/>
              <a:t>Warring States Game</a:t>
            </a:r>
            <a:br>
              <a:rPr lang="en-AU" altLang="x-none" dirty="0"/>
            </a:br>
            <a:r>
              <a:rPr lang="en-AU" altLang="x-none" dirty="0">
                <a:latin typeface="Bahnschrift SemiBold" panose="020B0502040204020203" pitchFamily="34" charset="0"/>
              </a:rPr>
              <a:t>Assignment 2</a:t>
            </a:r>
            <a:endParaRPr lang="x-none" altLang="x-none" dirty="0">
              <a:latin typeface="Bahnschrift SemiBold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46D87-3F80-4E0B-8D53-EA81D2720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7E7F3-CEC3-45FD-8846-20B293AF29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Basic outline</a:t>
            </a:r>
          </a:p>
          <a:p>
            <a:pPr>
              <a:lnSpc>
                <a:spcPct val="150000"/>
              </a:lnSpc>
            </a:pPr>
            <a:r>
              <a:rPr lang="en-AU" dirty="0"/>
              <a:t>Problems</a:t>
            </a:r>
          </a:p>
          <a:p>
            <a:pPr>
              <a:lnSpc>
                <a:spcPct val="150000"/>
              </a:lnSpc>
            </a:pPr>
            <a:r>
              <a:rPr lang="en-AU" dirty="0"/>
              <a:t>Design Approach</a:t>
            </a:r>
          </a:p>
          <a:p>
            <a:r>
              <a:rPr lang="en-AU" dirty="0"/>
              <a:t>Working</a:t>
            </a:r>
          </a:p>
          <a:p>
            <a:endParaRPr lang="en-AU" dirty="0"/>
          </a:p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CF9809-2D52-4A67-83E7-00E32A35E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FC6BB-8C27-F94A-91F2-E83A92A465D1}" type="slidenum">
              <a:rPr lang="en-AU" altLang="x-none" smtClean="0"/>
              <a:pPr/>
              <a:t>2</a:t>
            </a:fld>
            <a:endParaRPr lang="en-AU" altLang="x-none"/>
          </a:p>
        </p:txBody>
      </p:sp>
    </p:spTree>
    <p:extLst>
      <p:ext uri="{BB962C8B-B14F-4D97-AF65-F5344CB8AC3E}">
        <p14:creationId xmlns:p14="http://schemas.microsoft.com/office/powerpoint/2010/main" val="3934947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8B077-A677-44A5-8776-16855DBFF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Problems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A3754-B7D2-405B-BD18-E64A1C8F72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AU" sz="2800" dirty="0"/>
              <a:t>Task 8 (Timeout)</a:t>
            </a:r>
          </a:p>
          <a:p>
            <a:pPr>
              <a:lnSpc>
                <a:spcPct val="150000"/>
              </a:lnSpc>
            </a:pPr>
            <a:r>
              <a:rPr lang="en-AU" sz="2400" dirty="0"/>
              <a:t>Test timed out after 2000ms</a:t>
            </a:r>
          </a:p>
          <a:p>
            <a:pPr marL="0" indent="0">
              <a:lnSpc>
                <a:spcPct val="150000"/>
              </a:lnSpc>
              <a:buNone/>
            </a:pPr>
            <a:endParaRPr lang="en-AU" sz="2800" dirty="0"/>
          </a:p>
          <a:p>
            <a:pPr marL="0" indent="0">
              <a:lnSpc>
                <a:spcPct val="150000"/>
              </a:lnSpc>
              <a:buNone/>
            </a:pPr>
            <a:r>
              <a:rPr lang="en-AU" sz="2800" dirty="0"/>
              <a:t>2. Viewer (Task 4)</a:t>
            </a:r>
          </a:p>
          <a:p>
            <a:pPr>
              <a:lnSpc>
                <a:spcPct val="150000"/>
              </a:lnSpc>
            </a:pPr>
            <a:r>
              <a:rPr lang="en-AU" sz="2400" dirty="0"/>
              <a:t>Changing the colour of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AU" sz="2400" dirty="0"/>
              <a:t>    the text to white </a:t>
            </a:r>
          </a:p>
          <a:p>
            <a:pPr>
              <a:lnSpc>
                <a:spcPct val="150000"/>
              </a:lnSpc>
            </a:pP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D3F4F0-E655-4F3D-B89F-3414947CD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FC6BB-8C27-F94A-91F2-E83A92A465D1}" type="slidenum">
              <a:rPr lang="en-AU" altLang="x-none" smtClean="0"/>
              <a:pPr/>
              <a:t>3</a:t>
            </a:fld>
            <a:endParaRPr lang="en-AU" altLang="x-non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F8429B-B38F-4C16-BB8D-EAC90C02AD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7880" y="1135611"/>
            <a:ext cx="5198615" cy="156100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CEE0222-5A81-40BB-A739-03D278D4D3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5936" y="4690269"/>
            <a:ext cx="4427382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581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8AC4C-96BE-4D2C-B37C-0D2BCEF86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Design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BFE87-AAEA-4B23-957A-8F789D19CE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AU" dirty="0"/>
              <a:t>Designing a basic game</a:t>
            </a:r>
          </a:p>
          <a:p>
            <a:pPr>
              <a:lnSpc>
                <a:spcPct val="150000"/>
              </a:lnSpc>
            </a:pPr>
            <a:r>
              <a:rPr lang="en-AU" dirty="0"/>
              <a:t>Managing the tasks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EC8EA8-029E-4107-B6CE-FFFE4E7FF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FC6BB-8C27-F94A-91F2-E83A92A465D1}" type="slidenum">
              <a:rPr lang="en-AU" altLang="x-none" smtClean="0"/>
              <a:pPr/>
              <a:t>4</a:t>
            </a:fld>
            <a:endParaRPr lang="en-AU" altLang="x-none"/>
          </a:p>
        </p:txBody>
      </p:sp>
    </p:spTree>
    <p:extLst>
      <p:ext uri="{BB962C8B-B14F-4D97-AF65-F5344CB8AC3E}">
        <p14:creationId xmlns:p14="http://schemas.microsoft.com/office/powerpoint/2010/main" val="2326689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B036A-704A-4B1A-97FA-783D2D85E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Screenshots of the GAME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4C00A4-13C0-4DCF-A282-3634E1D38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FC6BB-8C27-F94A-91F2-E83A92A465D1}" type="slidenum">
              <a:rPr lang="en-AU" altLang="x-none" smtClean="0"/>
              <a:pPr/>
              <a:t>5</a:t>
            </a:fld>
            <a:endParaRPr lang="en-AU" altLang="x-non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8CBD1A-EB7F-4CEB-A3B4-7A6499B208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341" y="1628800"/>
            <a:ext cx="6867318" cy="460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857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385537-0FC9-456C-A555-555C83C2B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FC6BB-8C27-F94A-91F2-E83A92A465D1}" type="slidenum">
              <a:rPr lang="en-AU" altLang="x-none" smtClean="0"/>
              <a:pPr/>
              <a:t>6</a:t>
            </a:fld>
            <a:endParaRPr lang="en-AU" altLang="x-non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6CC4B1-B70B-41E3-B46E-44F1D6ECDD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305" y="836712"/>
            <a:ext cx="6839389" cy="5760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41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8CC37-02ED-415F-A432-5BF17AC6D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Interesting Aspects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C76A5-16C0-40A4-BE81-6AEBC70A0B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AU" dirty="0"/>
              <a:t>Simple working of the game</a:t>
            </a:r>
          </a:p>
          <a:p>
            <a:pPr>
              <a:lnSpc>
                <a:spcPct val="150000"/>
              </a:lnSpc>
            </a:pPr>
            <a:r>
              <a:rPr lang="en-AU" dirty="0"/>
              <a:t>Making the kingdoms without using the assets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2CE42B-5890-4E98-BF76-810C27EDE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FC6BB-8C27-F94A-91F2-E83A92A465D1}" type="slidenum">
              <a:rPr lang="en-AU" altLang="x-none" smtClean="0"/>
              <a:pPr/>
              <a:t>7</a:t>
            </a:fld>
            <a:endParaRPr lang="en-AU" altLang="x-none"/>
          </a:p>
        </p:txBody>
      </p:sp>
    </p:spTree>
    <p:extLst>
      <p:ext uri="{BB962C8B-B14F-4D97-AF65-F5344CB8AC3E}">
        <p14:creationId xmlns:p14="http://schemas.microsoft.com/office/powerpoint/2010/main" val="1635765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65314" y="2564904"/>
            <a:ext cx="8229600" cy="1143000"/>
          </a:xfrm>
        </p:spPr>
        <p:txBody>
          <a:bodyPr/>
          <a:lstStyle/>
          <a:p>
            <a:pPr algn="ctr"/>
            <a:r>
              <a:rPr lang="en-AU" altLang="x-none" sz="6000" dirty="0"/>
              <a:t>Questions?</a:t>
            </a:r>
            <a:endParaRPr lang="x-none" altLang="x-none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AE221-151F-0449-8E81-A7E6796DBECA}" type="slidenum">
              <a:rPr lang="en-AU" altLang="x-none"/>
              <a:pPr/>
              <a:t>8</a:t>
            </a:fld>
            <a:endParaRPr lang="en-AU" altLang="x-none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NUPowerpointTemplate2010">
  <a:themeElements>
    <a:clrScheme name="ANU2018">
      <a:dk1>
        <a:srgbClr val="000000"/>
      </a:dk1>
      <a:lt1>
        <a:srgbClr val="000000"/>
      </a:lt1>
      <a:dk2>
        <a:srgbClr val="FFFFFF"/>
      </a:dk2>
      <a:lt2>
        <a:srgbClr val="FFFFFF"/>
      </a:lt2>
      <a:accent1>
        <a:srgbClr val="55707D"/>
      </a:accent1>
      <a:accent2>
        <a:srgbClr val="6C4D23"/>
      </a:accent2>
      <a:accent3>
        <a:srgbClr val="AACCDC"/>
      </a:accent3>
      <a:accent4>
        <a:srgbClr val="B6A691"/>
      </a:accent4>
      <a:accent5>
        <a:srgbClr val="E3EEF3"/>
      </a:accent5>
      <a:accent6>
        <a:srgbClr val="DAD2C8"/>
      </a:accent6>
      <a:hlink>
        <a:srgbClr val="00549E"/>
      </a:hlink>
      <a:folHlink>
        <a:srgbClr val="00549E"/>
      </a:folHlink>
    </a:clrScheme>
    <a:fontScheme name="ANUPowerpointTemplate2010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ANUPowerpointTemplate2010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NUPowerpointTemplate2010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NUPowerpointTemplate2010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NUPowerpointTemplate2010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NUPowerpointTemplate2010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NUPowerpointTemplate2010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NUPowerpointTemplate2010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NUPowerpointTemplate2010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NUPowerpointTemplate2010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NUPowerpointTemplate2010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NUPowerpointTemplate2010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NUPowerpointTemplate2010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ANU2018</Template>
  <TotalTime>834</TotalTime>
  <Words>83</Words>
  <Application>Microsoft Office PowerPoint</Application>
  <PresentationFormat>On-screen Show (4:3)</PresentationFormat>
  <Paragraphs>32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Bahnschrift SemiBold</vt:lpstr>
      <vt:lpstr>ANUPowerpointTemplate2010</vt:lpstr>
      <vt:lpstr>Warring States Game Assignment 2</vt:lpstr>
      <vt:lpstr>Summary</vt:lpstr>
      <vt:lpstr>Problems </vt:lpstr>
      <vt:lpstr>Design Approach</vt:lpstr>
      <vt:lpstr>Screenshots of the GAME</vt:lpstr>
      <vt:lpstr>PowerPoint Presentation</vt:lpstr>
      <vt:lpstr>Interesting Aspects</vt:lpstr>
      <vt:lpstr>Questions?</vt:lpstr>
    </vt:vector>
  </TitlesOfParts>
  <Company>The Australian National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u4031391</dc:creator>
  <cp:lastModifiedBy>Akshat Singhal</cp:lastModifiedBy>
  <cp:revision>20</cp:revision>
  <dcterms:created xsi:type="dcterms:W3CDTF">2010-10-19T05:25:31Z</dcterms:created>
  <dcterms:modified xsi:type="dcterms:W3CDTF">2018-05-17T13:03:42Z</dcterms:modified>
</cp:coreProperties>
</file>