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0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8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8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2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E29E-6942-42FF-BEA6-BC0139976722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9CEC-9774-4AA3-9143-8A914E4A2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yanz/pytorch-CycleGAN-and-pix2pix" TargetMode="External"/><Relationship Id="rId2" Type="http://schemas.openxmlformats.org/officeDocument/2006/relationships/hyperlink" Target="https://arxiv.org/pdf/1611.07004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9600" b="1" dirty="0" err="1" smtClean="0"/>
              <a:t>FacePixer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4400" b="1" dirty="0" smtClean="0"/>
              <a:t>Convert Sketches to photorealistic images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9780"/>
          </a:xfrm>
        </p:spPr>
        <p:txBody>
          <a:bodyPr>
            <a:normAutofit/>
          </a:bodyPr>
          <a:lstStyle/>
          <a:p>
            <a:pPr algn="r"/>
            <a:endParaRPr lang="en-IN" dirty="0" smtClean="0"/>
          </a:p>
          <a:p>
            <a:pPr algn="r"/>
            <a:r>
              <a:rPr lang="en-IN" b="1" dirty="0" err="1" smtClean="0"/>
              <a:t>Akshaj</a:t>
            </a:r>
            <a:r>
              <a:rPr lang="en-IN" b="1" dirty="0" smtClean="0"/>
              <a:t> Jain</a:t>
            </a:r>
          </a:p>
          <a:p>
            <a:pPr algn="r"/>
            <a:r>
              <a:rPr lang="en-IN" b="1" dirty="0" err="1" smtClean="0"/>
              <a:t>Shreyans</a:t>
            </a:r>
            <a:r>
              <a:rPr lang="en-IN" b="1" dirty="0" smtClean="0"/>
              <a:t> </a:t>
            </a:r>
            <a:r>
              <a:rPr lang="en-IN" b="1" dirty="0" err="1" smtClean="0"/>
              <a:t>Sonthalia</a:t>
            </a:r>
            <a:endParaRPr lang="en-IN" b="1" dirty="0" smtClean="0"/>
          </a:p>
          <a:p>
            <a:pPr algn="r"/>
            <a:r>
              <a:rPr lang="en-IN" b="1" dirty="0" err="1" smtClean="0"/>
              <a:t>Ashutosh</a:t>
            </a:r>
            <a:r>
              <a:rPr lang="en-IN" b="1" dirty="0" smtClean="0"/>
              <a:t> Pandey</a:t>
            </a:r>
          </a:p>
          <a:p>
            <a:pPr algn="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73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Slide deck inspired by Y-</a:t>
            </a:r>
            <a:r>
              <a:rPr lang="en-IN" dirty="0" err="1" smtClean="0"/>
              <a:t>Combinator’s</a:t>
            </a:r>
            <a:r>
              <a:rPr lang="en-IN" dirty="0" smtClean="0"/>
              <a:t> minimalistic slide deck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3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Bibliography/Acknowledgements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 smtClean="0">
                <a:hlinkClick r:id="rId2"/>
              </a:rPr>
              <a:t>Image to Image Translation with Conditional Adversarial Networks</a:t>
            </a:r>
            <a:r>
              <a:rPr lang="en-IN" sz="4000" dirty="0" smtClean="0"/>
              <a:t> Phillip et 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 smtClean="0">
                <a:hlinkClick r:id="rId3"/>
              </a:rPr>
              <a:t>https://github.com/junyanz/pytorch-CycleGAN-and-pix2pix</a:t>
            </a:r>
            <a:endParaRPr lang="en-IN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000" b="1" dirty="0" err="1" smtClean="0"/>
              <a:t>PyTorch</a:t>
            </a:r>
            <a:r>
              <a:rPr lang="en-IN" sz="4000" b="1" dirty="0" smtClean="0"/>
              <a:t>, </a:t>
            </a:r>
            <a:r>
              <a:rPr lang="en-IN" sz="4000" b="1" dirty="0" err="1" smtClean="0"/>
              <a:t>Streamlit</a:t>
            </a:r>
            <a:r>
              <a:rPr lang="en-IN" sz="4000" b="1" dirty="0" smtClean="0"/>
              <a:t>, </a:t>
            </a:r>
            <a:r>
              <a:rPr lang="en-IN" sz="4000" b="1" dirty="0" err="1" smtClean="0"/>
              <a:t>NodeJS</a:t>
            </a:r>
            <a:r>
              <a:rPr lang="en-IN" sz="4000" b="1" dirty="0" smtClean="0"/>
              <a:t>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b="1" dirty="0" smtClean="0"/>
              <a:t>A Bunch of polite </a:t>
            </a:r>
            <a:r>
              <a:rPr lang="en-IN" sz="4000" dirty="0" err="1" smtClean="0"/>
              <a:t>StackOver</a:t>
            </a:r>
            <a:r>
              <a:rPr lang="en-IN" sz="4000" b="1" dirty="0" err="1" smtClean="0"/>
              <a:t>flowers</a:t>
            </a:r>
            <a:r>
              <a:rPr lang="en-IN" sz="4000" b="1" dirty="0"/>
              <a:t> </a:t>
            </a:r>
            <a:r>
              <a:rPr lang="en-IN" sz="4000" b="1" dirty="0" smtClean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4410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55" y="269003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950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Instructions for use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629" y="2506662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Draw Sketch of face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Upload Sketch to website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Retrieve photographic styled sketch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588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/>
              <a:t>Usecases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32" y="2662204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Sketches by professional police sketch artists can be converted to life like </a:t>
            </a:r>
            <a:r>
              <a:rPr lang="en-IN" sz="4000" b="1" dirty="0" smtClean="0"/>
              <a:t>images</a:t>
            </a:r>
            <a:endParaRPr lang="en-IN" sz="40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Can be used to draw a quick photo-realistic portrait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217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Technology stack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438" y="200072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b="1" dirty="0" err="1" smtClean="0"/>
              <a:t>PyTorch</a:t>
            </a:r>
            <a:endParaRPr lang="en-IN" sz="4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err="1" smtClean="0"/>
              <a:t>Jupyter</a:t>
            </a:r>
            <a:r>
              <a:rPr lang="en-IN" sz="4400" b="1" dirty="0" smtClean="0"/>
              <a:t>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smtClean="0"/>
              <a:t>Google </a:t>
            </a:r>
            <a:r>
              <a:rPr lang="en-IN" sz="4400" b="1" dirty="0" err="1" smtClean="0"/>
              <a:t>Colab</a:t>
            </a:r>
            <a:endParaRPr lang="en-IN" sz="4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err="1" smtClean="0"/>
              <a:t>Streamlit</a:t>
            </a:r>
            <a:endParaRPr lang="en-IN" sz="4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 smtClean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Challenges faced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3" y="224401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Paywalls for collection of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Limited training of neural network due to time constraints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Integration of models with the web </a:t>
            </a:r>
            <a:r>
              <a:rPr lang="en-IN" sz="4000" b="1" dirty="0" smtClean="0"/>
              <a:t>server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Bias due to the dataset being non-diverse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27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Contribution to the society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25" y="2428840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Can help catch convicts faster with life-like </a:t>
            </a:r>
            <a:r>
              <a:rPr lang="en-IN" sz="4000" b="1" dirty="0" smtClean="0"/>
              <a:t>images</a:t>
            </a:r>
            <a:endParaRPr lang="en-IN" sz="40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b="1" dirty="0" smtClean="0"/>
              <a:t>Can help budding </a:t>
            </a:r>
            <a:r>
              <a:rPr lang="en-IN" sz="4000" b="1" dirty="0" smtClean="0"/>
              <a:t>artists</a:t>
            </a:r>
            <a:endParaRPr lang="en-IN" sz="40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16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49" y="26219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/>
              <a:t>Demo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9118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Future extensions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400" b="1" dirty="0" smtClean="0"/>
              <a:t>Can be expanded to contain architectural designs generation using sketches.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400" b="1" dirty="0" smtClean="0"/>
              <a:t>Can add classifiers and more GANs to make a full blown sketch to image convertor with enough time and datasets.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3498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64" y="27386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/>
              <a:t>(Yet Another)  </a:t>
            </a:r>
            <a:r>
              <a:rPr lang="en-IN" sz="9600" b="1" dirty="0" smtClean="0"/>
              <a:t>Demo </a:t>
            </a:r>
            <a:r>
              <a:rPr lang="en-IN" sz="4000" b="1" dirty="0" smtClean="0"/>
              <a:t>(but smaller)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2887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FacePixer Convert Sketches to photorealistic images </vt:lpstr>
      <vt:lpstr>Instructions for use</vt:lpstr>
      <vt:lpstr>Usecases</vt:lpstr>
      <vt:lpstr>Technology stack used</vt:lpstr>
      <vt:lpstr>Challenges faced</vt:lpstr>
      <vt:lpstr>Contribution to the society</vt:lpstr>
      <vt:lpstr>Demo</vt:lpstr>
      <vt:lpstr>Future extensions</vt:lpstr>
      <vt:lpstr>(Yet Another)  Demo (but smaller)</vt:lpstr>
      <vt:lpstr>Bibliography/Acknowledgements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FacePixer</dc:title>
  <dc:creator>akshaj.jain@outlook.com</dc:creator>
  <cp:lastModifiedBy>akshaj.jain@outlook.com</cp:lastModifiedBy>
  <cp:revision>5</cp:revision>
  <dcterms:created xsi:type="dcterms:W3CDTF">2020-01-25T19:43:19Z</dcterms:created>
  <dcterms:modified xsi:type="dcterms:W3CDTF">2020-01-25T20:21:33Z</dcterms:modified>
</cp:coreProperties>
</file>