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6"/>
  </p:notesMasterIdLst>
  <p:handoutMasterIdLst>
    <p:handoutMasterId r:id="rId17"/>
  </p:handoutMasterIdLst>
  <p:sldIdLst>
    <p:sldId id="325" r:id="rId5"/>
    <p:sldId id="257" r:id="rId6"/>
    <p:sldId id="341" r:id="rId7"/>
    <p:sldId id="342" r:id="rId8"/>
    <p:sldId id="326" r:id="rId9"/>
    <p:sldId id="261" r:id="rId10"/>
    <p:sldId id="263" r:id="rId11"/>
    <p:sldId id="264" r:id="rId12"/>
    <p:sldId id="343" r:id="rId13"/>
    <p:sldId id="344" r:id="rId14"/>
    <p:sldId id="34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0" autoAdjust="0"/>
  </p:normalViewPr>
  <p:slideViewPr>
    <p:cSldViewPr snapToGrid="0">
      <p:cViewPr varScale="1">
        <p:scale>
          <a:sx n="78" d="100"/>
          <a:sy n="78" d="100"/>
        </p:scale>
        <p:origin x="878" y="58"/>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2816"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8/9/2024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8/9/2024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Freeform 12">
            <a:extLst>
              <a:ext uri="{FF2B5EF4-FFF2-40B4-BE49-F238E27FC236}">
                <a16:creationId xmlns:a16="http://schemas.microsoft.com/office/drawing/2014/main" id="{76609C33-D605-6146-1378-F67C572F05C1}"/>
              </a:ext>
            </a:extLst>
          </p:cNvPr>
          <p:cNvSpPr/>
          <p:nvPr userDrawn="1"/>
        </p:nvSpPr>
        <p:spPr>
          <a:xfrm>
            <a:off x="0" y="0"/>
            <a:ext cx="12192000" cy="6858000"/>
          </a:xfrm>
          <a:custGeom>
            <a:avLst/>
            <a:gdLst>
              <a:gd name="connsiteX0" fmla="*/ 304800 w 12192000"/>
              <a:gd name="connsiteY0" fmla="*/ 266701 h 6858000"/>
              <a:gd name="connsiteX1" fmla="*/ 304800 w 12192000"/>
              <a:gd name="connsiteY1" fmla="*/ 6591300 h 6858000"/>
              <a:gd name="connsiteX2" fmla="*/ 11887200 w 12192000"/>
              <a:gd name="connsiteY2" fmla="*/ 6591300 h 6858000"/>
              <a:gd name="connsiteX3" fmla="*/ 11887200 w 12192000"/>
              <a:gd name="connsiteY3" fmla="*/ 266701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304800" y="266701"/>
                </a:moveTo>
                <a:lnTo>
                  <a:pt x="304800" y="6591300"/>
                </a:lnTo>
                <a:lnTo>
                  <a:pt x="11887200" y="6591300"/>
                </a:lnTo>
                <a:lnTo>
                  <a:pt x="11887200" y="266701"/>
                </a:lnTo>
                <a:close/>
                <a:moveTo>
                  <a:pt x="0" y="0"/>
                </a:moveTo>
                <a:lnTo>
                  <a:pt x="12192000" y="0"/>
                </a:lnTo>
                <a:lnTo>
                  <a:pt x="1219200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1417320"/>
            <a:ext cx="10515600" cy="4023360"/>
          </a:xfrm>
        </p:spPr>
        <p:txBody>
          <a:bodyPr anchor="ctr"/>
          <a:lstStyle>
            <a:lvl1pPr algn="ctr">
              <a:defRPr sz="5400" spc="300" baseline="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Rectangle 13">
            <a:extLst>
              <a:ext uri="{FF2B5EF4-FFF2-40B4-BE49-F238E27FC236}">
                <a16:creationId xmlns:a16="http://schemas.microsoft.com/office/drawing/2014/main" id="{6DDC5B68-548C-395D-B9A9-EA694F6CB59F}"/>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whit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9820656" cy="9144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1280160" y="2377440"/>
            <a:ext cx="4572000" cy="3429000"/>
          </a:xfrm>
          <a:noFill/>
        </p:spPr>
        <p:txBody>
          <a:bodyPr lIns="0" tIns="0" rIns="0" bIns="0">
            <a:normAutofit/>
          </a:bodyPr>
          <a:lstStyle>
            <a:lvl1pPr marL="228600" indent="-228600">
              <a:lnSpc>
                <a:spcPct val="90000"/>
              </a:lnSpc>
              <a:spcBef>
                <a:spcPts val="1400"/>
              </a:spcBef>
              <a:buSzPct val="80000"/>
              <a:defRPr sz="1800" b="1"/>
            </a:lvl1pPr>
            <a:lvl2pPr marL="457200" indent="0">
              <a:lnSpc>
                <a:spcPct val="90000"/>
              </a:lnSpc>
              <a:spcBef>
                <a:spcPts val="1400"/>
              </a:spcBef>
              <a:buSzPct val="80000"/>
              <a:buNone/>
              <a:defRPr sz="1800"/>
            </a:lvl2pPr>
            <a:lvl3pPr marL="914400">
              <a:lnSpc>
                <a:spcPct val="90000"/>
              </a:lnSpc>
              <a:spcBef>
                <a:spcPts val="1400"/>
              </a:spcBef>
              <a:buSzPct val="80000"/>
              <a:defRPr sz="1800"/>
            </a:lvl3pPr>
            <a:lvl4pPr marL="914400" indent="0">
              <a:lnSpc>
                <a:spcPct val="90000"/>
              </a:lnSpc>
              <a:spcBef>
                <a:spcPts val="1400"/>
              </a:spcBef>
              <a:buSzPct val="80000"/>
              <a:buNone/>
              <a:defRPr sz="1800"/>
            </a:lvl4pPr>
            <a:lvl5pPr marL="1371600">
              <a:lnSpc>
                <a:spcPct val="90000"/>
              </a:lnSpc>
              <a:spcBef>
                <a:spcPts val="1400"/>
              </a:spcBef>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6227064" y="2377440"/>
            <a:ext cx="4645152" cy="3429000"/>
          </a:xfrm>
          <a:noFill/>
        </p:spPr>
        <p:txBody>
          <a:bodyPr lIns="0" tIns="0" rIns="0" bIns="0">
            <a:normAutofit/>
          </a:bodyPr>
          <a:lstStyle>
            <a:lvl1pPr marL="457200">
              <a:spcBef>
                <a:spcPts val="1400"/>
              </a:spcBef>
              <a:buSzPct val="80000"/>
              <a:defRPr sz="1800"/>
            </a:lvl1pPr>
            <a:lvl2pPr marL="914400">
              <a:buSzPct val="80000"/>
              <a:defRPr sz="1800"/>
            </a:lvl2pPr>
            <a:lvl3pPr marL="1371600">
              <a:buSzPct val="80000"/>
              <a:defRPr sz="1800"/>
            </a:lvl3pPr>
            <a:lvl4pPr marL="1828800">
              <a:buSzPct val="80000"/>
              <a:defRPr sz="1800"/>
            </a:lvl4pPr>
            <a:lvl5pPr marL="2286000">
              <a:buSzPct val="80000"/>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2424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Title 1">
            <a:extLst>
              <a:ext uri="{FF2B5EF4-FFF2-40B4-BE49-F238E27FC236}">
                <a16:creationId xmlns:a16="http://schemas.microsoft.com/office/drawing/2014/main" id="{A659BA83-0C6E-2A70-AED3-E386CABE654A}"/>
              </a:ext>
            </a:extLst>
          </p:cNvPr>
          <p:cNvSpPr>
            <a:spLocks noGrp="1"/>
          </p:cNvSpPr>
          <p:nvPr>
            <p:ph type="title"/>
          </p:nvPr>
        </p:nvSpPr>
        <p:spPr>
          <a:xfrm>
            <a:off x="1280160" y="1097280"/>
            <a:ext cx="9601200" cy="914400"/>
          </a:xfrm>
        </p:spPr>
        <p:txBody>
          <a:bodyPr anchor="t" anchorCtr="0"/>
          <a:lstStyle>
            <a:lvl1pPr>
              <a:defRPr sz="3200"/>
            </a:lvl1pPr>
          </a:lstStyle>
          <a:p>
            <a:r>
              <a:rPr lang="en-US"/>
              <a:t>Click to edit Master title style</a:t>
            </a:r>
            <a:endParaRPr lang="en-US" dirty="0"/>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1280160" y="2377440"/>
            <a:ext cx="9619488" cy="3429000"/>
          </a:xfrm>
        </p:spPr>
        <p:txBody>
          <a:bodyPr/>
          <a:lstStyle>
            <a:lvl1pPr marL="0" indent="0">
              <a:buNone/>
              <a:defRPr/>
            </a:lvl1pPr>
          </a:lstStyle>
          <a:p>
            <a:r>
              <a:rPr lang="en-US"/>
              <a:t>Click icon to add table</a:t>
            </a:r>
            <a:endParaRPr lang="en-US" dirty="0"/>
          </a:p>
        </p:txBody>
      </p:sp>
      <p:cxnSp>
        <p:nvCxnSpPr>
          <p:cNvPr id="7" name="Straight Connector 6">
            <a:extLst>
              <a:ext uri="{FF2B5EF4-FFF2-40B4-BE49-F238E27FC236}">
                <a16:creationId xmlns:a16="http://schemas.microsoft.com/office/drawing/2014/main" id="{5D612406-06E6-DCE4-7F2F-D98836A802A6}"/>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8893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gree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4"/>
          </a:solidFill>
        </p:spPr>
        <p:txBody>
          <a:bodyPr lIns="365760" tIns="365760" rIns="365760" bIns="365760">
            <a:normAutofit/>
          </a:bodyPr>
          <a:lstStyle>
            <a:lvl1pPr marL="457200">
              <a:spcBef>
                <a:spcPts val="1400"/>
              </a:spcBef>
              <a:buClr>
                <a:schemeClr val="tx1"/>
              </a:buClr>
              <a:buSzPct val="80000"/>
              <a:defRPr sz="1800" cap="all" baseline="0"/>
            </a:lvl1pPr>
            <a:lvl2pPr marL="914400">
              <a:buClr>
                <a:schemeClr val="tx1"/>
              </a:buClr>
              <a:buSzPct val="80000"/>
              <a:defRPr sz="1600"/>
            </a:lvl2pPr>
            <a:lvl3pPr marL="1371600">
              <a:buClr>
                <a:schemeClr val="tx1"/>
              </a:buClr>
              <a:buSzPct val="80000"/>
              <a:defRPr sz="1400"/>
            </a:lvl3pPr>
            <a:lvl4pPr marL="1828800">
              <a:buClr>
                <a:schemeClr val="tx1"/>
              </a:buClr>
              <a:buSzPct val="80000"/>
              <a:defRPr sz="1200"/>
            </a:lvl4pPr>
            <a:lvl5pPr marL="2286000">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33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1"/>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841248" y="3163824"/>
            <a:ext cx="10515600" cy="2322576"/>
          </a:xfrm>
          <a:prstGeom prst="rect">
            <a:avLst/>
          </a:prstGeom>
          <a:noFill/>
        </p:spPr>
        <p:txBody>
          <a:bodyPr wrap="square" bIns="0" anchor="ctr">
            <a:noAutofit/>
          </a:bodyPr>
          <a:lstStyle>
            <a:lvl1pPr algn="ctr">
              <a:defRPr sz="5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548640"/>
            <a:ext cx="2286000" cy="2286000"/>
          </a:xfrm>
          <a:prstGeom prst="ellipse">
            <a:avLst/>
          </a:prstGeom>
        </p:spPr>
        <p:txBody>
          <a:bodyPr anchor="t"/>
          <a:lstStyle>
            <a:lvl1pPr marL="0" indent="0" algn="ctr">
              <a:buNone/>
              <a:defRPr sz="1050">
                <a:solidFill>
                  <a:schemeClr val="tx1"/>
                </a:solidFill>
              </a:defRPr>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6044184"/>
            <a:ext cx="9116568" cy="365760"/>
          </a:xfrm>
        </p:spPr>
        <p:txBody>
          <a:bodyPr anchor="t"/>
          <a:lstStyle>
            <a:lvl1pPr marL="0" indent="0" algn="ctr">
              <a:lnSpc>
                <a:spcPct val="90000"/>
              </a:lnSpc>
              <a:spcBef>
                <a:spcPts val="0"/>
              </a:spcBef>
              <a:buNone/>
              <a:defRPr sz="2400" cap="all" baseline="0"/>
            </a:lvl1pPr>
          </a:lstStyle>
          <a:p>
            <a:pPr lvl="0"/>
            <a:r>
              <a:rPr lang="en-US"/>
              <a:t>Click to edit Master text styles</a:t>
            </a:r>
          </a:p>
        </p:txBody>
      </p:sp>
      <p:sp>
        <p:nvSpPr>
          <p:cNvPr id="3" name="Rectangle 2">
            <a:extLst>
              <a:ext uri="{FF2B5EF4-FFF2-40B4-BE49-F238E27FC236}">
                <a16:creationId xmlns:a16="http://schemas.microsoft.com/office/drawing/2014/main" id="{7ECE7D81-1954-1B1F-C0AC-21C85AFD3C1E}"/>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F738F023-8BDF-71DB-D6AB-776F7C6413B2}"/>
              </a:ext>
            </a:extLst>
          </p:cNvPr>
          <p:cNvSpPr/>
          <p:nvPr userDrawn="1"/>
        </p:nvSpPr>
        <p:spPr>
          <a:xfrm>
            <a:off x="8610600" y="0"/>
            <a:ext cx="3581400" cy="6858000"/>
          </a:xfrm>
          <a:custGeom>
            <a:avLst/>
            <a:gdLst>
              <a:gd name="connsiteX0" fmla="*/ 0 w 3581400"/>
              <a:gd name="connsiteY0" fmla="*/ 0 h 6858000"/>
              <a:gd name="connsiteX1" fmla="*/ 3581400 w 3581400"/>
              <a:gd name="connsiteY1" fmla="*/ 0 h 6858000"/>
              <a:gd name="connsiteX2" fmla="*/ 3581400 w 3581400"/>
              <a:gd name="connsiteY2" fmla="*/ 6858000 h 6858000"/>
              <a:gd name="connsiteX3" fmla="*/ 0 w 3581400"/>
              <a:gd name="connsiteY3" fmla="*/ 6858000 h 6858000"/>
              <a:gd name="connsiteX4" fmla="*/ 0 w 3581400"/>
              <a:gd name="connsiteY4" fmla="*/ 6172201 h 6858000"/>
              <a:gd name="connsiteX5" fmla="*/ 2971800 w 3581400"/>
              <a:gd name="connsiteY5" fmla="*/ 6172201 h 6858000"/>
              <a:gd name="connsiteX6" fmla="*/ 2971800 w 3581400"/>
              <a:gd name="connsiteY6" fmla="*/ 685800 h 6858000"/>
              <a:gd name="connsiteX7" fmla="*/ 0 w 3581400"/>
              <a:gd name="connsiteY7" fmla="*/ 685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81400" h="6858000">
                <a:moveTo>
                  <a:pt x="0" y="0"/>
                </a:moveTo>
                <a:lnTo>
                  <a:pt x="3581400" y="0"/>
                </a:lnTo>
                <a:lnTo>
                  <a:pt x="3581400" y="6858000"/>
                </a:lnTo>
                <a:lnTo>
                  <a:pt x="0" y="6858000"/>
                </a:lnTo>
                <a:lnTo>
                  <a:pt x="0" y="6172201"/>
                </a:lnTo>
                <a:lnTo>
                  <a:pt x="2971800" y="6172201"/>
                </a:lnTo>
                <a:lnTo>
                  <a:pt x="2971800" y="685800"/>
                </a:lnTo>
                <a:lnTo>
                  <a:pt x="0" y="6858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80160" y="1097280"/>
            <a:ext cx="4114800" cy="2286000"/>
          </a:xfrm>
        </p:spPr>
        <p:txBody>
          <a:bodyPr/>
          <a:lstStyle>
            <a:lvl1pPr>
              <a:defRPr sz="3200"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80160" y="3566160"/>
            <a:ext cx="4114800" cy="2651760"/>
          </a:xfrm>
        </p:spPr>
        <p:txBody>
          <a:bodyPr>
            <a:normAutofit/>
          </a:bodyPr>
          <a:lstStyle>
            <a:lvl1pPr marL="457200" indent="-457200">
              <a:lnSpc>
                <a:spcPct val="100000"/>
              </a:lnSpc>
              <a:spcBef>
                <a:spcPts val="1400"/>
              </a:spcBef>
              <a:buClr>
                <a:schemeClr val="accent1"/>
              </a:buClr>
              <a:buFont typeface="Courier New" panose="02070309020205020404" pitchFamily="49" charset="0"/>
              <a:buChar char="o"/>
              <a:defRPr sz="2400" cap="all" spc="0" baseline="0"/>
            </a:lvl1pPr>
            <a:lvl2pPr marL="914400">
              <a:defRPr spc="0" baseline="0"/>
            </a:lvl2pPr>
            <a:lvl3pPr marL="1371600">
              <a:defRPr spc="0" baseline="0"/>
            </a:lvl3pPr>
            <a:lvl4pPr marL="1828800">
              <a:defRPr spc="0" baseline="0"/>
            </a:lvl4pPr>
            <a:lvl5pPr marL="2286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5687568" y="1435608"/>
            <a:ext cx="5897880" cy="3977640"/>
          </a:xfrm>
          <a:noFill/>
        </p:spPr>
        <p:txBody>
          <a:bodyPr anchor="ctr"/>
          <a:lstStyle>
            <a:lvl1pPr marL="0" indent="0" algn="ctr">
              <a:buNone/>
              <a:defRPr/>
            </a:lvl1pPr>
          </a:lstStyle>
          <a:p>
            <a:r>
              <a:rPr lang="en-US"/>
              <a:t>Click icon to add picture</a:t>
            </a:r>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13" name="Straight Connector 12">
            <a:extLst>
              <a:ext uri="{FF2B5EF4-FFF2-40B4-BE49-F238E27FC236}">
                <a16:creationId xmlns:a16="http://schemas.microsoft.com/office/drawing/2014/main" id="{323EB7E3-3953-BAB4-1B15-383082C6C31E}"/>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841248" y="2697480"/>
            <a:ext cx="10515600" cy="2606040"/>
          </a:xfrm>
        </p:spPr>
        <p:txBody>
          <a:bodyPr anchor="ctr">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841248" y="6044184"/>
            <a:ext cx="10515600" cy="457200"/>
          </a:xfrm>
        </p:spPr>
        <p:txBody>
          <a:bodyPr>
            <a:norm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0" y="0"/>
            <a:ext cx="12188952" cy="2368296"/>
          </a:xfrm>
        </p:spPr>
        <p:txBody>
          <a:bodyPr/>
          <a:lstStyle>
            <a:lvl1pPr marL="0" indent="0">
              <a:buNone/>
              <a:defRPr/>
            </a:lvl1pPr>
          </a:lstStyle>
          <a:p>
            <a:r>
              <a:rPr lang="en-US"/>
              <a:t>Click icon to add picture</a:t>
            </a:r>
            <a:endParaRPr lang="en-US" dirty="0"/>
          </a:p>
        </p:txBody>
      </p:sp>
      <p:sp>
        <p:nvSpPr>
          <p:cNvPr id="12" name="Rectangle 11">
            <a:extLst>
              <a:ext uri="{FF2B5EF4-FFF2-40B4-BE49-F238E27FC236}">
                <a16:creationId xmlns:a16="http://schemas.microsoft.com/office/drawing/2014/main" id="{103AD4F0-8C4C-FC68-2450-06419A6D0131}"/>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215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A510974D-B222-2876-052D-21F0E075D288}"/>
              </a:ext>
            </a:extLst>
          </p:cNvPr>
          <p:cNvSpPr/>
          <p:nvPr userDrawn="1"/>
        </p:nvSpPr>
        <p:spPr>
          <a:xfrm>
            <a:off x="0" y="0"/>
            <a:ext cx="12192000" cy="4457700"/>
          </a:xfrm>
          <a:custGeom>
            <a:avLst/>
            <a:gdLst>
              <a:gd name="connsiteX0" fmla="*/ 0 w 12192000"/>
              <a:gd name="connsiteY0" fmla="*/ 0 h 4457700"/>
              <a:gd name="connsiteX1" fmla="*/ 12192000 w 12192000"/>
              <a:gd name="connsiteY1" fmla="*/ 0 h 4457700"/>
              <a:gd name="connsiteX2" fmla="*/ 12192000 w 12192000"/>
              <a:gd name="connsiteY2" fmla="*/ 4457700 h 4457700"/>
              <a:gd name="connsiteX3" fmla="*/ 11563350 w 12192000"/>
              <a:gd name="connsiteY3" fmla="*/ 4457700 h 4457700"/>
              <a:gd name="connsiteX4" fmla="*/ 11563350 w 12192000"/>
              <a:gd name="connsiteY4" fmla="*/ 685800 h 4457700"/>
              <a:gd name="connsiteX5" fmla="*/ 628650 w 12192000"/>
              <a:gd name="connsiteY5" fmla="*/ 685800 h 4457700"/>
              <a:gd name="connsiteX6" fmla="*/ 628650 w 12192000"/>
              <a:gd name="connsiteY6" fmla="*/ 4457700 h 4457700"/>
              <a:gd name="connsiteX7" fmla="*/ 0 w 12192000"/>
              <a:gd name="connsiteY7" fmla="*/ 4457700 h 445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4457700">
                <a:moveTo>
                  <a:pt x="0" y="0"/>
                </a:moveTo>
                <a:lnTo>
                  <a:pt x="12192000" y="0"/>
                </a:lnTo>
                <a:lnTo>
                  <a:pt x="12192000" y="4457700"/>
                </a:lnTo>
                <a:lnTo>
                  <a:pt x="11563350" y="4457700"/>
                </a:lnTo>
                <a:lnTo>
                  <a:pt x="11563350" y="685800"/>
                </a:lnTo>
                <a:lnTo>
                  <a:pt x="628650" y="685800"/>
                </a:lnTo>
                <a:lnTo>
                  <a:pt x="628650" y="4457700"/>
                </a:lnTo>
                <a:lnTo>
                  <a:pt x="0" y="44577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978408" y="1143000"/>
            <a:ext cx="10241280" cy="22860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p:nvPr>
        </p:nvSpPr>
        <p:spPr>
          <a:xfrm>
            <a:off x="2075688" y="3803904"/>
            <a:ext cx="8046720" cy="9144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a:extLst>
              <a:ext uri="{FF2B5EF4-FFF2-40B4-BE49-F238E27FC236}">
                <a16:creationId xmlns:a16="http://schemas.microsoft.com/office/drawing/2014/main" id="{8A1A471A-8A28-B00F-72E9-849D5E6B7257}"/>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528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3BB82FF-5339-5456-4D30-0C2DA7907AAE}"/>
              </a:ext>
            </a:extLst>
          </p:cNvPr>
          <p:cNvSpPr/>
          <p:nvPr userDrawn="1"/>
        </p:nvSpPr>
        <p:spPr>
          <a:xfrm>
            <a:off x="0" y="0"/>
            <a:ext cx="3566160" cy="685800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340096" y="1097280"/>
            <a:ext cx="6217920" cy="1828800"/>
          </a:xfrm>
        </p:spPr>
        <p:txBody>
          <a:bodyPr/>
          <a:lstStyle>
            <a:lvl1pPr>
              <a:defRPr sz="3200" spc="300"/>
            </a:lvl1pPr>
          </a:lstStyle>
          <a:p>
            <a:r>
              <a:rPr lang="en-US"/>
              <a:t>Click to edit Master title style</a:t>
            </a:r>
            <a:endParaRPr lang="en-US" dirty="0"/>
          </a:p>
        </p:txBody>
      </p:sp>
      <p:sp>
        <p:nvSpPr>
          <p:cNvPr id="8" name="Picture Placeholder 7">
            <a:extLst>
              <a:ext uri="{FF2B5EF4-FFF2-40B4-BE49-F238E27FC236}">
                <a16:creationId xmlns:a16="http://schemas.microsoft.com/office/drawing/2014/main" id="{2C39A257-2366-FF6B-67AD-9342B6B0B682}"/>
              </a:ext>
            </a:extLst>
          </p:cNvPr>
          <p:cNvSpPr>
            <a:spLocks noGrp="1"/>
          </p:cNvSpPr>
          <p:nvPr>
            <p:ph type="pic" sz="quarter" idx="13"/>
          </p:nvPr>
        </p:nvSpPr>
        <p:spPr>
          <a:xfrm>
            <a:off x="1298448" y="1828800"/>
            <a:ext cx="3200400" cy="320040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340096" y="3429000"/>
            <a:ext cx="6217920" cy="2743200"/>
          </a:xfrm>
        </p:spPr>
        <p:txBody>
          <a:bodyPr>
            <a:normAutofit/>
          </a:bodyPr>
          <a:lstStyle>
            <a:lvl1pPr marL="457200">
              <a:spcBef>
                <a:spcPts val="1400"/>
              </a:spcBef>
              <a:buSzPct val="80000"/>
              <a:defRPr cap="all" spc="0" baseline="0"/>
            </a:lvl1pPr>
            <a:lvl2pPr marL="914400">
              <a:buSzPct val="80000"/>
              <a:defRPr spc="0" baseline="0"/>
            </a:lvl2pPr>
            <a:lvl3pPr marL="1371600">
              <a:buSzPct val="80000"/>
              <a:defRPr spc="0" baseline="0"/>
            </a:lvl3pPr>
            <a:lvl4pPr marL="1828800">
              <a:buSzPct val="80000"/>
              <a:defRPr spc="0" baseline="0"/>
            </a:lvl4pPr>
            <a:lvl5pPr marL="2286000">
              <a:buSzPct val="80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cxnSp>
        <p:nvCxnSpPr>
          <p:cNvPr id="5" name="Straight Connector 4">
            <a:extLst>
              <a:ext uri="{FF2B5EF4-FFF2-40B4-BE49-F238E27FC236}">
                <a16:creationId xmlns:a16="http://schemas.microsoft.com/office/drawing/2014/main" id="{ADA4A755-28B6-5A01-94AB-C3CCC4368885}"/>
              </a:ext>
            </a:extLst>
          </p:cNvPr>
          <p:cNvCxnSpPr>
            <a:cxnSpLocks/>
          </p:cNvCxnSpPr>
          <p:nvPr userDrawn="1"/>
        </p:nvCxnSpPr>
        <p:spPr>
          <a:xfrm>
            <a:off x="5340096"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picture">
    <p:bg>
      <p:bgPr>
        <a:solidFill>
          <a:schemeClr val="accent2"/>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E592AF4F-2F83-7005-B3AC-6FCC7FB19140}"/>
              </a:ext>
            </a:extLst>
          </p:cNvPr>
          <p:cNvSpPr>
            <a:spLocks noGrp="1"/>
          </p:cNvSpPr>
          <p:nvPr>
            <p:ph type="pic" sz="quarter" idx="13"/>
          </p:nvPr>
        </p:nvSpPr>
        <p:spPr>
          <a:xfrm>
            <a:off x="1524000" y="1481328"/>
            <a:ext cx="9144000" cy="3895344"/>
          </a:xfrm>
          <a:solidFill>
            <a:schemeClr val="bg1"/>
          </a:solidFill>
        </p:spPr>
        <p:txBody>
          <a:bodyPr/>
          <a:lstStyle>
            <a:lvl1pPr marL="0" indent="0">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076C4EAC-BBDE-1963-BD72-3BD2A47DC59C}"/>
              </a:ext>
            </a:extLst>
          </p:cNvPr>
          <p:cNvSpPr>
            <a:spLocks noGrp="1"/>
          </p:cNvSpPr>
          <p:nvPr>
            <p:ph type="ctrTitle"/>
          </p:nvPr>
        </p:nvSpPr>
        <p:spPr>
          <a:xfrm>
            <a:off x="1984248" y="1920240"/>
            <a:ext cx="8229600" cy="3017520"/>
          </a:xfrm>
        </p:spPr>
        <p:txBody>
          <a:bodyPr anchor="ctr"/>
          <a:lstStyle>
            <a:lvl1pPr algn="ctr">
              <a:defRPr sz="5400"/>
            </a:lvl1pPr>
          </a:lstStyle>
          <a:p>
            <a:r>
              <a:rPr lang="en-US"/>
              <a:t>Click to edit Master title style</a:t>
            </a:r>
            <a:endParaRPr lang="en-US" dirty="0"/>
          </a:p>
        </p:txBody>
      </p:sp>
    </p:spTree>
    <p:extLst>
      <p:ext uri="{BB962C8B-B14F-4D97-AF65-F5344CB8AC3E}">
        <p14:creationId xmlns:p14="http://schemas.microsoft.com/office/powerpoint/2010/main" val="2415483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CBCF04C-49F6-66E8-41A0-B3C371944EA1}"/>
              </a:ext>
            </a:extLst>
          </p:cNvPr>
          <p:cNvSpPr/>
          <p:nvPr userDrawn="1"/>
        </p:nvSpPr>
        <p:spPr>
          <a:xfrm>
            <a:off x="6705600" y="0"/>
            <a:ext cx="5486400" cy="6858000"/>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2"/>
              </a:solidFill>
            </a:endParaRPr>
          </a:p>
        </p:txBody>
      </p:sp>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3931920"/>
            <a:ext cx="5029200" cy="1828800"/>
          </a:xfrm>
        </p:spPr>
        <p:txBody>
          <a:bodyPr anchor="b" anchorCtr="0"/>
          <a:lstStyle>
            <a:lvl1pPr>
              <a:defRPr sz="3200"/>
            </a:lvl1pPr>
          </a:lstStyle>
          <a:p>
            <a:r>
              <a:rPr lang="en-US"/>
              <a:t>Click to edit Master title style</a:t>
            </a:r>
            <a:endParaRPr lang="en-US" dirty="0"/>
          </a:p>
        </p:txBody>
      </p:sp>
      <p:sp>
        <p:nvSpPr>
          <p:cNvPr id="9" name="Picture Placeholder 7">
            <a:extLst>
              <a:ext uri="{FF2B5EF4-FFF2-40B4-BE49-F238E27FC236}">
                <a16:creationId xmlns:a16="http://schemas.microsoft.com/office/drawing/2014/main" id="{DDE351D0-FB9C-3473-AF28-52927741728E}"/>
              </a:ext>
            </a:extLst>
          </p:cNvPr>
          <p:cNvSpPr>
            <a:spLocks noGrp="1"/>
          </p:cNvSpPr>
          <p:nvPr>
            <p:ph type="pic" sz="quarter" idx="14"/>
          </p:nvPr>
        </p:nvSpPr>
        <p:spPr>
          <a:xfrm>
            <a:off x="1280160" y="548640"/>
            <a:ext cx="3017520" cy="3017520"/>
          </a:xfrm>
          <a:prstGeom prst="ellipse">
            <a:avLst/>
          </a:prstGeom>
        </p:spPr>
        <p:txBody>
          <a:bodyPr/>
          <a:lstStyle>
            <a:lvl1pPr marL="0" indent="0">
              <a:buNone/>
              <a:defRPr/>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7205472" y="731520"/>
            <a:ext cx="4306824" cy="5394960"/>
          </a:xfrm>
        </p:spPr>
        <p:txBody>
          <a:bodyPr anchor="b">
            <a:normAutofit/>
          </a:bodyPr>
          <a:lstStyle>
            <a:lvl1pPr marL="457200">
              <a:spcBef>
                <a:spcPts val="1400"/>
              </a:spcBef>
              <a:buClr>
                <a:schemeClr val="tx1"/>
              </a:buClr>
              <a:buSzPct val="80000"/>
              <a:defRPr cap="all" baseline="0"/>
            </a:lvl1pPr>
            <a:lvl2pPr marL="914400">
              <a:buClr>
                <a:schemeClr val="tx1"/>
              </a:buClr>
              <a:buSzPct val="80000"/>
              <a:defRPr/>
            </a:lvl2pPr>
            <a:lvl3pPr marL="1371600">
              <a:buClr>
                <a:schemeClr val="tx1"/>
              </a:buClr>
              <a:buSzPct val="80000"/>
              <a:defRPr/>
            </a:lvl3pPr>
            <a:lvl4pPr marL="1828800">
              <a:buClr>
                <a:schemeClr val="tx1"/>
              </a:buClr>
              <a:buSzPct val="80000"/>
              <a:defRPr/>
            </a:lvl4pPr>
            <a:lvl5pPr marL="2286000">
              <a:buClr>
                <a:schemeClr val="tx1"/>
              </a:buClr>
              <a:buSzPct val="8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10" name="Straight Connector 9">
            <a:extLst>
              <a:ext uri="{FF2B5EF4-FFF2-40B4-BE49-F238E27FC236}">
                <a16:creationId xmlns:a16="http://schemas.microsoft.com/office/drawing/2014/main" id="{C1171EC5-29BE-C106-1E9B-0CBDB598A131}"/>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6214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light blu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1280160" y="1097280"/>
            <a:ext cx="9821955" cy="914400"/>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p:nvPr>
        </p:nvSpPr>
        <p:spPr>
          <a:xfrm>
            <a:off x="12801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p:nvPr>
        </p:nvSpPr>
        <p:spPr>
          <a:xfrm>
            <a:off x="6309360" y="2377440"/>
            <a:ext cx="4663440" cy="3566160"/>
          </a:xfrm>
          <a:solidFill>
            <a:schemeClr val="accent1">
              <a:lumMod val="20000"/>
              <a:lumOff val="80000"/>
            </a:schemeClr>
          </a:solidFill>
        </p:spPr>
        <p:txBody>
          <a:bodyPr lIns="365760" tIns="365760" rIns="365760" bIns="365760">
            <a:normAutofit/>
          </a:bodyPr>
          <a:lstStyle>
            <a:lvl1pPr marL="457200">
              <a:lnSpc>
                <a:spcPct val="90000"/>
              </a:lnSpc>
              <a:spcBef>
                <a:spcPts val="1400"/>
              </a:spcBef>
              <a:buClr>
                <a:schemeClr val="tx1"/>
              </a:buClr>
              <a:buSzPct val="80000"/>
              <a:defRPr sz="1800"/>
            </a:lvl1pPr>
            <a:lvl2pPr marL="914400">
              <a:lnSpc>
                <a:spcPct val="90000"/>
              </a:lnSpc>
              <a:buClr>
                <a:schemeClr val="tx1"/>
              </a:buClr>
              <a:buSzPct val="80000"/>
              <a:defRPr sz="1600"/>
            </a:lvl2pPr>
            <a:lvl3pPr marL="1371600">
              <a:lnSpc>
                <a:spcPct val="90000"/>
              </a:lnSpc>
              <a:buClr>
                <a:schemeClr val="tx1"/>
              </a:buClr>
              <a:buSzPct val="80000"/>
              <a:defRPr sz="1400"/>
            </a:lvl3pPr>
            <a:lvl4pPr marL="1828800">
              <a:lnSpc>
                <a:spcPct val="90000"/>
              </a:lnSpc>
              <a:buClr>
                <a:schemeClr val="tx1"/>
              </a:buClr>
              <a:buSzPct val="80000"/>
              <a:defRPr sz="1200"/>
            </a:lvl4pPr>
            <a:lvl5pPr marL="2286000">
              <a:lnSpc>
                <a:spcPct val="90000"/>
              </a:lnSpc>
              <a:buClr>
                <a:schemeClr val="tx1"/>
              </a:buClr>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cxnSp>
        <p:nvCxnSpPr>
          <p:cNvPr id="8" name="Straight Connector 7">
            <a:extLst>
              <a:ext uri="{FF2B5EF4-FFF2-40B4-BE49-F238E27FC236}">
                <a16:creationId xmlns:a16="http://schemas.microsoft.com/office/drawing/2014/main" id="{941554B7-BB36-76F6-DD79-11088AA69E8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10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8" name="Title 1">
            <a:extLst>
              <a:ext uri="{FF2B5EF4-FFF2-40B4-BE49-F238E27FC236}">
                <a16:creationId xmlns:a16="http://schemas.microsoft.com/office/drawing/2014/main" id="{89BC2AC2-003C-AACD-1271-F2F8FBE8FD3D}"/>
              </a:ext>
            </a:extLst>
          </p:cNvPr>
          <p:cNvSpPr>
            <a:spLocks noGrp="1"/>
          </p:cNvSpPr>
          <p:nvPr>
            <p:ph type="title"/>
          </p:nvPr>
        </p:nvSpPr>
        <p:spPr>
          <a:xfrm>
            <a:off x="1280160" y="1097280"/>
            <a:ext cx="5029200" cy="1828800"/>
          </a:xfrm>
        </p:spPr>
        <p:txBody>
          <a:bodyPr anchor="t" anchorCtr="0"/>
          <a:lstStyle>
            <a:lvl1pPr>
              <a:defRPr sz="32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D758F50-A87C-F2A1-40E8-08F07081E9C3}"/>
              </a:ext>
            </a:extLst>
          </p:cNvPr>
          <p:cNvSpPr>
            <a:spLocks noGrp="1"/>
          </p:cNvSpPr>
          <p:nvPr>
            <p:ph sz="half" idx="1"/>
          </p:nvPr>
        </p:nvSpPr>
        <p:spPr>
          <a:xfrm>
            <a:off x="6784848" y="1097280"/>
            <a:ext cx="4572000" cy="182880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3">
            <a:extLst>
              <a:ext uri="{FF2B5EF4-FFF2-40B4-BE49-F238E27FC236}">
                <a16:creationId xmlns:a16="http://schemas.microsoft.com/office/drawing/2014/main" id="{023B02AB-1DB6-AF79-E1B3-175C76BE57ED}"/>
              </a:ext>
            </a:extLst>
          </p:cNvPr>
          <p:cNvSpPr>
            <a:spLocks noGrp="1"/>
          </p:cNvSpPr>
          <p:nvPr>
            <p:ph sz="half" idx="2"/>
          </p:nvPr>
        </p:nvSpPr>
        <p:spPr>
          <a:xfrm>
            <a:off x="1280160" y="3172968"/>
            <a:ext cx="10076688" cy="3108960"/>
          </a:xfrm>
          <a:noFill/>
        </p:spPr>
        <p:txBody>
          <a:bodyPr lIns="0" tIns="0" rIns="0" bIns="0">
            <a:normAutofit/>
          </a:bodyPr>
          <a:lstStyle>
            <a:lvl1pPr marL="457200">
              <a:spcBef>
                <a:spcPts val="1400"/>
              </a:spcBef>
              <a:buSzPct val="80000"/>
              <a:defRPr sz="1800"/>
            </a:lvl1pPr>
            <a:lvl2pPr marL="914400">
              <a:buSzPct val="80000"/>
              <a:defRPr sz="1600"/>
            </a:lvl2pPr>
            <a:lvl3pPr marL="1371600">
              <a:buSzPct val="80000"/>
              <a:defRPr sz="1400"/>
            </a:lvl3pPr>
            <a:lvl4pPr marL="1828800">
              <a:buSzPct val="80000"/>
              <a:defRPr sz="1200"/>
            </a:lvl4pPr>
            <a:lvl5pPr marL="2286000">
              <a:buSzPct val="80000"/>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1" name="Straight Connector 10">
            <a:extLst>
              <a:ext uri="{FF2B5EF4-FFF2-40B4-BE49-F238E27FC236}">
                <a16:creationId xmlns:a16="http://schemas.microsoft.com/office/drawing/2014/main" id="{C2041A78-2CBE-4D73-EF5D-E65139C79DC2}"/>
              </a:ext>
            </a:extLst>
          </p:cNvPr>
          <p:cNvCxnSpPr>
            <a:cxnSpLocks/>
          </p:cNvCxnSpPr>
          <p:nvPr userDrawn="1"/>
        </p:nvCxnSpPr>
        <p:spPr>
          <a:xfrm>
            <a:off x="1295400" y="82296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2774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74" r:id="rId3"/>
    <p:sldLayoutId id="2147483675" r:id="rId4"/>
    <p:sldLayoutId id="2147483664" r:id="rId5"/>
    <p:sldLayoutId id="2147483676" r:id="rId6"/>
    <p:sldLayoutId id="2147483677" r:id="rId7"/>
    <p:sldLayoutId id="2147483681" r:id="rId8"/>
    <p:sldLayoutId id="2147483682" r:id="rId9"/>
    <p:sldLayoutId id="2147483683" r:id="rId10"/>
    <p:sldLayoutId id="2147483680" r:id="rId11"/>
    <p:sldLayoutId id="2147483684" r:id="rId12"/>
    <p:sldLayoutId id="2147483673" r:id="rId13"/>
  </p:sldLayoutIdLst>
  <p:hf sldNum="0" hdr="0" ft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457200" algn="l" defTabSz="914400" rtl="0" eaLnBrk="1" latinLnBrk="0" hangingPunct="1">
        <a:lnSpc>
          <a:spcPct val="100000"/>
        </a:lnSpc>
        <a:spcBef>
          <a:spcPts val="1000"/>
        </a:spcBef>
        <a:buClr>
          <a:schemeClr val="accent1"/>
        </a:buClr>
        <a:buFont typeface="Courier New" panose="02070309020205020404" pitchFamily="49" charset="0"/>
        <a:buChar char="o"/>
        <a:defRPr sz="2400" b="0" i="0" kern="1200" cap="none" baseline="0">
          <a:solidFill>
            <a:schemeClr val="tx1"/>
          </a:solidFill>
          <a:latin typeface="+mn-lt"/>
          <a:ea typeface="+mn-ea"/>
          <a:cs typeface="+mn-cs"/>
        </a:defRPr>
      </a:lvl1pPr>
      <a:lvl2pPr marL="685800" indent="-457200" algn="l" defTabSz="914400" rtl="0" eaLnBrk="1" latinLnBrk="0" hangingPunct="1">
        <a:lnSpc>
          <a:spcPct val="100000"/>
        </a:lnSpc>
        <a:spcBef>
          <a:spcPts val="500"/>
        </a:spcBef>
        <a:buClr>
          <a:schemeClr val="accent1"/>
        </a:buClr>
        <a:buFont typeface="Courier New" panose="02070309020205020404" pitchFamily="49" charset="0"/>
        <a:buChar char="o"/>
        <a:defRPr sz="2000" b="0" i="0" kern="1200" baseline="0">
          <a:solidFill>
            <a:schemeClr val="tx1"/>
          </a:solidFill>
          <a:latin typeface="+mn-lt"/>
          <a:ea typeface="+mn-ea"/>
          <a:cs typeface="+mn-cs"/>
        </a:defRPr>
      </a:lvl2pPr>
      <a:lvl3pPr marL="1143000" indent="-457200" algn="l" defTabSz="914400" rtl="0" eaLnBrk="1" latinLnBrk="0" hangingPunct="1">
        <a:lnSpc>
          <a:spcPct val="100000"/>
        </a:lnSpc>
        <a:spcBef>
          <a:spcPts val="500"/>
        </a:spcBef>
        <a:buClr>
          <a:schemeClr val="accent1"/>
        </a:buClr>
        <a:buFont typeface="Courier New" panose="02070309020205020404" pitchFamily="49" charset="0"/>
        <a:buChar char="o"/>
        <a:defRPr sz="1800" b="0" i="0" kern="1200" baseline="0">
          <a:solidFill>
            <a:schemeClr val="tx1"/>
          </a:solidFill>
          <a:latin typeface="+mn-lt"/>
          <a:ea typeface="+mn-ea"/>
          <a:cs typeface="+mn-cs"/>
        </a:defRPr>
      </a:lvl3pPr>
      <a:lvl4pPr marL="1600200" indent="-457200" algn="l" defTabSz="914400" rtl="0" eaLnBrk="1" latinLnBrk="0" hangingPunct="1">
        <a:lnSpc>
          <a:spcPct val="100000"/>
        </a:lnSpc>
        <a:spcBef>
          <a:spcPts val="500"/>
        </a:spcBef>
        <a:buClr>
          <a:schemeClr val="accent1"/>
        </a:buClr>
        <a:buFont typeface="Courier New" panose="02070309020205020404" pitchFamily="49" charset="0"/>
        <a:buChar char="o"/>
        <a:defRPr sz="1600" b="0" i="0" kern="1200" baseline="0">
          <a:solidFill>
            <a:schemeClr val="tx1"/>
          </a:solidFill>
          <a:latin typeface="+mn-lt"/>
          <a:ea typeface="+mn-ea"/>
          <a:cs typeface="+mn-cs"/>
        </a:defRPr>
      </a:lvl4pPr>
      <a:lvl5pPr marL="2057400" indent="-457200" algn="l" defTabSz="914400" rtl="0" eaLnBrk="1" latinLnBrk="0" hangingPunct="1">
        <a:lnSpc>
          <a:spcPct val="100000"/>
        </a:lnSpc>
        <a:spcBef>
          <a:spcPts val="500"/>
        </a:spcBef>
        <a:buClr>
          <a:schemeClr val="accent1"/>
        </a:buClr>
        <a:buFont typeface="Courier New" panose="02070309020205020404" pitchFamily="49" charset="0"/>
        <a:buChar char="o"/>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838200" y="1417320"/>
            <a:ext cx="10515600" cy="4023360"/>
          </a:xfrm>
        </p:spPr>
        <p:txBody>
          <a:bodyPr/>
          <a:lstStyle/>
          <a:p>
            <a:r>
              <a:rPr lang="en-US" dirty="0"/>
              <a:t>E-PHARMA</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5965526"/>
            <a:ext cx="9144000" cy="356616"/>
          </a:xfrm>
        </p:spPr>
        <p:txBody>
          <a:bodyPr vert="horz" lIns="0" tIns="0" rIns="0" bIns="0" rtlCol="0" anchor="t">
            <a:noAutofit/>
          </a:bodyPr>
          <a:lstStyle/>
          <a:p>
            <a:r>
              <a:rPr lang="en-US" dirty="0"/>
              <a:t>Akshay ck</a:t>
            </a: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4DFC4-59FD-BBC8-C299-7A47D1939CAF}"/>
              </a:ext>
            </a:extLst>
          </p:cNvPr>
          <p:cNvSpPr>
            <a:spLocks noGrp="1"/>
          </p:cNvSpPr>
          <p:nvPr>
            <p:ph type="ctrTitle"/>
          </p:nvPr>
        </p:nvSpPr>
        <p:spPr>
          <a:xfrm>
            <a:off x="838200" y="475390"/>
            <a:ext cx="10515600" cy="960120"/>
          </a:xfrm>
        </p:spPr>
        <p:txBody>
          <a:bodyPr>
            <a:normAutofit/>
          </a:bodyPr>
          <a:lstStyle/>
          <a:p>
            <a:r>
              <a:rPr lang="en-US" sz="2400" dirty="0">
                <a:effectLst/>
                <a:ea typeface="Calibri" panose="020F0502020204030204" pitchFamily="34" charset="0"/>
                <a:cs typeface="Times New Roman" panose="02020603050405020304" pitchFamily="18" charset="0"/>
              </a:rPr>
              <a:t>HARDWARE SPECIFICATION</a:t>
            </a:r>
            <a:endParaRPr lang="en-IN" sz="2400" dirty="0"/>
          </a:p>
        </p:txBody>
      </p:sp>
      <p:sp>
        <p:nvSpPr>
          <p:cNvPr id="3" name="Subtitle 2">
            <a:extLst>
              <a:ext uri="{FF2B5EF4-FFF2-40B4-BE49-F238E27FC236}">
                <a16:creationId xmlns:a16="http://schemas.microsoft.com/office/drawing/2014/main" id="{38800FF5-C80B-CB49-1182-DCB061677686}"/>
              </a:ext>
            </a:extLst>
          </p:cNvPr>
          <p:cNvSpPr>
            <a:spLocks noGrp="1"/>
          </p:cNvSpPr>
          <p:nvPr>
            <p:ph type="subTitle" idx="1"/>
          </p:nvPr>
        </p:nvSpPr>
        <p:spPr>
          <a:xfrm>
            <a:off x="838200" y="2104103"/>
            <a:ext cx="10515600" cy="3362632"/>
          </a:xfrm>
        </p:spPr>
        <p:txBody>
          <a:bodyPr>
            <a:normAutofit/>
          </a:bodyPr>
          <a:lstStyle/>
          <a:p>
            <a:pPr marL="342900" indent="-342900" algn="l">
              <a:buFont typeface="Arial" panose="020B0604020202020204" pitchFamily="34" charset="0"/>
              <a:buChar char="•"/>
            </a:pPr>
            <a:r>
              <a:rPr lang="en-US" dirty="0"/>
              <a:t>Processor : Intel Pentium 4 and above </a:t>
            </a:r>
          </a:p>
          <a:p>
            <a:pPr marL="342900" indent="-342900" algn="l">
              <a:buFont typeface="Arial" panose="020B0604020202020204" pitchFamily="34" charset="0"/>
              <a:buChar char="•"/>
            </a:pPr>
            <a:r>
              <a:rPr lang="en-US" dirty="0"/>
              <a:t>Memory : 4GB RAM and above </a:t>
            </a:r>
          </a:p>
          <a:p>
            <a:pPr marL="342900" indent="-342900" algn="l">
              <a:buFont typeface="Arial" panose="020B0604020202020204" pitchFamily="34" charset="0"/>
              <a:buChar char="•"/>
            </a:pPr>
            <a:r>
              <a:rPr lang="en-US" dirty="0"/>
              <a:t>Storage : 80 GB hard disk and above</a:t>
            </a:r>
            <a:endParaRPr lang="en-IN" dirty="0"/>
          </a:p>
        </p:txBody>
      </p:sp>
    </p:spTree>
    <p:extLst>
      <p:ext uri="{BB962C8B-B14F-4D97-AF65-F5344CB8AC3E}">
        <p14:creationId xmlns:p14="http://schemas.microsoft.com/office/powerpoint/2010/main" val="2717071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E39FA-84F2-3624-49D6-32B9E0363C56}"/>
              </a:ext>
            </a:extLst>
          </p:cNvPr>
          <p:cNvSpPr>
            <a:spLocks noGrp="1"/>
          </p:cNvSpPr>
          <p:nvPr>
            <p:ph type="title"/>
          </p:nvPr>
        </p:nvSpPr>
        <p:spPr>
          <a:xfrm>
            <a:off x="841248" y="3163824"/>
            <a:ext cx="10515600" cy="2322576"/>
          </a:xfrm>
          <a:noFill/>
        </p:spPr>
        <p:txBody>
          <a:bodyPr bIns="0" anchor="ctr" anchorCtr="0"/>
          <a:lstStyle/>
          <a:p>
            <a:r>
              <a:rPr lang="en-US" dirty="0"/>
              <a:t>Thank you</a:t>
            </a:r>
          </a:p>
        </p:txBody>
      </p:sp>
      <p:pic>
        <p:nvPicPr>
          <p:cNvPr id="7" name="Picture Placeholder 25" descr="Bacteria cultured in a petri dish for a laboratory or a scientific investigation">
            <a:extLst>
              <a:ext uri="{FF2B5EF4-FFF2-40B4-BE49-F238E27FC236}">
                <a16:creationId xmlns:a16="http://schemas.microsoft.com/office/drawing/2014/main" id="{F46DA087-2662-0725-53F9-CF835D1DC8F1}"/>
              </a:ext>
            </a:extLst>
          </p:cNvPr>
          <p:cNvPicPr>
            <a:picLocks noGrp="1" noChangeAspect="1"/>
          </p:cNvPicPr>
          <p:nvPr>
            <p:ph type="pic" sz="quarter" idx="13"/>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74" r="74"/>
          <a:stretch/>
        </p:blipFill>
        <p:spPr>
          <a:xfrm>
            <a:off x="4953000" y="548640"/>
            <a:ext cx="2286000" cy="2286000"/>
          </a:xfrm>
        </p:spPr>
      </p:pic>
      <p:sp>
        <p:nvSpPr>
          <p:cNvPr id="4" name="Text Placeholder 3">
            <a:extLst>
              <a:ext uri="{FF2B5EF4-FFF2-40B4-BE49-F238E27FC236}">
                <a16:creationId xmlns:a16="http://schemas.microsoft.com/office/drawing/2014/main" id="{A704BCD3-171F-C06E-AC4E-108832525DF4}"/>
              </a:ext>
            </a:extLst>
          </p:cNvPr>
          <p:cNvSpPr>
            <a:spLocks noGrp="1"/>
          </p:cNvSpPr>
          <p:nvPr>
            <p:ph type="body" sz="quarter" idx="14"/>
          </p:nvPr>
        </p:nvSpPr>
        <p:spPr>
          <a:xfrm>
            <a:off x="1572768" y="6044184"/>
            <a:ext cx="9116568" cy="365760"/>
          </a:xfrm>
        </p:spPr>
        <p:txBody>
          <a:bodyPr anchor="t" anchorCtr="0"/>
          <a:lstStyle/>
          <a:p>
            <a:r>
              <a:rPr lang="en-US" dirty="0"/>
              <a:t>Akshay ck | Awh23mca2006 </a:t>
            </a:r>
          </a:p>
        </p:txBody>
      </p:sp>
    </p:spTree>
    <p:extLst>
      <p:ext uri="{BB962C8B-B14F-4D97-AF65-F5344CB8AC3E}">
        <p14:creationId xmlns:p14="http://schemas.microsoft.com/office/powerpoint/2010/main" val="487522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978407" y="806246"/>
            <a:ext cx="10151709" cy="698090"/>
          </a:xfrm>
          <a:noFill/>
        </p:spPr>
        <p:txBody>
          <a:bodyPr anchor="b" anchorCtr="0"/>
          <a:lstStyle/>
          <a:p>
            <a:r>
              <a:rPr lang="en-US" sz="3600" dirty="0"/>
              <a:t>INTRODUCTION</a:t>
            </a:r>
          </a:p>
        </p:txBody>
      </p:sp>
      <p:sp>
        <p:nvSpPr>
          <p:cNvPr id="3" name="Subtitle 2">
            <a:extLst>
              <a:ext uri="{FF2B5EF4-FFF2-40B4-BE49-F238E27FC236}">
                <a16:creationId xmlns:a16="http://schemas.microsoft.com/office/drawing/2014/main" id="{FEECEBD4-35BF-26BB-D438-DA43EBD5EE89}"/>
              </a:ext>
            </a:extLst>
          </p:cNvPr>
          <p:cNvSpPr>
            <a:spLocks noGrp="1"/>
          </p:cNvSpPr>
          <p:nvPr>
            <p:ph type="subTitle" idx="1"/>
          </p:nvPr>
        </p:nvSpPr>
        <p:spPr>
          <a:xfrm>
            <a:off x="806245" y="1995948"/>
            <a:ext cx="10441857" cy="3224982"/>
          </a:xfrm>
          <a:noFill/>
        </p:spPr>
        <p:txBody>
          <a:bodyPr>
            <a:normAutofit/>
          </a:bodyPr>
          <a:lstStyle/>
          <a:p>
            <a:r>
              <a:rPr lang="en-US" dirty="0">
                <a:effectLst/>
                <a:latin typeface="Arial Nova Cond Light" panose="020B0306020202020204" pitchFamily="34" charset="0"/>
                <a:ea typeface="Calibri" panose="020F0502020204030204" pitchFamily="34" charset="0"/>
                <a:cs typeface="Times New Roman" panose="02020603050405020304" pitchFamily="18" charset="0"/>
              </a:rPr>
              <a:t>E-PHARMA is a web based application that can be designed for medical store management purposes used by pharmacists to manage drugs in a store. </a:t>
            </a:r>
          </a:p>
          <a:p>
            <a:r>
              <a:rPr lang="en-US" dirty="0">
                <a:effectLst/>
                <a:latin typeface="Arial Nova Cond Light" panose="020B0306020202020204" pitchFamily="34" charset="0"/>
                <a:ea typeface="Calibri" panose="020F0502020204030204" pitchFamily="34" charset="0"/>
                <a:cs typeface="Times New Roman" panose="02020603050405020304" pitchFamily="18" charset="0"/>
              </a:rPr>
              <a:t>It also provides an online shopping functionality that allows regular customers to buy drugs online after submitting their prescription. </a:t>
            </a:r>
          </a:p>
          <a:p>
            <a:r>
              <a:rPr lang="en-US" dirty="0">
                <a:effectLst/>
                <a:latin typeface="Arial Nova Cond Light" panose="020B0306020202020204" pitchFamily="34" charset="0"/>
                <a:ea typeface="Calibri" panose="020F0502020204030204" pitchFamily="34" charset="0"/>
                <a:cs typeface="Times New Roman" panose="02020603050405020304" pitchFamily="18" charset="0"/>
              </a:rPr>
              <a:t>The primary aim of pharmacy management system is to improve accuracy and enhance safety and efficiency in the pharmaceutical store. The system is based on Python Programming language for scripting and </a:t>
            </a:r>
            <a:r>
              <a:rPr lang="en-US" dirty="0">
                <a:latin typeface="Arial Nova Cond Light" panose="020B0306020202020204" pitchFamily="34" charset="0"/>
                <a:ea typeface="Calibri" panose="020F0502020204030204" pitchFamily="34" charset="0"/>
                <a:cs typeface="Times New Roman" panose="02020603050405020304" pitchFamily="18" charset="0"/>
              </a:rPr>
              <a:t>My</a:t>
            </a:r>
            <a:r>
              <a:rPr lang="en-US" dirty="0">
                <a:effectLst/>
                <a:latin typeface="Arial Nova Cond Light" panose="020B0306020202020204" pitchFamily="34" charset="0"/>
                <a:ea typeface="Calibri" panose="020F0502020204030204" pitchFamily="34" charset="0"/>
                <a:cs typeface="Times New Roman" panose="02020603050405020304" pitchFamily="18" charset="0"/>
              </a:rPr>
              <a:t>SQL Database Access for storage of records</a:t>
            </a:r>
          </a:p>
          <a:p>
            <a:endParaRPr lang="en-US" dirty="0">
              <a:effectLst/>
              <a:latin typeface="Arial Nova Cond Light" panose="020B0306020202020204" pitchFamily="34" charset="0"/>
              <a:ea typeface="Calibri" panose="020F0502020204030204" pitchFamily="34" charset="0"/>
              <a:cs typeface="Times New Roman" panose="02020603050405020304" pitchFamily="18" charset="0"/>
            </a:endParaRPr>
          </a:p>
          <a:p>
            <a:endParaRPr lang="en-US" dirty="0">
              <a:latin typeface="Arial Nova Cond Light" panose="020B0306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51953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B2B8C-CA73-D379-B374-FABC5B845A64}"/>
              </a:ext>
            </a:extLst>
          </p:cNvPr>
          <p:cNvSpPr>
            <a:spLocks noGrp="1"/>
          </p:cNvSpPr>
          <p:nvPr>
            <p:ph type="ctrTitle"/>
          </p:nvPr>
        </p:nvSpPr>
        <p:spPr>
          <a:xfrm>
            <a:off x="841248" y="672031"/>
            <a:ext cx="10515600" cy="950288"/>
          </a:xfrm>
        </p:spPr>
        <p:txBody>
          <a:bodyPr>
            <a:normAutofit/>
          </a:bodyPr>
          <a:lstStyle/>
          <a:p>
            <a:r>
              <a:rPr lang="en-IN" sz="3200" dirty="0"/>
              <a:t>Existing system</a:t>
            </a:r>
          </a:p>
        </p:txBody>
      </p:sp>
      <p:sp>
        <p:nvSpPr>
          <p:cNvPr id="3" name="Subtitle 2">
            <a:extLst>
              <a:ext uri="{FF2B5EF4-FFF2-40B4-BE49-F238E27FC236}">
                <a16:creationId xmlns:a16="http://schemas.microsoft.com/office/drawing/2014/main" id="{A275420F-88B1-12E6-2D5A-79769FAE2645}"/>
              </a:ext>
            </a:extLst>
          </p:cNvPr>
          <p:cNvSpPr>
            <a:spLocks noGrp="1"/>
          </p:cNvSpPr>
          <p:nvPr>
            <p:ph type="subTitle" idx="1"/>
          </p:nvPr>
        </p:nvSpPr>
        <p:spPr>
          <a:xfrm>
            <a:off x="841248" y="2386581"/>
            <a:ext cx="10515600" cy="2382063"/>
          </a:xfrm>
        </p:spPr>
        <p:txBody>
          <a:bodyPr/>
          <a:lstStyle/>
          <a:p>
            <a:pPr marL="342900" indent="-342900" algn="l">
              <a:buFont typeface="Arial" panose="020B0604020202020204" pitchFamily="34" charset="0"/>
              <a:buChar char="•"/>
            </a:pPr>
            <a:r>
              <a:rPr lang="en-IN" dirty="0"/>
              <a:t>Small scale retail pharmacy was works along with Documents</a:t>
            </a:r>
          </a:p>
          <a:p>
            <a:pPr marL="342900" indent="-342900" algn="l">
              <a:buFont typeface="Arial" panose="020B0604020202020204" pitchFamily="34" charset="0"/>
              <a:buChar char="•"/>
            </a:pPr>
            <a:r>
              <a:rPr lang="en-IN" dirty="0"/>
              <a:t>Those who use the software are custom built and only for billing</a:t>
            </a:r>
          </a:p>
          <a:p>
            <a:pPr marL="342900" indent="-342900" algn="l">
              <a:buFont typeface="Arial" panose="020B0604020202020204" pitchFamily="34" charset="0"/>
              <a:buChar char="•"/>
            </a:pPr>
            <a:r>
              <a:rPr lang="en-IN" dirty="0"/>
              <a:t>No System to manage pharmacy and verifying payment</a:t>
            </a:r>
          </a:p>
          <a:p>
            <a:pPr marL="342900" indent="-342900" algn="l">
              <a:buFont typeface="Arial" panose="020B0604020202020204" pitchFamily="34" charset="0"/>
              <a:buChar char="•"/>
            </a:pPr>
            <a:r>
              <a:rPr lang="en-IN" dirty="0"/>
              <a:t>Offline orders only</a:t>
            </a:r>
          </a:p>
        </p:txBody>
      </p:sp>
    </p:spTree>
    <p:extLst>
      <p:ext uri="{BB962C8B-B14F-4D97-AF65-F5344CB8AC3E}">
        <p14:creationId xmlns:p14="http://schemas.microsoft.com/office/powerpoint/2010/main" val="6283744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18965-9674-7961-64B2-FFD8F95B45F6}"/>
              </a:ext>
            </a:extLst>
          </p:cNvPr>
          <p:cNvSpPr>
            <a:spLocks noGrp="1"/>
          </p:cNvSpPr>
          <p:nvPr>
            <p:ph type="ctrTitle"/>
          </p:nvPr>
        </p:nvSpPr>
        <p:spPr>
          <a:xfrm>
            <a:off x="723261" y="340884"/>
            <a:ext cx="10515600" cy="1143787"/>
          </a:xfrm>
        </p:spPr>
        <p:txBody>
          <a:bodyPr>
            <a:normAutofit/>
          </a:bodyPr>
          <a:lstStyle/>
          <a:p>
            <a:r>
              <a:rPr lang="en-US" sz="3200" dirty="0"/>
              <a:t>Proposed system</a:t>
            </a:r>
            <a:endParaRPr lang="en-IN" sz="3200" dirty="0"/>
          </a:p>
        </p:txBody>
      </p:sp>
      <p:sp>
        <p:nvSpPr>
          <p:cNvPr id="3" name="Subtitle 2">
            <a:extLst>
              <a:ext uri="{FF2B5EF4-FFF2-40B4-BE49-F238E27FC236}">
                <a16:creationId xmlns:a16="http://schemas.microsoft.com/office/drawing/2014/main" id="{358E3846-841B-AFFB-5AAE-184E775B3ED2}"/>
              </a:ext>
            </a:extLst>
          </p:cNvPr>
          <p:cNvSpPr>
            <a:spLocks noGrp="1"/>
          </p:cNvSpPr>
          <p:nvPr>
            <p:ph type="subTitle" idx="1"/>
          </p:nvPr>
        </p:nvSpPr>
        <p:spPr>
          <a:xfrm>
            <a:off x="723261" y="1848466"/>
            <a:ext cx="10515600" cy="3509132"/>
          </a:xfrm>
        </p:spPr>
        <p:txBody>
          <a:bodyPr>
            <a:normAutofit/>
          </a:bodyPr>
          <a:lstStyle/>
          <a:p>
            <a:pPr marL="342900" indent="-342900" algn="l">
              <a:buFont typeface="Arial" panose="020B0604020202020204" pitchFamily="34" charset="0"/>
              <a:buChar char="•"/>
            </a:pPr>
            <a:r>
              <a:rPr lang="en-US" dirty="0">
                <a:effectLst/>
                <a:latin typeface="Daytona Condensed Light (Body)"/>
                <a:ea typeface="Calibri" panose="020F0502020204030204" pitchFamily="34" charset="0"/>
                <a:cs typeface="Times New Roman" panose="02020603050405020304" pitchFamily="18" charset="0"/>
              </a:rPr>
              <a:t>Main aim of the project is the management of a pharmaceutical shop that also provides online shopping functionality</a:t>
            </a:r>
          </a:p>
          <a:p>
            <a:pPr marL="342900" indent="-342900" algn="l">
              <a:buFont typeface="Arial" panose="020B0604020202020204" pitchFamily="34" charset="0"/>
              <a:buChar char="•"/>
            </a:pPr>
            <a:r>
              <a:rPr lang="en-US" dirty="0">
                <a:effectLst/>
                <a:latin typeface="Daytona Condensed Light (Body)"/>
                <a:ea typeface="Calibri" panose="020F0502020204030204" pitchFamily="34" charset="0"/>
                <a:cs typeface="Times New Roman" panose="02020603050405020304" pitchFamily="18" charset="0"/>
              </a:rPr>
              <a:t>to improve accuracy and enhance safety and efficiency in the pharmaceutical store. </a:t>
            </a:r>
            <a:endParaRPr lang="en-US" dirty="0">
              <a:latin typeface="Daytona Condensed Light (Body)"/>
              <a:ea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r>
              <a:rPr lang="en-US" dirty="0">
                <a:latin typeface="Daytona Condensed Light (Body)"/>
                <a:ea typeface="Calibri" panose="020F0502020204030204" pitchFamily="34" charset="0"/>
                <a:cs typeface="Times New Roman" panose="02020603050405020304" pitchFamily="18" charset="0"/>
              </a:rPr>
              <a:t>Well define system to manage the functions.</a:t>
            </a:r>
          </a:p>
          <a:p>
            <a:pPr marL="342900" indent="-342900" algn="l">
              <a:buFont typeface="Arial" panose="020B0604020202020204" pitchFamily="34" charset="0"/>
              <a:buChar char="•"/>
            </a:pPr>
            <a:r>
              <a:rPr lang="en-US" dirty="0">
                <a:latin typeface="Daytona Condensed Light (Body)"/>
                <a:ea typeface="Calibri" panose="020F0502020204030204" pitchFamily="34" charset="0"/>
                <a:cs typeface="Times New Roman" panose="02020603050405020304" pitchFamily="18" charset="0"/>
              </a:rPr>
              <a:t>A unified system to pharmacy management.</a:t>
            </a:r>
          </a:p>
          <a:p>
            <a:pPr marL="342900" indent="-342900" algn="l">
              <a:buFont typeface="Arial" panose="020B0604020202020204" pitchFamily="34" charset="0"/>
              <a:buChar char="•"/>
            </a:pPr>
            <a:r>
              <a:rPr lang="en-US" dirty="0"/>
              <a:t>Prevention for Theft and Fraud Activities</a:t>
            </a:r>
            <a:endParaRPr lang="en-US" dirty="0">
              <a:latin typeface="Daytona Condensed Light (Body)"/>
              <a:ea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r>
              <a:rPr lang="en-US" dirty="0">
                <a:latin typeface="Daytona Condensed Light (Body)"/>
                <a:ea typeface="Calibri" panose="020F0502020204030204" pitchFamily="34" charset="0"/>
                <a:cs typeface="Times New Roman" panose="02020603050405020304" pitchFamily="18" charset="0"/>
              </a:rPr>
              <a:t> updating status of Oder &amp; less time consuming</a:t>
            </a:r>
          </a:p>
          <a:p>
            <a:pPr marL="342900" indent="-342900" algn="l">
              <a:buFont typeface="Arial" panose="020B0604020202020204" pitchFamily="34" charset="0"/>
              <a:buChar char="•"/>
            </a:pPr>
            <a:endParaRPr lang="en-US" dirty="0">
              <a:latin typeface="Daytona Condensed Light (Body)"/>
              <a:ea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endParaRPr lang="en-US" dirty="0">
              <a:latin typeface="Daytona Condensed Light (Body)"/>
              <a:ea typeface="Calibri" panose="020F0502020204030204" pitchFamily="34" charset="0"/>
              <a:cs typeface="Times New Roman" panose="02020603050405020304" pitchFamily="18" charset="0"/>
            </a:endParaRPr>
          </a:p>
          <a:p>
            <a:pPr marL="342900" indent="-342900" algn="l">
              <a:buFont typeface="Arial" panose="020B0604020202020204" pitchFamily="34" charset="0"/>
              <a:buChar char="•"/>
            </a:pPr>
            <a:endParaRPr lang="en-IN" dirty="0">
              <a:latin typeface="Daytona Condensed Light (Body)"/>
            </a:endParaRPr>
          </a:p>
        </p:txBody>
      </p:sp>
    </p:spTree>
    <p:extLst>
      <p:ext uri="{BB962C8B-B14F-4D97-AF65-F5344CB8AC3E}">
        <p14:creationId xmlns:p14="http://schemas.microsoft.com/office/powerpoint/2010/main" val="1764220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280160" y="1097280"/>
            <a:ext cx="4114800" cy="810178"/>
          </a:xfrm>
        </p:spPr>
        <p:txBody>
          <a:bodyPr/>
          <a:lstStyle/>
          <a:p>
            <a:r>
              <a:rPr lang="en-US" dirty="0"/>
              <a:t>MODULES</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1280160" y="2428568"/>
            <a:ext cx="4114800" cy="2448232"/>
          </a:xfrm>
        </p:spPr>
        <p:txBody>
          <a:bodyPr vert="horz" lIns="0" tIns="0" rIns="0" bIns="0" rtlCol="0" anchor="t">
            <a:noAutofit/>
          </a:bodyPr>
          <a:lstStyle/>
          <a:p>
            <a:r>
              <a:rPr lang="en-US" dirty="0">
                <a:latin typeface="Arial Nova Cond Light" panose="020B0306020202020204" pitchFamily="34" charset="0"/>
              </a:rPr>
              <a:t>ADMIN</a:t>
            </a:r>
          </a:p>
          <a:p>
            <a:r>
              <a:rPr lang="en-US" dirty="0">
                <a:latin typeface="Arial Nova Cond Light" panose="020B0306020202020204" pitchFamily="34" charset="0"/>
              </a:rPr>
              <a:t>PHARMACY</a:t>
            </a:r>
          </a:p>
          <a:p>
            <a:r>
              <a:rPr lang="en-US" dirty="0">
                <a:latin typeface="Arial Nova Cond Light" panose="020B0306020202020204" pitchFamily="34" charset="0"/>
              </a:rPr>
              <a:t>CUSTOMER</a:t>
            </a:r>
          </a:p>
          <a:p>
            <a:pPr marL="0" indent="0">
              <a:buNone/>
            </a:pPr>
            <a:endParaRPr lang="en-US" dirty="0"/>
          </a:p>
        </p:txBody>
      </p:sp>
      <p:pic>
        <p:nvPicPr>
          <p:cNvPr id="8" name="Picture Placeholder 7" descr="Pipette diffusing dyes in flasks">
            <a:extLst>
              <a:ext uri="{FF2B5EF4-FFF2-40B4-BE49-F238E27FC236}">
                <a16:creationId xmlns:a16="http://schemas.microsoft.com/office/drawing/2014/main" id="{9DA934D8-2609-4227-78DF-CF8F07A2F9C7}"/>
              </a:ext>
            </a:extLst>
          </p:cNvPr>
          <p:cNvPicPr>
            <a:picLocks noGrp="1" noChangeAspect="1"/>
          </p:cNvPicPr>
          <p:nvPr>
            <p:ph type="pic" sz="quarter" idx="13"/>
          </p:nvPr>
        </p:nvPicPr>
        <p:blipFill rotWithShape="1">
          <a:blip r:embed="rId2">
            <a:alphaModFix/>
            <a:extLst>
              <a:ext uri="{28A0092B-C50C-407E-A947-70E740481C1C}">
                <a14:useLocalDpi xmlns:a14="http://schemas.microsoft.com/office/drawing/2010/main" val="0"/>
              </a:ext>
            </a:extLst>
          </a:blip>
          <a:srcRect t="97" b="97"/>
          <a:stretch/>
        </p:blipFill>
        <p:spPr>
          <a:xfrm>
            <a:off x="5687568" y="1435608"/>
            <a:ext cx="5897880" cy="3977640"/>
          </a:xfrm>
        </p:spPr>
      </p:pic>
    </p:spTree>
    <p:extLst>
      <p:ext uri="{BB962C8B-B14F-4D97-AF65-F5344CB8AC3E}">
        <p14:creationId xmlns:p14="http://schemas.microsoft.com/office/powerpoint/2010/main" val="2910866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5340096" y="1097280"/>
            <a:ext cx="6217920" cy="1828800"/>
          </a:xfrm>
          <a:noFill/>
        </p:spPr>
        <p:txBody>
          <a:bodyPr/>
          <a:lstStyle/>
          <a:p>
            <a:r>
              <a:rPr lang="en-US" dirty="0"/>
              <a:t>ADMIN</a:t>
            </a:r>
          </a:p>
        </p:txBody>
      </p:sp>
      <p:pic>
        <p:nvPicPr>
          <p:cNvPr id="16" name="Picture Placeholder 15" descr="Pipette over three glass jars">
            <a:extLst>
              <a:ext uri="{FF2B5EF4-FFF2-40B4-BE49-F238E27FC236}">
                <a16:creationId xmlns:a16="http://schemas.microsoft.com/office/drawing/2014/main" id="{363B2CE7-DE69-D368-9719-08D0C83ABC06}"/>
              </a:ext>
            </a:extLst>
          </p:cNvPr>
          <p:cNvPicPr>
            <a:picLocks noGrp="1" noChangeAspect="1"/>
          </p:cNvPicPr>
          <p:nvPr>
            <p:ph type="pic" sz="quarter" idx="13"/>
          </p:nvPr>
        </p:nvPicPr>
        <p:blipFill>
          <a:blip r:embed="rId2"/>
          <a:srcRect/>
          <a:stretch/>
        </p:blipFill>
        <p:spPr>
          <a:xfrm>
            <a:off x="1298448" y="1828800"/>
            <a:ext cx="3200400" cy="3200400"/>
          </a:xfrm>
        </p:spPr>
      </p:pic>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340096" y="2926080"/>
            <a:ext cx="6217920" cy="3246120"/>
          </a:xfrm>
          <a:noFill/>
        </p:spPr>
        <p:txBody>
          <a:bodyPr>
            <a:normAutofit fontScale="92500" lnSpcReduction="10000"/>
          </a:bodyPr>
          <a:lstStyle/>
          <a:p>
            <a:r>
              <a:rPr lang="en-US" dirty="0">
                <a:latin typeface="Arial Nova Cond Light" panose="020B0306020202020204" pitchFamily="34" charset="0"/>
              </a:rPr>
              <a:t>LOGIN</a:t>
            </a:r>
          </a:p>
          <a:p>
            <a:r>
              <a:rPr lang="en-US" dirty="0">
                <a:latin typeface="Arial Nova Cond Light" panose="020B0306020202020204" pitchFamily="34" charset="0"/>
              </a:rPr>
              <a:t>View PHARMACY AND VERIFY</a:t>
            </a:r>
          </a:p>
          <a:p>
            <a:r>
              <a:rPr lang="en-US" dirty="0">
                <a:latin typeface="Arial Nova Cond Light" panose="020B0306020202020204" pitchFamily="34" charset="0"/>
              </a:rPr>
              <a:t>View registered pharmacy</a:t>
            </a:r>
          </a:p>
          <a:p>
            <a:r>
              <a:rPr lang="en-US" dirty="0">
                <a:latin typeface="Arial Nova Cond Light" panose="020B0306020202020204" pitchFamily="34" charset="0"/>
              </a:rPr>
              <a:t>View customer</a:t>
            </a:r>
          </a:p>
          <a:p>
            <a:r>
              <a:rPr lang="en-US" dirty="0">
                <a:latin typeface="Arial Nova Cond Light" panose="020B0306020202020204" pitchFamily="34" charset="0"/>
              </a:rPr>
              <a:t>View review</a:t>
            </a:r>
          </a:p>
          <a:p>
            <a:r>
              <a:rPr lang="en-US" dirty="0">
                <a:latin typeface="Arial Nova Cond Light" panose="020B0306020202020204" pitchFamily="34" charset="0"/>
              </a:rPr>
              <a:t>Change password</a:t>
            </a:r>
          </a:p>
          <a:p>
            <a:r>
              <a:rPr lang="en-US" dirty="0">
                <a:latin typeface="Arial Nova Cond Light" panose="020B0306020202020204" pitchFamily="34" charset="0"/>
              </a:rPr>
              <a:t>View complaints &amp; replay</a:t>
            </a:r>
          </a:p>
          <a:p>
            <a:endParaRPr lang="en-US" dirty="0">
              <a:latin typeface="Arial Nova Cond Light" panose="020B0306020202020204" pitchFamily="34" charset="0"/>
            </a:endParaRPr>
          </a:p>
          <a:p>
            <a:pPr marL="0" indent="0">
              <a:buNone/>
            </a:pPr>
            <a:endParaRPr lang="en-US" dirty="0">
              <a:latin typeface="Arial Nova Cond Light" panose="020B0306020202020204" pitchFamily="34" charset="0"/>
            </a:endParaRPr>
          </a:p>
          <a:p>
            <a:endParaRPr lang="en-US" dirty="0">
              <a:latin typeface="Arial Nova Cond Light" panose="020B0306020202020204" pitchFamily="34" charset="0"/>
            </a:endParaRPr>
          </a:p>
          <a:p>
            <a:endParaRPr lang="en-US" dirty="0">
              <a:latin typeface="Arial Nova Cond Light" panose="020B0306020202020204" pitchFamily="34" charset="0"/>
            </a:endParaRPr>
          </a:p>
        </p:txBody>
      </p:sp>
    </p:spTree>
    <p:extLst>
      <p:ext uri="{BB962C8B-B14F-4D97-AF65-F5344CB8AC3E}">
        <p14:creationId xmlns:p14="http://schemas.microsoft.com/office/powerpoint/2010/main" val="3666674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1280160" y="3931920"/>
            <a:ext cx="5029200" cy="1828800"/>
          </a:xfrm>
          <a:noFill/>
        </p:spPr>
        <p:txBody>
          <a:bodyPr/>
          <a:lstStyle/>
          <a:p>
            <a:r>
              <a:rPr lang="en-US" dirty="0"/>
              <a:t>PHARMACY</a:t>
            </a:r>
          </a:p>
        </p:txBody>
      </p:sp>
      <p:pic>
        <p:nvPicPr>
          <p:cNvPr id="6" name="Picture Placeholder 17" descr="Scientist looking at a test tube">
            <a:extLst>
              <a:ext uri="{FF2B5EF4-FFF2-40B4-BE49-F238E27FC236}">
                <a16:creationId xmlns:a16="http://schemas.microsoft.com/office/drawing/2014/main" id="{23F775E2-246C-F1D2-C3A0-D4C55F65CC82}"/>
              </a:ext>
            </a:extLst>
          </p:cNvPr>
          <p:cNvPicPr>
            <a:picLocks noGrp="1" noChangeAspect="1"/>
          </p:cNvPicPr>
          <p:nvPr>
            <p:ph type="pic" sz="quarter" idx="14"/>
          </p:nvPr>
        </p:nvPicPr>
        <p:blipFill>
          <a:blip r:embed="rId2">
            <a:extLst>
              <a:ext uri="{28A0092B-C50C-407E-A947-70E740481C1C}">
                <a14:useLocalDpi xmlns:a14="http://schemas.microsoft.com/office/drawing/2010/main" val="0"/>
              </a:ext>
            </a:extLst>
          </a:blip>
          <a:srcRect t="26" b="26"/>
          <a:stretch/>
        </p:blipFill>
        <p:spPr>
          <a:xfrm>
            <a:off x="1280160" y="548640"/>
            <a:ext cx="3017520" cy="3017520"/>
          </a:xfrm>
        </p:spPr>
      </p:pic>
      <p:sp>
        <p:nvSpPr>
          <p:cNvPr id="3" name="Content Placeholder 2">
            <a:extLst>
              <a:ext uri="{FF2B5EF4-FFF2-40B4-BE49-F238E27FC236}">
                <a16:creationId xmlns:a16="http://schemas.microsoft.com/office/drawing/2014/main" id="{ECC8AA23-D8D0-93BE-5C5F-103A750B0D2F}"/>
              </a:ext>
            </a:extLst>
          </p:cNvPr>
          <p:cNvSpPr>
            <a:spLocks noGrp="1"/>
          </p:cNvSpPr>
          <p:nvPr>
            <p:ph sz="half" idx="1"/>
          </p:nvPr>
        </p:nvSpPr>
        <p:spPr>
          <a:xfrm>
            <a:off x="7205472" y="731520"/>
            <a:ext cx="4306824" cy="5394960"/>
          </a:xfrm>
          <a:noFill/>
        </p:spPr>
        <p:txBody>
          <a:bodyPr vert="horz" lIns="91440" tIns="45720" rIns="91440" bIns="45720" rtlCol="0" anchor="b" anchorCtr="0">
            <a:noAutofit/>
          </a:bodyPr>
          <a:lstStyle/>
          <a:p>
            <a:r>
              <a:rPr lang="en-US" dirty="0">
                <a:latin typeface="Arial Nova Cond Light" panose="020B0306020202020204" pitchFamily="34" charset="0"/>
              </a:rPr>
              <a:t>SIGNUP</a:t>
            </a:r>
          </a:p>
          <a:p>
            <a:r>
              <a:rPr lang="en-US" dirty="0">
                <a:latin typeface="Arial Nova Cond Light" panose="020B0306020202020204" pitchFamily="34" charset="0"/>
              </a:rPr>
              <a:t>LOGIN</a:t>
            </a:r>
          </a:p>
          <a:p>
            <a:r>
              <a:rPr lang="en-US" dirty="0">
                <a:latin typeface="Arial Nova Cond Light" panose="020B0306020202020204" pitchFamily="34" charset="0"/>
              </a:rPr>
              <a:t>VIEW ORDER &amp;UPDATE STATUS</a:t>
            </a:r>
          </a:p>
          <a:p>
            <a:r>
              <a:rPr lang="en-US" dirty="0">
                <a:latin typeface="Arial Nova Cond Light" panose="020B0306020202020204" pitchFamily="34" charset="0"/>
              </a:rPr>
              <a:t>MANAGE MEDICINE</a:t>
            </a:r>
          </a:p>
          <a:p>
            <a:r>
              <a:rPr lang="en-US" dirty="0">
                <a:latin typeface="Arial Nova Cond Light" panose="020B0306020202020204" pitchFamily="34" charset="0"/>
              </a:rPr>
              <a:t>MANAGE STOCK</a:t>
            </a:r>
          </a:p>
          <a:p>
            <a:r>
              <a:rPr lang="en-US" dirty="0">
                <a:latin typeface="Arial Nova Cond Light" panose="020B0306020202020204" pitchFamily="34" charset="0"/>
              </a:rPr>
              <a:t>VIEW ODERS &amp; PAYMENT</a:t>
            </a:r>
          </a:p>
          <a:p>
            <a:r>
              <a:rPr lang="en-US" dirty="0">
                <a:latin typeface="Arial Nova Cond Light" panose="020B0306020202020204" pitchFamily="34" charset="0"/>
              </a:rPr>
              <a:t>BILL ENTRY</a:t>
            </a:r>
          </a:p>
          <a:p>
            <a:r>
              <a:rPr lang="en-US" dirty="0">
                <a:latin typeface="Arial Nova Cond Light" panose="020B0306020202020204" pitchFamily="34" charset="0"/>
              </a:rPr>
              <a:t>VIEW PROFILE</a:t>
            </a:r>
          </a:p>
          <a:p>
            <a:r>
              <a:rPr lang="en-US" dirty="0">
                <a:latin typeface="Arial Nova Cond Light" panose="020B0306020202020204" pitchFamily="34" charset="0"/>
              </a:rPr>
              <a:t>VIEW REVIEW</a:t>
            </a:r>
          </a:p>
        </p:txBody>
      </p:sp>
    </p:spTree>
    <p:extLst>
      <p:ext uri="{BB962C8B-B14F-4D97-AF65-F5344CB8AC3E}">
        <p14:creationId xmlns:p14="http://schemas.microsoft.com/office/powerpoint/2010/main" val="2737241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1280160" y="1097280"/>
            <a:ext cx="9821955" cy="914400"/>
          </a:xfrm>
          <a:noFill/>
        </p:spPr>
        <p:txBody>
          <a:bodyPr anchor="t" anchorCtr="0"/>
          <a:lstStyle/>
          <a:p>
            <a:r>
              <a:rPr lang="en-US" dirty="0"/>
              <a:t>customer</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half" idx="1"/>
          </p:nvPr>
        </p:nvSpPr>
        <p:spPr>
          <a:xfrm>
            <a:off x="1280160" y="2377440"/>
            <a:ext cx="4663440" cy="3566160"/>
          </a:xfrm>
          <a:solidFill>
            <a:schemeClr val="accent1">
              <a:lumMod val="20000"/>
              <a:lumOff val="80000"/>
            </a:schemeClr>
          </a:solidFill>
        </p:spPr>
        <p:txBody>
          <a:bodyPr vert="horz" lIns="365760" tIns="365760" rIns="365760" bIns="365760" rtlCol="0" anchor="t">
            <a:noAutofit/>
          </a:bodyPr>
          <a:lstStyle/>
          <a:p>
            <a:r>
              <a:rPr lang="en-US" dirty="0">
                <a:latin typeface="Arial Nova Cond Light" panose="020B0306020202020204" pitchFamily="34" charset="0"/>
              </a:rPr>
              <a:t>SIGNUP</a:t>
            </a:r>
          </a:p>
          <a:p>
            <a:r>
              <a:rPr lang="en-US" dirty="0">
                <a:latin typeface="Arial Nova Cond Light" panose="020B0306020202020204" pitchFamily="34" charset="0"/>
              </a:rPr>
              <a:t>LOGIN</a:t>
            </a:r>
          </a:p>
          <a:p>
            <a:r>
              <a:rPr lang="en-US" dirty="0">
                <a:latin typeface="Arial Nova Cond Light" panose="020B0306020202020204" pitchFamily="34" charset="0"/>
              </a:rPr>
              <a:t>SEARCH MEDICINE</a:t>
            </a:r>
          </a:p>
          <a:p>
            <a:r>
              <a:rPr lang="en-US" dirty="0">
                <a:latin typeface="Arial Nova Cond Light" panose="020B0306020202020204" pitchFamily="34" charset="0"/>
              </a:rPr>
              <a:t>ADD TO CART</a:t>
            </a:r>
          </a:p>
          <a:p>
            <a:r>
              <a:rPr lang="en-US" dirty="0">
                <a:latin typeface="Arial Nova Cond Light" panose="020B0306020202020204" pitchFamily="34" charset="0"/>
              </a:rPr>
              <a:t>VIEW BILL &amp; PAYMENT</a:t>
            </a:r>
          </a:p>
          <a:p>
            <a:r>
              <a:rPr lang="en-US" dirty="0">
                <a:latin typeface="Arial Nova Cond Light" panose="020B0306020202020204" pitchFamily="34" charset="0"/>
              </a:rPr>
              <a:t>VIEW CART &amp; PAYMENT</a:t>
            </a:r>
          </a:p>
        </p:txBody>
      </p:sp>
      <p:sp>
        <p:nvSpPr>
          <p:cNvPr id="4" name="Content Placeholder 3">
            <a:extLst>
              <a:ext uri="{FF2B5EF4-FFF2-40B4-BE49-F238E27FC236}">
                <a16:creationId xmlns:a16="http://schemas.microsoft.com/office/drawing/2014/main" id="{ACFBB810-3430-2C29-1AA0-9744AA0A1AA3}"/>
              </a:ext>
            </a:extLst>
          </p:cNvPr>
          <p:cNvSpPr>
            <a:spLocks noGrp="1"/>
          </p:cNvSpPr>
          <p:nvPr>
            <p:ph sz="half" idx="2"/>
          </p:nvPr>
        </p:nvSpPr>
        <p:spPr>
          <a:xfrm>
            <a:off x="6309360" y="2377440"/>
            <a:ext cx="4663440" cy="3566160"/>
          </a:xfrm>
          <a:solidFill>
            <a:schemeClr val="accent1">
              <a:lumMod val="20000"/>
              <a:lumOff val="80000"/>
            </a:schemeClr>
          </a:solidFill>
        </p:spPr>
        <p:txBody>
          <a:bodyPr vert="horz" lIns="365760" tIns="365760" rIns="365760" bIns="365760" rtlCol="0" anchor="t">
            <a:noAutofit/>
          </a:bodyPr>
          <a:lstStyle/>
          <a:p>
            <a:r>
              <a:rPr lang="en-US" dirty="0">
                <a:latin typeface="Arial Nova Cond Light" panose="020B0306020202020204" pitchFamily="34" charset="0"/>
              </a:rPr>
              <a:t>SEND COMPLAINT &amp; REPLAY</a:t>
            </a:r>
          </a:p>
          <a:p>
            <a:r>
              <a:rPr lang="en-US" dirty="0">
                <a:latin typeface="Arial Nova Cond Light" panose="020B0306020202020204" pitchFamily="34" charset="0"/>
              </a:rPr>
              <a:t>SEND REVIEW</a:t>
            </a:r>
          </a:p>
          <a:p>
            <a:r>
              <a:rPr lang="en-US" dirty="0">
                <a:latin typeface="Arial Nova Cond Light" panose="020B0306020202020204" pitchFamily="34" charset="0"/>
              </a:rPr>
              <a:t>VIEW PROFILE</a:t>
            </a:r>
          </a:p>
          <a:p>
            <a:r>
              <a:rPr lang="en-US" dirty="0">
                <a:latin typeface="Arial Nova Cond Light" panose="020B0306020202020204" pitchFamily="34" charset="0"/>
              </a:rPr>
              <a:t>CHANGE PASSWORD</a:t>
            </a:r>
          </a:p>
          <a:p>
            <a:pPr marL="0" indent="0">
              <a:buNone/>
            </a:pPr>
            <a:endParaRPr lang="en-US" dirty="0"/>
          </a:p>
        </p:txBody>
      </p:sp>
    </p:spTree>
    <p:extLst>
      <p:ext uri="{BB962C8B-B14F-4D97-AF65-F5344CB8AC3E}">
        <p14:creationId xmlns:p14="http://schemas.microsoft.com/office/powerpoint/2010/main" val="83740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4FDD-AF7E-D6C9-A9CF-DBE9FD0658C4}"/>
              </a:ext>
            </a:extLst>
          </p:cNvPr>
          <p:cNvSpPr>
            <a:spLocks noGrp="1"/>
          </p:cNvSpPr>
          <p:nvPr>
            <p:ph type="ctrTitle"/>
          </p:nvPr>
        </p:nvSpPr>
        <p:spPr>
          <a:xfrm>
            <a:off x="978900" y="219751"/>
            <a:ext cx="10515600" cy="1048610"/>
          </a:xfrm>
        </p:spPr>
        <p:txBody>
          <a:bodyPr>
            <a:normAutofit/>
          </a:bodyPr>
          <a:lstStyle/>
          <a:p>
            <a:r>
              <a:rPr lang="en-US" sz="2400" dirty="0">
                <a:effectLst/>
                <a:ea typeface="Calibri" panose="020F0502020204030204" pitchFamily="34" charset="0"/>
                <a:cs typeface="Times New Roman" panose="02020603050405020304" pitchFamily="18" charset="0"/>
              </a:rPr>
              <a:t>SOFTWARE SPECIFICATION</a:t>
            </a:r>
            <a:endParaRPr lang="en-IN" sz="2400" dirty="0"/>
          </a:p>
        </p:txBody>
      </p:sp>
      <p:sp>
        <p:nvSpPr>
          <p:cNvPr id="3" name="Subtitle 2">
            <a:extLst>
              <a:ext uri="{FF2B5EF4-FFF2-40B4-BE49-F238E27FC236}">
                <a16:creationId xmlns:a16="http://schemas.microsoft.com/office/drawing/2014/main" id="{5D196F80-A266-A80B-0F53-4423B9731EC0}"/>
              </a:ext>
            </a:extLst>
          </p:cNvPr>
          <p:cNvSpPr>
            <a:spLocks noGrp="1"/>
          </p:cNvSpPr>
          <p:nvPr>
            <p:ph type="subTitle" idx="1"/>
          </p:nvPr>
        </p:nvSpPr>
        <p:spPr>
          <a:xfrm>
            <a:off x="717164" y="1364028"/>
            <a:ext cx="10515600" cy="2844177"/>
          </a:xfrm>
        </p:spPr>
        <p:txBody>
          <a:bodyPr>
            <a:normAutofit/>
          </a:bodyPr>
          <a:lstStyle/>
          <a:p>
            <a:pPr marL="285750" indent="-285750" algn="l">
              <a:buFont typeface="Arial" panose="020B0604020202020204" pitchFamily="34" charset="0"/>
              <a:buChar char="•"/>
            </a:pPr>
            <a:r>
              <a:rPr lang="en-US" sz="2000" dirty="0">
                <a:effectLst/>
                <a:latin typeface="Arial Nova Cond Light" panose="020B0306020202020204" pitchFamily="34" charset="0"/>
                <a:ea typeface="Calibri" panose="020F0502020204030204" pitchFamily="34" charset="0"/>
              </a:rPr>
              <a:t>IDE : </a:t>
            </a:r>
            <a:r>
              <a:rPr lang="en-US" sz="2000">
                <a:effectLst/>
                <a:latin typeface="Arial Nova Cond Light" panose="020B0306020202020204" pitchFamily="34" charset="0"/>
                <a:ea typeface="Calibri" panose="020F0502020204030204" pitchFamily="34" charset="0"/>
              </a:rPr>
              <a:t>JETBRAINS PYCHARM</a:t>
            </a:r>
          </a:p>
          <a:p>
            <a:pPr marL="285750" indent="-285750" algn="l">
              <a:buFont typeface="Arial" panose="020B0604020202020204" pitchFamily="34" charset="0"/>
              <a:buChar char="•"/>
            </a:pPr>
            <a:r>
              <a:rPr lang="en-US" sz="2000" dirty="0">
                <a:effectLst/>
                <a:latin typeface="Arial Nova Cond Light" panose="020B0306020202020204" pitchFamily="34" charset="0"/>
                <a:ea typeface="Calibri" panose="020F0502020204030204" pitchFamily="34" charset="0"/>
              </a:rPr>
              <a:t>OS : Windows 7 or above / Linux New Versions</a:t>
            </a:r>
            <a:endParaRPr lang="en-IN" sz="2000" dirty="0">
              <a:latin typeface="Arial Nova Cond Light" panose="020B0306020202020204" pitchFamily="34" charset="0"/>
              <a:ea typeface="Calibri" panose="020F0502020204030204" pitchFamily="34" charset="0"/>
            </a:endParaRPr>
          </a:p>
          <a:p>
            <a:pPr algn="l">
              <a:lnSpc>
                <a:spcPct val="150000"/>
              </a:lnSpc>
            </a:pPr>
            <a:r>
              <a:rPr lang="en-US" sz="2000" i="0" spc="75" dirty="0">
                <a:solidFill>
                  <a:srgbClr val="000000"/>
                </a:solidFill>
                <a:effectLst/>
                <a:latin typeface="Arial Nova Cond Light" panose="020B0306020202020204" pitchFamily="34" charset="0"/>
                <a:ea typeface="SimSun" panose="02010600030101010101" pitchFamily="2" charset="-122"/>
                <a:cs typeface="Times New Roman" panose="02020603050405020304" pitchFamily="18" charset="0"/>
              </a:rPr>
              <a:t>        Front End : HTML, XML</a:t>
            </a:r>
            <a:endParaRPr lang="en-IN" sz="2000" i="1" spc="75" dirty="0">
              <a:solidFill>
                <a:srgbClr val="5B9BD5"/>
              </a:solidFill>
              <a:effectLst/>
              <a:latin typeface="Arial Nova Cond Light" panose="020B0306020202020204" pitchFamily="34" charset="0"/>
              <a:ea typeface="SimSun" panose="02010600030101010101" pitchFamily="2" charset="-122"/>
              <a:cs typeface="Times New Roman" panose="02020603050405020304" pitchFamily="18" charset="0"/>
            </a:endParaRPr>
          </a:p>
          <a:p>
            <a:pPr algn="l">
              <a:lnSpc>
                <a:spcPct val="150000"/>
              </a:lnSpc>
              <a:spcAft>
                <a:spcPts val="1000"/>
              </a:spcAft>
            </a:pPr>
            <a:r>
              <a:rPr lang="en-US" sz="2000" dirty="0">
                <a:solidFill>
                  <a:srgbClr val="000000"/>
                </a:solidFill>
                <a:effectLst/>
                <a:latin typeface="Arial Nova Cond Light" panose="020B0306020202020204" pitchFamily="34" charset="0"/>
                <a:ea typeface="Calibri" panose="020F0502020204030204" pitchFamily="34" charset="0"/>
                <a:cs typeface="Times New Roman" panose="02020603050405020304" pitchFamily="18" charset="0"/>
              </a:rPr>
              <a:t>         Other Tools : SQL Yog,  Adobe Dream Weaver</a:t>
            </a:r>
            <a:endParaRPr lang="en-IN" sz="2000" dirty="0">
              <a:effectLst/>
              <a:latin typeface="Arial Nova Cond Light" panose="020B030602020202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endParaRPr lang="en-US" sz="1800" dirty="0">
              <a:effectLst/>
              <a:latin typeface="Times New Roman" panose="02020603050405020304" pitchFamily="18" charset="0"/>
              <a:ea typeface="Calibri" panose="020F0502020204030204" pitchFamily="34" charset="0"/>
            </a:endParaRPr>
          </a:p>
        </p:txBody>
      </p:sp>
    </p:spTree>
    <p:extLst>
      <p:ext uri="{BB962C8B-B14F-4D97-AF65-F5344CB8AC3E}">
        <p14:creationId xmlns:p14="http://schemas.microsoft.com/office/powerpoint/2010/main" val="3499547059"/>
      </p:ext>
    </p:extLst>
  </p:cSld>
  <p:clrMapOvr>
    <a:masterClrMapping/>
  </p:clrMapOvr>
</p:sld>
</file>

<file path=ppt/theme/theme1.xml><?xml version="1.0" encoding="utf-8"?>
<a:theme xmlns:a="http://schemas.openxmlformats.org/drawingml/2006/main" name="Custom">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 discovery_V1_win32_EF_v3" id="{70008AEC-EDED-4511-BBCB-3094E155874B}" vid="{20F39DC6-8556-4458-8AAA-5D2B51347C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881D8D6-8849-400B-8BC9-21D401C7DD0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9A734A7-6096-47AA-9737-CDF62701A00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F8397A0-8C35-4EEE-8E61-47C914415B57}">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{7BB67068-16D6-45CC-B7F9-9AA01DF3C2EF}tf67061901_win32</Template>
  <TotalTime>300</TotalTime>
  <Words>318</Words>
  <Application>Microsoft Office PowerPoint</Application>
  <PresentationFormat>Widescreen</PresentationFormat>
  <Paragraphs>65</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Nova Cond Light</vt:lpstr>
      <vt:lpstr>Calibri</vt:lpstr>
      <vt:lpstr>Courier New</vt:lpstr>
      <vt:lpstr>Daytona Condensed Light</vt:lpstr>
      <vt:lpstr>Daytona Condensed Light (Body)</vt:lpstr>
      <vt:lpstr>Posterama</vt:lpstr>
      <vt:lpstr>Times New Roman</vt:lpstr>
      <vt:lpstr>Custom</vt:lpstr>
      <vt:lpstr>E-PHARMA</vt:lpstr>
      <vt:lpstr>INTRODUCTION</vt:lpstr>
      <vt:lpstr>Existing system</vt:lpstr>
      <vt:lpstr>Proposed system</vt:lpstr>
      <vt:lpstr>MODULES</vt:lpstr>
      <vt:lpstr>ADMIN</vt:lpstr>
      <vt:lpstr>PHARMACY</vt:lpstr>
      <vt:lpstr>customer</vt:lpstr>
      <vt:lpstr>SOFTWARE SPECIFICATION</vt:lpstr>
      <vt:lpstr>HARDWARE SPECIFICATION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Akshay Ck</dc:creator>
  <cp:lastModifiedBy>Akshay Ck</cp:lastModifiedBy>
  <cp:revision>4</cp:revision>
  <dcterms:created xsi:type="dcterms:W3CDTF">2024-08-06T14:30:35Z</dcterms:created>
  <dcterms:modified xsi:type="dcterms:W3CDTF">2024-08-09T05:47:16Z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