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257" r:id="rId6"/>
    <p:sldId id="341" r:id="rId7"/>
    <p:sldId id="342" r:id="rId8"/>
    <p:sldId id="326" r:id="rId9"/>
    <p:sldId id="261" r:id="rId10"/>
    <p:sldId id="263" r:id="rId11"/>
    <p:sldId id="264" r:id="rId12"/>
    <p:sldId id="343" r:id="rId13"/>
    <p:sldId id="344" r:id="rId14"/>
    <p:sldId id="34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0"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Ck" userId="ea98d670aaf30b8c" providerId="LiveId" clId="{730D2FA4-D609-40C5-BE18-D40C2F28C88B}"/>
    <pc:docChg chg="undo custSel addSld delSld modSld">
      <pc:chgData name="Akshay Ck" userId="ea98d670aaf30b8c" providerId="LiveId" clId="{730D2FA4-D609-40C5-BE18-D40C2F28C88B}" dt="2024-08-09T00:41:06.296" v="930" actId="2711"/>
      <pc:docMkLst>
        <pc:docMk/>
      </pc:docMkLst>
      <pc:sldChg chg="del">
        <pc:chgData name="Akshay Ck" userId="ea98d670aaf30b8c" providerId="LiveId" clId="{730D2FA4-D609-40C5-BE18-D40C2F28C88B}" dt="2024-08-09T00:38:46.782" v="857" actId="2696"/>
        <pc:sldMkLst>
          <pc:docMk/>
          <pc:sldMk cId="729609147" sldId="265"/>
        </pc:sldMkLst>
      </pc:sldChg>
      <pc:sldChg chg="del">
        <pc:chgData name="Akshay Ck" userId="ea98d670aaf30b8c" providerId="LiveId" clId="{730D2FA4-D609-40C5-BE18-D40C2F28C88B}" dt="2024-08-09T00:39:08.097" v="860" actId="2696"/>
        <pc:sldMkLst>
          <pc:docMk/>
          <pc:sldMk cId="643777997" sldId="266"/>
        </pc:sldMkLst>
      </pc:sldChg>
      <pc:sldChg chg="del">
        <pc:chgData name="Akshay Ck" userId="ea98d670aaf30b8c" providerId="LiveId" clId="{730D2FA4-D609-40C5-BE18-D40C2F28C88B}" dt="2024-08-09T00:39:02.492" v="859" actId="2696"/>
        <pc:sldMkLst>
          <pc:docMk/>
          <pc:sldMk cId="3604630649" sldId="267"/>
        </pc:sldMkLst>
      </pc:sldChg>
      <pc:sldChg chg="del">
        <pc:chgData name="Akshay Ck" userId="ea98d670aaf30b8c" providerId="LiveId" clId="{730D2FA4-D609-40C5-BE18-D40C2F28C88B}" dt="2024-08-09T00:38:57.648" v="858" actId="2696"/>
        <pc:sldMkLst>
          <pc:docMk/>
          <pc:sldMk cId="4259977132" sldId="268"/>
        </pc:sldMkLst>
      </pc:sldChg>
      <pc:sldChg chg="modSp mod">
        <pc:chgData name="Akshay Ck" userId="ea98d670aaf30b8c" providerId="LiveId" clId="{730D2FA4-D609-40C5-BE18-D40C2F28C88B}" dt="2024-08-09T00:40:10.869" v="928" actId="20577"/>
        <pc:sldMkLst>
          <pc:docMk/>
          <pc:sldMk cId="487522735" sldId="340"/>
        </pc:sldMkLst>
        <pc:spChg chg="mod">
          <ac:chgData name="Akshay Ck" userId="ea98d670aaf30b8c" providerId="LiveId" clId="{730D2FA4-D609-40C5-BE18-D40C2F28C88B}" dt="2024-08-09T00:40:10.869" v="928" actId="20577"/>
          <ac:spMkLst>
            <pc:docMk/>
            <pc:sldMk cId="487522735" sldId="340"/>
            <ac:spMk id="4" creationId="{A704BCD3-171F-C06E-AC4E-108832525DF4}"/>
          </ac:spMkLst>
        </pc:spChg>
      </pc:sldChg>
      <pc:sldChg chg="delSp modSp new mod">
        <pc:chgData name="Akshay Ck" userId="ea98d670aaf30b8c" providerId="LiveId" clId="{730D2FA4-D609-40C5-BE18-D40C2F28C88B}" dt="2024-08-09T00:09:44.771" v="524" actId="313"/>
        <pc:sldMkLst>
          <pc:docMk/>
          <pc:sldMk cId="628374422" sldId="341"/>
        </pc:sldMkLst>
        <pc:spChg chg="mod">
          <ac:chgData name="Akshay Ck" userId="ea98d670aaf30b8c" providerId="LiveId" clId="{730D2FA4-D609-40C5-BE18-D40C2F28C88B}" dt="2024-08-08T19:14:38.865" v="490" actId="255"/>
          <ac:spMkLst>
            <pc:docMk/>
            <pc:sldMk cId="628374422" sldId="341"/>
            <ac:spMk id="2" creationId="{F64B2B8C-CA73-D379-B374-FABC5B845A64}"/>
          </ac:spMkLst>
        </pc:spChg>
        <pc:spChg chg="mod">
          <ac:chgData name="Akshay Ck" userId="ea98d670aaf30b8c" providerId="LiveId" clId="{730D2FA4-D609-40C5-BE18-D40C2F28C88B}" dt="2024-08-09T00:09:44.771" v="524" actId="313"/>
          <ac:spMkLst>
            <pc:docMk/>
            <pc:sldMk cId="628374422" sldId="341"/>
            <ac:spMk id="3" creationId="{A275420F-88B1-12E6-2D5A-79769FAE2645}"/>
          </ac:spMkLst>
        </pc:spChg>
        <pc:spChg chg="del">
          <ac:chgData name="Akshay Ck" userId="ea98d670aaf30b8c" providerId="LiveId" clId="{730D2FA4-D609-40C5-BE18-D40C2F28C88B}" dt="2024-08-08T18:57:57.804" v="1" actId="478"/>
          <ac:spMkLst>
            <pc:docMk/>
            <pc:sldMk cId="628374422" sldId="341"/>
            <ac:spMk id="4" creationId="{933D39A4-1D0C-D394-79A9-643249152460}"/>
          </ac:spMkLst>
        </pc:spChg>
      </pc:sldChg>
      <pc:sldChg chg="delSp modSp new mod">
        <pc:chgData name="Akshay Ck" userId="ea98d670aaf30b8c" providerId="LiveId" clId="{730D2FA4-D609-40C5-BE18-D40C2F28C88B}" dt="2024-08-09T00:25:07.040" v="772" actId="313"/>
        <pc:sldMkLst>
          <pc:docMk/>
          <pc:sldMk cId="1764220999" sldId="342"/>
        </pc:sldMkLst>
        <pc:spChg chg="mod">
          <ac:chgData name="Akshay Ck" userId="ea98d670aaf30b8c" providerId="LiveId" clId="{730D2FA4-D609-40C5-BE18-D40C2F28C88B}" dt="2024-08-09T00:12:07.341" v="569" actId="255"/>
          <ac:spMkLst>
            <pc:docMk/>
            <pc:sldMk cId="1764220999" sldId="342"/>
            <ac:spMk id="2" creationId="{A4218965-9674-7961-64B2-FFD8F95B45F6}"/>
          </ac:spMkLst>
        </pc:spChg>
        <pc:spChg chg="mod">
          <ac:chgData name="Akshay Ck" userId="ea98d670aaf30b8c" providerId="LiveId" clId="{730D2FA4-D609-40C5-BE18-D40C2F28C88B}" dt="2024-08-09T00:25:07.040" v="772" actId="313"/>
          <ac:spMkLst>
            <pc:docMk/>
            <pc:sldMk cId="1764220999" sldId="342"/>
            <ac:spMk id="3" creationId="{358E3846-841B-AFFB-5AAE-184E775B3ED2}"/>
          </ac:spMkLst>
        </pc:spChg>
        <pc:spChg chg="del">
          <ac:chgData name="Akshay Ck" userId="ea98d670aaf30b8c" providerId="LiveId" clId="{730D2FA4-D609-40C5-BE18-D40C2F28C88B}" dt="2024-08-09T00:10:14.301" v="526" actId="478"/>
          <ac:spMkLst>
            <pc:docMk/>
            <pc:sldMk cId="1764220999" sldId="342"/>
            <ac:spMk id="4" creationId="{FE3ED7DE-5870-E0B1-7560-41A0846FDA00}"/>
          </ac:spMkLst>
        </pc:spChg>
      </pc:sldChg>
      <pc:sldChg chg="delSp modSp new mod">
        <pc:chgData name="Akshay Ck" userId="ea98d670aaf30b8c" providerId="LiveId" clId="{730D2FA4-D609-40C5-BE18-D40C2F28C88B}" dt="2024-08-09T00:41:06.296" v="930" actId="2711"/>
        <pc:sldMkLst>
          <pc:docMk/>
          <pc:sldMk cId="3499547059" sldId="343"/>
        </pc:sldMkLst>
        <pc:spChg chg="mod">
          <ac:chgData name="Akshay Ck" userId="ea98d670aaf30b8c" providerId="LiveId" clId="{730D2FA4-D609-40C5-BE18-D40C2F28C88B}" dt="2024-08-09T00:29:33.311" v="793" actId="2711"/>
          <ac:spMkLst>
            <pc:docMk/>
            <pc:sldMk cId="3499547059" sldId="343"/>
            <ac:spMk id="2" creationId="{BEAC4FDD-AF7E-D6C9-A9CF-DBE9FD0658C4}"/>
          </ac:spMkLst>
        </pc:spChg>
        <pc:spChg chg="mod">
          <ac:chgData name="Akshay Ck" userId="ea98d670aaf30b8c" providerId="LiveId" clId="{730D2FA4-D609-40C5-BE18-D40C2F28C88B}" dt="2024-08-09T00:41:06.296" v="930" actId="2711"/>
          <ac:spMkLst>
            <pc:docMk/>
            <pc:sldMk cId="3499547059" sldId="343"/>
            <ac:spMk id="3" creationId="{5D196F80-A266-A80B-0F53-4423B9731EC0}"/>
          </ac:spMkLst>
        </pc:spChg>
        <pc:spChg chg="del">
          <ac:chgData name="Akshay Ck" userId="ea98d670aaf30b8c" providerId="LiveId" clId="{730D2FA4-D609-40C5-BE18-D40C2F28C88B}" dt="2024-08-09T00:26:23.082" v="774" actId="478"/>
          <ac:spMkLst>
            <pc:docMk/>
            <pc:sldMk cId="3499547059" sldId="343"/>
            <ac:spMk id="4" creationId="{1B28A6E8-F809-0978-9FE1-5DA4AF52D25B}"/>
          </ac:spMkLst>
        </pc:spChg>
      </pc:sldChg>
      <pc:sldChg chg="delSp modSp new mod">
        <pc:chgData name="Akshay Ck" userId="ea98d670aaf30b8c" providerId="LiveId" clId="{730D2FA4-D609-40C5-BE18-D40C2F28C88B}" dt="2024-08-09T00:38:21.402" v="856" actId="120"/>
        <pc:sldMkLst>
          <pc:docMk/>
          <pc:sldMk cId="2717071636" sldId="344"/>
        </pc:sldMkLst>
        <pc:spChg chg="mod">
          <ac:chgData name="Akshay Ck" userId="ea98d670aaf30b8c" providerId="LiveId" clId="{730D2FA4-D609-40C5-BE18-D40C2F28C88B}" dt="2024-08-09T00:36:49.618" v="844" actId="115"/>
          <ac:spMkLst>
            <pc:docMk/>
            <pc:sldMk cId="2717071636" sldId="344"/>
            <ac:spMk id="2" creationId="{1634DFC4-59FD-BBC8-C299-7A47D1939CAF}"/>
          </ac:spMkLst>
        </pc:spChg>
        <pc:spChg chg="mod">
          <ac:chgData name="Akshay Ck" userId="ea98d670aaf30b8c" providerId="LiveId" clId="{730D2FA4-D609-40C5-BE18-D40C2F28C88B}" dt="2024-08-09T00:38:21.402" v="856" actId="120"/>
          <ac:spMkLst>
            <pc:docMk/>
            <pc:sldMk cId="2717071636" sldId="344"/>
            <ac:spMk id="3" creationId="{38800FF5-C80B-CB49-1182-DCB061677686}"/>
          </ac:spMkLst>
        </pc:spChg>
        <pc:spChg chg="del">
          <ac:chgData name="Akshay Ck" userId="ea98d670aaf30b8c" providerId="LiveId" clId="{730D2FA4-D609-40C5-BE18-D40C2F28C88B}" dt="2024-08-09T00:34:35.412" v="832" actId="478"/>
          <ac:spMkLst>
            <pc:docMk/>
            <pc:sldMk cId="2717071636" sldId="344"/>
            <ac:spMk id="4" creationId="{89647A69-B54F-48A1-2CC2-383C71780E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dirty="0"/>
              <a:t>E-PHARMA</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965526"/>
            <a:ext cx="9144000" cy="356616"/>
          </a:xfrm>
        </p:spPr>
        <p:txBody>
          <a:bodyPr vert="horz" lIns="0" tIns="0" rIns="0" bIns="0" rtlCol="0" anchor="t">
            <a:noAutofit/>
          </a:bodyPr>
          <a:lstStyle/>
          <a:p>
            <a:r>
              <a:rPr lang="en-US" dirty="0"/>
              <a:t>Akshay ck</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DFC4-59FD-BBC8-C299-7A47D1939CAF}"/>
              </a:ext>
            </a:extLst>
          </p:cNvPr>
          <p:cNvSpPr>
            <a:spLocks noGrp="1"/>
          </p:cNvSpPr>
          <p:nvPr>
            <p:ph type="ctrTitle"/>
          </p:nvPr>
        </p:nvSpPr>
        <p:spPr>
          <a:xfrm>
            <a:off x="838200" y="475390"/>
            <a:ext cx="10515600" cy="960120"/>
          </a:xfrm>
        </p:spPr>
        <p:txBody>
          <a:bodyPr>
            <a:normAutofit/>
          </a:bodyPr>
          <a:lstStyle/>
          <a:p>
            <a:r>
              <a:rPr lang="en-US" sz="2400" dirty="0">
                <a:effectLst/>
                <a:ea typeface="Calibri" panose="020F0502020204030204" pitchFamily="34" charset="0"/>
                <a:cs typeface="Times New Roman" panose="02020603050405020304" pitchFamily="18" charset="0"/>
              </a:rPr>
              <a:t>HARDWARE SPECIFICATION</a:t>
            </a:r>
            <a:endParaRPr lang="en-IN" sz="2400" dirty="0"/>
          </a:p>
        </p:txBody>
      </p:sp>
      <p:sp>
        <p:nvSpPr>
          <p:cNvPr id="3" name="Subtitle 2">
            <a:extLst>
              <a:ext uri="{FF2B5EF4-FFF2-40B4-BE49-F238E27FC236}">
                <a16:creationId xmlns:a16="http://schemas.microsoft.com/office/drawing/2014/main" id="{38800FF5-C80B-CB49-1182-DCB061677686}"/>
              </a:ext>
            </a:extLst>
          </p:cNvPr>
          <p:cNvSpPr>
            <a:spLocks noGrp="1"/>
          </p:cNvSpPr>
          <p:nvPr>
            <p:ph type="subTitle" idx="1"/>
          </p:nvPr>
        </p:nvSpPr>
        <p:spPr>
          <a:xfrm>
            <a:off x="838200" y="2104103"/>
            <a:ext cx="10515600" cy="3362632"/>
          </a:xfrm>
        </p:spPr>
        <p:txBody>
          <a:bodyPr>
            <a:normAutofit/>
          </a:bodyPr>
          <a:lstStyle/>
          <a:p>
            <a:pPr marL="342900" indent="-342900" algn="l">
              <a:buFont typeface="Arial" panose="020B0604020202020204" pitchFamily="34" charset="0"/>
              <a:buChar char="•"/>
            </a:pPr>
            <a:r>
              <a:rPr lang="en-US" dirty="0"/>
              <a:t>Processor : Intel Pentium Core i3 and above Primary </a:t>
            </a:r>
          </a:p>
          <a:p>
            <a:pPr marL="342900" indent="-342900" algn="l">
              <a:buFont typeface="Arial" panose="020B0604020202020204" pitchFamily="34" charset="0"/>
              <a:buChar char="•"/>
            </a:pPr>
            <a:r>
              <a:rPr lang="en-US" dirty="0"/>
              <a:t>Memory : 4GB RAM and above </a:t>
            </a:r>
          </a:p>
          <a:p>
            <a:pPr marL="342900" indent="-342900" algn="l">
              <a:buFont typeface="Arial" panose="020B0604020202020204" pitchFamily="34" charset="0"/>
              <a:buChar char="•"/>
            </a:pPr>
            <a:r>
              <a:rPr lang="en-US" dirty="0"/>
              <a:t>Storage : 20 GB hard disk and above</a:t>
            </a:r>
            <a:endParaRPr lang="en-IN" dirty="0"/>
          </a:p>
        </p:txBody>
      </p:sp>
    </p:spTree>
    <p:extLst>
      <p:ext uri="{BB962C8B-B14F-4D97-AF65-F5344CB8AC3E}">
        <p14:creationId xmlns:p14="http://schemas.microsoft.com/office/powerpoint/2010/main" val="27170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548640"/>
            <a:ext cx="2286000" cy="2286000"/>
          </a:xfrm>
        </p:spPr>
      </p:pic>
      <p:sp>
        <p:nvSpPr>
          <p:cNvPr id="4" name="Text Placeholder 3">
            <a:extLst>
              <a:ext uri="{FF2B5EF4-FFF2-40B4-BE49-F238E27FC236}">
                <a16:creationId xmlns:a16="http://schemas.microsoft.com/office/drawing/2014/main" id="{A704BCD3-171F-C06E-AC4E-108832525DF4}"/>
              </a:ext>
            </a:extLst>
          </p:cNvPr>
          <p:cNvSpPr>
            <a:spLocks noGrp="1"/>
          </p:cNvSpPr>
          <p:nvPr>
            <p:ph type="body" sz="quarter" idx="14"/>
          </p:nvPr>
        </p:nvSpPr>
        <p:spPr>
          <a:xfrm>
            <a:off x="1572768" y="6044184"/>
            <a:ext cx="9116568" cy="365760"/>
          </a:xfrm>
        </p:spPr>
        <p:txBody>
          <a:bodyPr anchor="t" anchorCtr="0"/>
          <a:lstStyle/>
          <a:p>
            <a:r>
              <a:rPr lang="en-US" dirty="0"/>
              <a:t>Akshay ck | Awh23mca2006 </a:t>
            </a:r>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978407" y="806246"/>
            <a:ext cx="10151709" cy="698090"/>
          </a:xfrm>
          <a:noFill/>
        </p:spPr>
        <p:txBody>
          <a:bodyPr anchor="b" anchorCtr="0"/>
          <a:lstStyle/>
          <a:p>
            <a:r>
              <a:rPr lang="en-US" sz="3600" dirty="0"/>
              <a:t>INTRODUCTION</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806245" y="1995948"/>
            <a:ext cx="10441857" cy="3224982"/>
          </a:xfrm>
          <a:noFill/>
        </p:spPr>
        <p:txBody>
          <a:bodyPr>
            <a:normAutofit/>
          </a:bodyPr>
          <a:lstStyle/>
          <a:p>
            <a:r>
              <a:rPr lang="en-US" dirty="0">
                <a:effectLst/>
                <a:latin typeface="Arial Nova Cond Light" panose="020B0306020202020204" pitchFamily="34" charset="0"/>
                <a:ea typeface="Calibri" panose="020F0502020204030204" pitchFamily="34" charset="0"/>
                <a:cs typeface="Times New Roman" panose="02020603050405020304" pitchFamily="18" charset="0"/>
              </a:rPr>
              <a:t>E-PHARMA is a web based application that can be designed for medical store management purposes used by pharmacists to manage drugs in a store. </a:t>
            </a:r>
          </a:p>
          <a:p>
            <a:r>
              <a:rPr lang="en-US" dirty="0">
                <a:effectLst/>
                <a:latin typeface="Arial Nova Cond Light" panose="020B0306020202020204" pitchFamily="34" charset="0"/>
                <a:ea typeface="Calibri" panose="020F0502020204030204" pitchFamily="34" charset="0"/>
                <a:cs typeface="Times New Roman" panose="02020603050405020304" pitchFamily="18" charset="0"/>
              </a:rPr>
              <a:t>It also provides an online shopping functionality that allows regular customers to buy drugs online after submitting their prescription. </a:t>
            </a:r>
          </a:p>
          <a:p>
            <a:r>
              <a:rPr lang="en-US" dirty="0">
                <a:effectLst/>
                <a:latin typeface="Arial Nova Cond Light" panose="020B0306020202020204" pitchFamily="34" charset="0"/>
                <a:ea typeface="Calibri" panose="020F0502020204030204" pitchFamily="34" charset="0"/>
                <a:cs typeface="Times New Roman" panose="02020603050405020304" pitchFamily="18" charset="0"/>
              </a:rPr>
              <a:t>The primary aim of pharmacy management system is to improve accuracy and enhance safety and efficiency in the pharmaceutical store. The system is based on Python Programming language for scripting and </a:t>
            </a:r>
            <a:r>
              <a:rPr lang="en-US" dirty="0">
                <a:latin typeface="Arial Nova Cond Light" panose="020B0306020202020204" pitchFamily="34" charset="0"/>
                <a:ea typeface="Calibri" panose="020F0502020204030204" pitchFamily="34" charset="0"/>
                <a:cs typeface="Times New Roman" panose="02020603050405020304" pitchFamily="18" charset="0"/>
              </a:rPr>
              <a:t>My</a:t>
            </a:r>
            <a:r>
              <a:rPr lang="en-US" dirty="0">
                <a:effectLst/>
                <a:latin typeface="Arial Nova Cond Light" panose="020B0306020202020204" pitchFamily="34" charset="0"/>
                <a:ea typeface="Calibri" panose="020F0502020204030204" pitchFamily="34" charset="0"/>
                <a:cs typeface="Times New Roman" panose="02020603050405020304" pitchFamily="18" charset="0"/>
              </a:rPr>
              <a:t>SQL Database Access for storage of records</a:t>
            </a:r>
          </a:p>
          <a:p>
            <a:endParaRPr lang="en-US"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en-US" dirty="0">
              <a:latin typeface="Arial Nova Cond Light" panose="020B0306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19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2B8C-CA73-D379-B374-FABC5B845A64}"/>
              </a:ext>
            </a:extLst>
          </p:cNvPr>
          <p:cNvSpPr>
            <a:spLocks noGrp="1"/>
          </p:cNvSpPr>
          <p:nvPr>
            <p:ph type="ctrTitle"/>
          </p:nvPr>
        </p:nvSpPr>
        <p:spPr>
          <a:xfrm>
            <a:off x="841248" y="672031"/>
            <a:ext cx="10515600" cy="950288"/>
          </a:xfrm>
        </p:spPr>
        <p:txBody>
          <a:bodyPr>
            <a:normAutofit/>
          </a:bodyPr>
          <a:lstStyle/>
          <a:p>
            <a:r>
              <a:rPr lang="en-IN" sz="3200" dirty="0"/>
              <a:t>Existing system</a:t>
            </a:r>
          </a:p>
        </p:txBody>
      </p:sp>
      <p:sp>
        <p:nvSpPr>
          <p:cNvPr id="3" name="Subtitle 2">
            <a:extLst>
              <a:ext uri="{FF2B5EF4-FFF2-40B4-BE49-F238E27FC236}">
                <a16:creationId xmlns:a16="http://schemas.microsoft.com/office/drawing/2014/main" id="{A275420F-88B1-12E6-2D5A-79769FAE2645}"/>
              </a:ext>
            </a:extLst>
          </p:cNvPr>
          <p:cNvSpPr>
            <a:spLocks noGrp="1"/>
          </p:cNvSpPr>
          <p:nvPr>
            <p:ph type="subTitle" idx="1"/>
          </p:nvPr>
        </p:nvSpPr>
        <p:spPr>
          <a:xfrm>
            <a:off x="841248" y="2386581"/>
            <a:ext cx="10515600" cy="2382063"/>
          </a:xfrm>
        </p:spPr>
        <p:txBody>
          <a:bodyPr/>
          <a:lstStyle/>
          <a:p>
            <a:pPr marL="342900" indent="-342900" algn="l">
              <a:buFont typeface="Arial" panose="020B0604020202020204" pitchFamily="34" charset="0"/>
              <a:buChar char="•"/>
            </a:pPr>
            <a:r>
              <a:rPr lang="en-IN" dirty="0"/>
              <a:t>Small scale retail pharmacy was works along with Documents</a:t>
            </a:r>
          </a:p>
          <a:p>
            <a:pPr marL="342900" indent="-342900" algn="l">
              <a:buFont typeface="Arial" panose="020B0604020202020204" pitchFamily="34" charset="0"/>
              <a:buChar char="•"/>
            </a:pPr>
            <a:r>
              <a:rPr lang="en-IN" dirty="0"/>
              <a:t>Those who use the software are custom built and only for billing</a:t>
            </a:r>
          </a:p>
          <a:p>
            <a:pPr marL="342900" indent="-342900" algn="l">
              <a:buFont typeface="Arial" panose="020B0604020202020204" pitchFamily="34" charset="0"/>
              <a:buChar char="•"/>
            </a:pPr>
            <a:r>
              <a:rPr lang="en-IN" dirty="0"/>
              <a:t>No System to manage pharmacy and verifying payment</a:t>
            </a:r>
          </a:p>
          <a:p>
            <a:pPr marL="342900" indent="-342900" algn="l">
              <a:buFont typeface="Arial" panose="020B0604020202020204" pitchFamily="34" charset="0"/>
              <a:buChar char="•"/>
            </a:pPr>
            <a:r>
              <a:rPr lang="en-IN" dirty="0"/>
              <a:t>Offline orders only</a:t>
            </a:r>
          </a:p>
        </p:txBody>
      </p:sp>
    </p:spTree>
    <p:extLst>
      <p:ext uri="{BB962C8B-B14F-4D97-AF65-F5344CB8AC3E}">
        <p14:creationId xmlns:p14="http://schemas.microsoft.com/office/powerpoint/2010/main" val="62837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8965-9674-7961-64B2-FFD8F95B45F6}"/>
              </a:ext>
            </a:extLst>
          </p:cNvPr>
          <p:cNvSpPr>
            <a:spLocks noGrp="1"/>
          </p:cNvSpPr>
          <p:nvPr>
            <p:ph type="ctrTitle"/>
          </p:nvPr>
        </p:nvSpPr>
        <p:spPr>
          <a:xfrm>
            <a:off x="723261" y="340884"/>
            <a:ext cx="10515600" cy="1143787"/>
          </a:xfrm>
        </p:spPr>
        <p:txBody>
          <a:bodyPr>
            <a:normAutofit/>
          </a:bodyPr>
          <a:lstStyle/>
          <a:p>
            <a:r>
              <a:rPr lang="en-US" sz="3200" dirty="0"/>
              <a:t>Proposed system</a:t>
            </a:r>
            <a:endParaRPr lang="en-IN" sz="3200" dirty="0"/>
          </a:p>
        </p:txBody>
      </p:sp>
      <p:sp>
        <p:nvSpPr>
          <p:cNvPr id="3" name="Subtitle 2">
            <a:extLst>
              <a:ext uri="{FF2B5EF4-FFF2-40B4-BE49-F238E27FC236}">
                <a16:creationId xmlns:a16="http://schemas.microsoft.com/office/drawing/2014/main" id="{358E3846-841B-AFFB-5AAE-184E775B3ED2}"/>
              </a:ext>
            </a:extLst>
          </p:cNvPr>
          <p:cNvSpPr>
            <a:spLocks noGrp="1"/>
          </p:cNvSpPr>
          <p:nvPr>
            <p:ph type="subTitle" idx="1"/>
          </p:nvPr>
        </p:nvSpPr>
        <p:spPr>
          <a:xfrm>
            <a:off x="723261" y="1848466"/>
            <a:ext cx="10515600" cy="3509132"/>
          </a:xfrm>
        </p:spPr>
        <p:txBody>
          <a:bodyPr>
            <a:normAutofit/>
          </a:bodyPr>
          <a:lstStyle/>
          <a:p>
            <a:pPr marL="342900" indent="-342900" algn="l">
              <a:buFont typeface="Arial" panose="020B0604020202020204" pitchFamily="34" charset="0"/>
              <a:buChar char="•"/>
            </a:pPr>
            <a:r>
              <a:rPr lang="en-US" dirty="0">
                <a:effectLst/>
                <a:latin typeface="Daytona Condensed Light (Body)"/>
                <a:ea typeface="Calibri" panose="020F0502020204030204" pitchFamily="34" charset="0"/>
                <a:cs typeface="Times New Roman" panose="02020603050405020304" pitchFamily="18" charset="0"/>
              </a:rPr>
              <a:t>Main aim of the project is the management of a pharmaceutical shop that also provides online shopping functionality</a:t>
            </a:r>
          </a:p>
          <a:p>
            <a:pPr marL="342900" indent="-342900" algn="l">
              <a:buFont typeface="Arial" panose="020B0604020202020204" pitchFamily="34" charset="0"/>
              <a:buChar char="•"/>
            </a:pPr>
            <a:r>
              <a:rPr lang="en-US" dirty="0">
                <a:effectLst/>
                <a:latin typeface="Daytona Condensed Light (Body)"/>
                <a:ea typeface="Calibri" panose="020F0502020204030204" pitchFamily="34" charset="0"/>
                <a:cs typeface="Times New Roman" panose="02020603050405020304" pitchFamily="18" charset="0"/>
              </a:rPr>
              <a:t>to improve accuracy and enhance safety and efficiency in the pharmaceutical store. </a:t>
            </a: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US" dirty="0">
                <a:latin typeface="Daytona Condensed Light (Body)"/>
                <a:ea typeface="Calibri" panose="020F0502020204030204" pitchFamily="34" charset="0"/>
                <a:cs typeface="Times New Roman" panose="02020603050405020304" pitchFamily="18" charset="0"/>
              </a:rPr>
              <a:t>Well define system to manage the functions.</a:t>
            </a:r>
          </a:p>
          <a:p>
            <a:pPr marL="342900" indent="-342900" algn="l">
              <a:buFont typeface="Arial" panose="020B0604020202020204" pitchFamily="34" charset="0"/>
              <a:buChar char="•"/>
            </a:pPr>
            <a:r>
              <a:rPr lang="en-US" dirty="0">
                <a:latin typeface="Daytona Condensed Light (Body)"/>
                <a:ea typeface="Calibri" panose="020F0502020204030204" pitchFamily="34" charset="0"/>
                <a:cs typeface="Times New Roman" panose="02020603050405020304" pitchFamily="18" charset="0"/>
              </a:rPr>
              <a:t>A unified system to pharmacy management.</a:t>
            </a:r>
          </a:p>
          <a:p>
            <a:pPr marL="342900" indent="-342900" algn="l">
              <a:buFont typeface="Arial" panose="020B0604020202020204" pitchFamily="34" charset="0"/>
              <a:buChar char="•"/>
            </a:pPr>
            <a:r>
              <a:rPr lang="en-US" dirty="0"/>
              <a:t>Prevention for Theft and Fraud Activities</a:t>
            </a: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US" dirty="0">
                <a:latin typeface="Daytona Condensed Light (Body)"/>
                <a:ea typeface="Calibri" panose="020F0502020204030204" pitchFamily="34" charset="0"/>
                <a:cs typeface="Times New Roman" panose="02020603050405020304" pitchFamily="18" charset="0"/>
              </a:rPr>
              <a:t> updating status of Oder &amp; less time consuming</a:t>
            </a:r>
          </a:p>
          <a:p>
            <a:pPr marL="342900" indent="-342900" algn="l">
              <a:buFont typeface="Arial" panose="020B0604020202020204" pitchFamily="34" charset="0"/>
              <a:buChar char="•"/>
            </a:pP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IN" dirty="0">
              <a:latin typeface="Daytona Condensed Light (Body)"/>
            </a:endParaRPr>
          </a:p>
        </p:txBody>
      </p:sp>
    </p:spTree>
    <p:extLst>
      <p:ext uri="{BB962C8B-B14F-4D97-AF65-F5344CB8AC3E}">
        <p14:creationId xmlns:p14="http://schemas.microsoft.com/office/powerpoint/2010/main" val="176422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0160" y="1097280"/>
            <a:ext cx="4114800" cy="810178"/>
          </a:xfrm>
        </p:spPr>
        <p:txBody>
          <a:bodyPr/>
          <a:lstStyle/>
          <a:p>
            <a:r>
              <a:rPr lang="en-US" dirty="0"/>
              <a:t>MODULES</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80160" y="2428568"/>
            <a:ext cx="4114800" cy="2448232"/>
          </a:xfrm>
        </p:spPr>
        <p:txBody>
          <a:bodyPr vert="horz" lIns="0" tIns="0" rIns="0" bIns="0" rtlCol="0" anchor="t">
            <a:noAutofit/>
          </a:bodyPr>
          <a:lstStyle/>
          <a:p>
            <a:r>
              <a:rPr lang="en-US" dirty="0">
                <a:latin typeface="Arial Nova Cond Light" panose="020B0306020202020204" pitchFamily="34" charset="0"/>
              </a:rPr>
              <a:t>ADMIN</a:t>
            </a:r>
          </a:p>
          <a:p>
            <a:r>
              <a:rPr lang="en-US" dirty="0">
                <a:latin typeface="Arial Nova Cond Light" panose="020B0306020202020204" pitchFamily="34" charset="0"/>
              </a:rPr>
              <a:t>PHARMACY</a:t>
            </a:r>
          </a:p>
          <a:p>
            <a:r>
              <a:rPr lang="en-US" dirty="0">
                <a:latin typeface="Arial Nova Cond Light" panose="020B0306020202020204" pitchFamily="34" charset="0"/>
              </a:rPr>
              <a:t>CUSTOMER</a:t>
            </a:r>
          </a:p>
          <a:p>
            <a:pPr marL="0" indent="0">
              <a:buNone/>
            </a:pPr>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97" b="97"/>
          <a:stretch/>
        </p:blipFill>
        <p:spPr>
          <a:xfrm>
            <a:off x="5687568" y="1435608"/>
            <a:ext cx="5897880" cy="3977640"/>
          </a:xfrm>
        </p:spPr>
      </p:pic>
    </p:spTree>
    <p:extLst>
      <p:ext uri="{BB962C8B-B14F-4D97-AF65-F5344CB8AC3E}">
        <p14:creationId xmlns:p14="http://schemas.microsoft.com/office/powerpoint/2010/main" val="291086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340096" y="1097280"/>
            <a:ext cx="6217920" cy="1828800"/>
          </a:xfrm>
          <a:noFill/>
        </p:spPr>
        <p:txBody>
          <a:bodyPr/>
          <a:lstStyle/>
          <a:p>
            <a:r>
              <a:rPr lang="en-US" dirty="0"/>
              <a:t>ADMIN</a:t>
            </a:r>
          </a:p>
        </p:txBody>
      </p:sp>
      <p:pic>
        <p:nvPicPr>
          <p:cNvPr id="16" name="Picture Placeholder 15" descr="Pipette over three glass jars">
            <a:extLst>
              <a:ext uri="{FF2B5EF4-FFF2-40B4-BE49-F238E27FC236}">
                <a16:creationId xmlns:a16="http://schemas.microsoft.com/office/drawing/2014/main" id="{363B2CE7-DE69-D368-9719-08D0C83ABC06}"/>
              </a:ext>
            </a:extLst>
          </p:cNvPr>
          <p:cNvPicPr>
            <a:picLocks noGrp="1" noChangeAspect="1"/>
          </p:cNvPicPr>
          <p:nvPr>
            <p:ph type="pic" sz="quarter" idx="13"/>
          </p:nvPr>
        </p:nvPicPr>
        <p:blipFill>
          <a:blip r:embed="rId2"/>
          <a:srcRect/>
          <a:stretch/>
        </p:blipFill>
        <p:spPr>
          <a:xfrm>
            <a:off x="1298448" y="1828800"/>
            <a:ext cx="3200400" cy="32004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40096" y="3429000"/>
            <a:ext cx="6217920" cy="2743200"/>
          </a:xfrm>
          <a:noFill/>
        </p:spPr>
        <p:txBody>
          <a:bodyPr/>
          <a:lstStyle/>
          <a:p>
            <a:r>
              <a:rPr lang="en-US" dirty="0">
                <a:latin typeface="Arial Nova Cond Light" panose="020B0306020202020204" pitchFamily="34" charset="0"/>
              </a:rPr>
              <a:t>LOGIN</a:t>
            </a:r>
          </a:p>
          <a:p>
            <a:r>
              <a:rPr lang="en-US" dirty="0">
                <a:latin typeface="Arial Nova Cond Light" panose="020B0306020202020204" pitchFamily="34" charset="0"/>
              </a:rPr>
              <a:t>View PHARMACY AND VERIFY</a:t>
            </a:r>
          </a:p>
          <a:p>
            <a:r>
              <a:rPr lang="en-US" dirty="0">
                <a:latin typeface="Arial Nova Cond Light" panose="020B0306020202020204" pitchFamily="34" charset="0"/>
              </a:rPr>
              <a:t>Enhanced user experience</a:t>
            </a:r>
          </a:p>
          <a:p>
            <a:r>
              <a:rPr lang="en-US" dirty="0">
                <a:latin typeface="Arial Nova Cond Light" panose="020B0306020202020204" pitchFamily="34" charset="0"/>
              </a:rPr>
              <a:t>Scalability for future growth</a:t>
            </a:r>
          </a:p>
          <a:p>
            <a:r>
              <a:rPr lang="en-US" dirty="0">
                <a:latin typeface="Arial Nova Cond Light" panose="020B0306020202020204" pitchFamily="34" charset="0"/>
              </a:rPr>
              <a:t>User-friendly learning</a:t>
            </a:r>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280160" y="3931920"/>
            <a:ext cx="5029200" cy="1828800"/>
          </a:xfrm>
          <a:noFill/>
        </p:spPr>
        <p:txBody>
          <a:bodyPr/>
          <a:lstStyle/>
          <a:p>
            <a:r>
              <a:rPr lang="en-US" dirty="0"/>
              <a:t>PHARMACY</a:t>
            </a:r>
          </a:p>
        </p:txBody>
      </p:sp>
      <p:pic>
        <p:nvPicPr>
          <p:cNvPr id="6" name="Picture Placeholder 17" descr="Scientist looking at a test tube">
            <a:extLst>
              <a:ext uri="{FF2B5EF4-FFF2-40B4-BE49-F238E27FC236}">
                <a16:creationId xmlns:a16="http://schemas.microsoft.com/office/drawing/2014/main" id="{23F775E2-246C-F1D2-C3A0-D4C55F65CC82}"/>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6" b="26"/>
          <a:stretch/>
        </p:blipFill>
        <p:spPr>
          <a:xfrm>
            <a:off x="1280160" y="548640"/>
            <a:ext cx="3017520" cy="3017520"/>
          </a:xfrm>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7205472" y="731520"/>
            <a:ext cx="4306824" cy="5394960"/>
          </a:xfrm>
          <a:noFill/>
        </p:spPr>
        <p:txBody>
          <a:bodyPr vert="horz" lIns="91440" tIns="45720" rIns="91440" bIns="45720" rtlCol="0" anchor="b" anchorCtr="0">
            <a:noAutofit/>
          </a:bodyPr>
          <a:lstStyle/>
          <a:p>
            <a:r>
              <a:rPr lang="en-US" dirty="0">
                <a:latin typeface="Arial Nova Cond Light" panose="020B0306020202020204" pitchFamily="34" charset="0"/>
              </a:rPr>
              <a:t>SIGNUP</a:t>
            </a:r>
          </a:p>
          <a:p>
            <a:r>
              <a:rPr lang="en-US" dirty="0">
                <a:latin typeface="Arial Nova Cond Light" panose="020B0306020202020204" pitchFamily="34" charset="0"/>
              </a:rPr>
              <a:t>LOGIN</a:t>
            </a:r>
          </a:p>
          <a:p>
            <a:r>
              <a:rPr lang="en-US" dirty="0">
                <a:latin typeface="Arial Nova Cond Light" panose="020B0306020202020204" pitchFamily="34" charset="0"/>
              </a:rPr>
              <a:t>VIEW ORDER &amp;UPDATE STATUS</a:t>
            </a:r>
          </a:p>
          <a:p>
            <a:r>
              <a:rPr lang="en-US" dirty="0">
                <a:latin typeface="Arial Nova Cond Light" panose="020B0306020202020204" pitchFamily="34" charset="0"/>
              </a:rPr>
              <a:t>MANAGE MEDICINE</a:t>
            </a:r>
          </a:p>
          <a:p>
            <a:r>
              <a:rPr lang="en-US" dirty="0">
                <a:latin typeface="Arial Nova Cond Light" panose="020B0306020202020204" pitchFamily="34" charset="0"/>
              </a:rPr>
              <a:t>MANAGE STOCK</a:t>
            </a:r>
          </a:p>
          <a:p>
            <a:r>
              <a:rPr lang="en-US" dirty="0">
                <a:latin typeface="Arial Nova Cond Light" panose="020B0306020202020204" pitchFamily="34" charset="0"/>
              </a:rPr>
              <a:t>VIEW ODERS &amp; PAYMENT</a:t>
            </a:r>
          </a:p>
          <a:p>
            <a:r>
              <a:rPr lang="en-US" dirty="0">
                <a:latin typeface="Arial Nova Cond Light" panose="020B0306020202020204" pitchFamily="34" charset="0"/>
              </a:rPr>
              <a:t>BILL ENTRY</a:t>
            </a:r>
          </a:p>
          <a:p>
            <a:r>
              <a:rPr lang="en-US" dirty="0">
                <a:latin typeface="Arial Nova Cond Light" panose="020B0306020202020204" pitchFamily="34" charset="0"/>
              </a:rPr>
              <a:t>VIEW PROFILE</a:t>
            </a:r>
          </a:p>
          <a:p>
            <a:r>
              <a:rPr lang="en-US" dirty="0">
                <a:latin typeface="Arial Nova Cond Light" panose="020B0306020202020204" pitchFamily="34" charset="0"/>
              </a:rPr>
              <a:t>VIEW REVIEW</a:t>
            </a:r>
          </a:p>
        </p:txBody>
      </p:sp>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280160" y="1097280"/>
            <a:ext cx="9821955" cy="914400"/>
          </a:xfrm>
          <a:noFill/>
        </p:spPr>
        <p:txBody>
          <a:bodyPr anchor="t" anchorCtr="0"/>
          <a:lstStyle/>
          <a:p>
            <a:r>
              <a:rPr lang="en-US" dirty="0"/>
              <a:t>customer</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1280160" y="2377440"/>
            <a:ext cx="4663440" cy="3566160"/>
          </a:xfrm>
          <a:solidFill>
            <a:schemeClr val="accent1">
              <a:lumMod val="20000"/>
              <a:lumOff val="80000"/>
            </a:schemeClr>
          </a:solidFill>
        </p:spPr>
        <p:txBody>
          <a:bodyPr vert="horz" lIns="365760" tIns="365760" rIns="365760" bIns="365760" rtlCol="0" anchor="t">
            <a:noAutofit/>
          </a:bodyPr>
          <a:lstStyle/>
          <a:p>
            <a:r>
              <a:rPr lang="en-US" dirty="0">
                <a:latin typeface="Arial Nova Cond Light" panose="020B0306020202020204" pitchFamily="34" charset="0"/>
              </a:rPr>
              <a:t>SIGNUP</a:t>
            </a:r>
          </a:p>
          <a:p>
            <a:r>
              <a:rPr lang="en-US" dirty="0">
                <a:latin typeface="Arial Nova Cond Light" panose="020B0306020202020204" pitchFamily="34" charset="0"/>
              </a:rPr>
              <a:t>LOGIN</a:t>
            </a:r>
          </a:p>
          <a:p>
            <a:r>
              <a:rPr lang="en-US" dirty="0">
                <a:latin typeface="Arial Nova Cond Light" panose="020B0306020202020204" pitchFamily="34" charset="0"/>
              </a:rPr>
              <a:t>SEARCH MEDICINE</a:t>
            </a:r>
          </a:p>
          <a:p>
            <a:r>
              <a:rPr lang="en-US" dirty="0">
                <a:latin typeface="Arial Nova Cond Light" panose="020B0306020202020204" pitchFamily="34" charset="0"/>
              </a:rPr>
              <a:t>ADD TO CART</a:t>
            </a:r>
          </a:p>
          <a:p>
            <a:r>
              <a:rPr lang="en-US" dirty="0">
                <a:latin typeface="Arial Nova Cond Light" panose="020B0306020202020204" pitchFamily="34" charset="0"/>
              </a:rPr>
              <a:t>VIEW BILL &amp; PAYMENT</a:t>
            </a:r>
          </a:p>
          <a:p>
            <a:r>
              <a:rPr lang="en-US" dirty="0">
                <a:latin typeface="Arial Nova Cond Light" panose="020B0306020202020204" pitchFamily="34" charset="0"/>
              </a:rPr>
              <a:t>VIEW CART &amp; PAYMENT</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2"/>
          </p:nvPr>
        </p:nvSpPr>
        <p:spPr>
          <a:xfrm>
            <a:off x="6309360" y="2377440"/>
            <a:ext cx="4663440" cy="3566160"/>
          </a:xfrm>
          <a:solidFill>
            <a:schemeClr val="accent1">
              <a:lumMod val="20000"/>
              <a:lumOff val="80000"/>
            </a:schemeClr>
          </a:solidFill>
        </p:spPr>
        <p:txBody>
          <a:bodyPr vert="horz" lIns="365760" tIns="365760" rIns="365760" bIns="365760" rtlCol="0" anchor="t">
            <a:noAutofit/>
          </a:bodyPr>
          <a:lstStyle/>
          <a:p>
            <a:r>
              <a:rPr lang="en-US" dirty="0">
                <a:latin typeface="Arial Nova Cond Light" panose="020B0306020202020204" pitchFamily="34" charset="0"/>
              </a:rPr>
              <a:t>SEND COMPLAINT &amp; REPLAY</a:t>
            </a:r>
          </a:p>
          <a:p>
            <a:r>
              <a:rPr lang="en-US" dirty="0">
                <a:latin typeface="Arial Nova Cond Light" panose="020B0306020202020204" pitchFamily="34" charset="0"/>
              </a:rPr>
              <a:t>SEND REVIEW</a:t>
            </a:r>
          </a:p>
          <a:p>
            <a:r>
              <a:rPr lang="en-US" dirty="0">
                <a:latin typeface="Arial Nova Cond Light" panose="020B0306020202020204" pitchFamily="34" charset="0"/>
              </a:rPr>
              <a:t>VIEW PROFILE</a:t>
            </a:r>
          </a:p>
          <a:p>
            <a:r>
              <a:rPr lang="en-US" dirty="0">
                <a:latin typeface="Arial Nova Cond Light" panose="020B0306020202020204" pitchFamily="34" charset="0"/>
              </a:rPr>
              <a:t>CHANGE PASSWORD</a:t>
            </a:r>
          </a:p>
          <a:p>
            <a:pPr marL="0" indent="0">
              <a:buNone/>
            </a:pPr>
            <a:endParaRPr lang="en-US" dirty="0"/>
          </a:p>
        </p:txBody>
      </p:sp>
    </p:spTree>
    <p:extLst>
      <p:ext uri="{BB962C8B-B14F-4D97-AF65-F5344CB8AC3E}">
        <p14:creationId xmlns:p14="http://schemas.microsoft.com/office/powerpoint/2010/main" val="8374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4FDD-AF7E-D6C9-A9CF-DBE9FD0658C4}"/>
              </a:ext>
            </a:extLst>
          </p:cNvPr>
          <p:cNvSpPr>
            <a:spLocks noGrp="1"/>
          </p:cNvSpPr>
          <p:nvPr>
            <p:ph type="ctrTitle"/>
          </p:nvPr>
        </p:nvSpPr>
        <p:spPr>
          <a:xfrm>
            <a:off x="978900" y="219751"/>
            <a:ext cx="10515600" cy="1048610"/>
          </a:xfrm>
        </p:spPr>
        <p:txBody>
          <a:bodyPr>
            <a:normAutofit/>
          </a:bodyPr>
          <a:lstStyle/>
          <a:p>
            <a:r>
              <a:rPr lang="en-US" sz="2400" dirty="0">
                <a:effectLst/>
                <a:ea typeface="Calibri" panose="020F0502020204030204" pitchFamily="34" charset="0"/>
                <a:cs typeface="Times New Roman" panose="02020603050405020304" pitchFamily="18" charset="0"/>
              </a:rPr>
              <a:t>SOFTWARE SPECIFICATION</a:t>
            </a:r>
            <a:endParaRPr lang="en-IN" sz="2400" dirty="0"/>
          </a:p>
        </p:txBody>
      </p:sp>
      <p:sp>
        <p:nvSpPr>
          <p:cNvPr id="3" name="Subtitle 2">
            <a:extLst>
              <a:ext uri="{FF2B5EF4-FFF2-40B4-BE49-F238E27FC236}">
                <a16:creationId xmlns:a16="http://schemas.microsoft.com/office/drawing/2014/main" id="{5D196F80-A266-A80B-0F53-4423B9731EC0}"/>
              </a:ext>
            </a:extLst>
          </p:cNvPr>
          <p:cNvSpPr>
            <a:spLocks noGrp="1"/>
          </p:cNvSpPr>
          <p:nvPr>
            <p:ph type="subTitle" idx="1"/>
          </p:nvPr>
        </p:nvSpPr>
        <p:spPr>
          <a:xfrm>
            <a:off x="717164" y="1364028"/>
            <a:ext cx="10515600" cy="2844177"/>
          </a:xfrm>
        </p:spPr>
        <p:txBody>
          <a:bodyPr>
            <a:normAutofit/>
          </a:bodyPr>
          <a:lstStyle/>
          <a:p>
            <a:pPr marL="285750" indent="-285750" algn="l">
              <a:buFont typeface="Arial" panose="020B0604020202020204" pitchFamily="34" charset="0"/>
              <a:buChar char="•"/>
            </a:pPr>
            <a:r>
              <a:rPr lang="en-US" sz="2000" dirty="0">
                <a:effectLst/>
                <a:latin typeface="Arial Nova Cond Light" panose="020B0306020202020204" pitchFamily="34" charset="0"/>
                <a:ea typeface="Calibri" panose="020F0502020204030204" pitchFamily="34" charset="0"/>
              </a:rPr>
              <a:t>IDE : JETBRAINS PYCHARM,ANDROID STUDIO</a:t>
            </a:r>
            <a:endParaRPr lang="en-IN" sz="2000" dirty="0">
              <a:effectLst/>
              <a:latin typeface="Arial Nova Cond Light" panose="020B0306020202020204" pitchFamily="34" charset="0"/>
              <a:ea typeface="Calibri" panose="020F0502020204030204" pitchFamily="34" charset="0"/>
            </a:endParaRPr>
          </a:p>
          <a:p>
            <a:pPr marL="285750" indent="-285750" algn="l">
              <a:buFont typeface="Arial" panose="020B0604020202020204" pitchFamily="34" charset="0"/>
              <a:buChar char="•"/>
            </a:pPr>
            <a:r>
              <a:rPr lang="en-US" sz="2000" dirty="0">
                <a:effectLst/>
                <a:latin typeface="Arial Nova Cond Light" panose="020B0306020202020204" pitchFamily="34" charset="0"/>
                <a:ea typeface="Calibri" panose="020F0502020204030204" pitchFamily="34" charset="0"/>
              </a:rPr>
              <a:t>OS : Windows 7 or above / Linux New Versions</a:t>
            </a:r>
            <a:endParaRPr lang="en-IN" sz="2000" dirty="0">
              <a:latin typeface="Arial Nova Cond Light" panose="020B0306020202020204" pitchFamily="34" charset="0"/>
              <a:ea typeface="Calibri" panose="020F0502020204030204" pitchFamily="34" charset="0"/>
            </a:endParaRPr>
          </a:p>
          <a:p>
            <a:pPr algn="l">
              <a:lnSpc>
                <a:spcPct val="150000"/>
              </a:lnSpc>
            </a:pPr>
            <a:r>
              <a:rPr lang="en-US" sz="2000" i="0" spc="75" dirty="0">
                <a:solidFill>
                  <a:srgbClr val="000000"/>
                </a:solidFill>
                <a:effectLst/>
                <a:latin typeface="Arial Nova Cond Light" panose="020B0306020202020204" pitchFamily="34" charset="0"/>
                <a:ea typeface="SimSun" panose="02010600030101010101" pitchFamily="2" charset="-122"/>
                <a:cs typeface="Times New Roman" panose="02020603050405020304" pitchFamily="18" charset="0"/>
              </a:rPr>
              <a:t>        Front End : HTML, XML</a:t>
            </a:r>
            <a:endParaRPr lang="en-IN" sz="2000" i="1" spc="75" dirty="0">
              <a:solidFill>
                <a:srgbClr val="5B9BD5"/>
              </a:solidFill>
              <a:effectLst/>
              <a:latin typeface="Arial Nova Cond Light" panose="020B0306020202020204" pitchFamily="34" charset="0"/>
              <a:ea typeface="SimSun" panose="02010600030101010101" pitchFamily="2" charset="-122"/>
              <a:cs typeface="Times New Roman" panose="02020603050405020304" pitchFamily="18" charset="0"/>
            </a:endParaRPr>
          </a:p>
          <a:p>
            <a:pPr algn="l">
              <a:lnSpc>
                <a:spcPct val="150000"/>
              </a:lnSpc>
              <a:spcAft>
                <a:spcPts val="1000"/>
              </a:spcAft>
            </a:pPr>
            <a:r>
              <a:rPr lang="en-US" sz="2000" dirty="0">
                <a:solidFill>
                  <a:srgbClr val="000000"/>
                </a:solidFill>
                <a:effectLst/>
                <a:latin typeface="Arial Nova Cond Light" panose="020B0306020202020204" pitchFamily="34" charset="0"/>
                <a:ea typeface="Calibri" panose="020F0502020204030204" pitchFamily="34" charset="0"/>
                <a:cs typeface="Times New Roman" panose="02020603050405020304" pitchFamily="18" charset="0"/>
              </a:rPr>
              <a:t>         Arial Nova Cond Light</a:t>
            </a:r>
          </a:p>
          <a:p>
            <a:pPr algn="l">
              <a:lnSpc>
                <a:spcPct val="150000"/>
              </a:lnSpc>
              <a:spcAft>
                <a:spcPts val="1000"/>
              </a:spcAft>
            </a:pPr>
            <a:r>
              <a:rPr lang="en-US" sz="2000" dirty="0">
                <a:solidFill>
                  <a:srgbClr val="000000"/>
                </a:solidFill>
                <a:effectLst/>
                <a:latin typeface="Arial Nova Cond Light" panose="020B0306020202020204" pitchFamily="34" charset="0"/>
                <a:ea typeface="Calibri" panose="020F0502020204030204" pitchFamily="34" charset="0"/>
                <a:cs typeface="Times New Roman" panose="02020603050405020304" pitchFamily="18" charset="0"/>
              </a:rPr>
              <a:t>        Other Tools : SQL Yog,  Adobe Dream Weaver</a:t>
            </a:r>
            <a:endParaRPr lang="en-IN"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99547059"/>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3" id="{70008AEC-EDED-4511-BBCB-3094E155874B}" vid="{20F39DC6-8556-4458-8AAA-5D2B51347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{7BB67068-16D6-45CC-B7F9-9AA01DF3C2EF}tf67061901_win32</Template>
  <TotalTime>208</TotalTime>
  <Words>324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Nova Cond Light</vt:lpstr>
      <vt:lpstr>Calibri</vt:lpstr>
      <vt:lpstr>Courier New</vt:lpstr>
      <vt:lpstr>Daytona Condensed Light</vt:lpstr>
      <vt:lpstr>Daytona Condensed Light (Body)</vt:lpstr>
      <vt:lpstr>Posterama</vt:lpstr>
      <vt:lpstr>Times New Roman</vt:lpstr>
      <vt:lpstr>Custom</vt:lpstr>
      <vt:lpstr>E-PHARMA</vt:lpstr>
      <vt:lpstr>INTRODUCTION</vt:lpstr>
      <vt:lpstr>Existing system</vt:lpstr>
      <vt:lpstr>Proposed system</vt:lpstr>
      <vt:lpstr>MODULES</vt:lpstr>
      <vt:lpstr>ADMIN</vt:lpstr>
      <vt:lpstr>PHARMACY</vt:lpstr>
      <vt:lpstr>customer</vt:lpstr>
      <vt:lpstr>SOFTWARE SPECIFICATION</vt:lpstr>
      <vt:lpstr>HARDWARE SPECIFICATION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Ck</dc:creator>
  <cp:lastModifiedBy>Akshay Ck</cp:lastModifiedBy>
  <cp:revision>1</cp:revision>
  <dcterms:created xsi:type="dcterms:W3CDTF">2024-08-06T14:30:35Z</dcterms:created>
  <dcterms:modified xsi:type="dcterms:W3CDTF">2024-08-09T00:42:25Z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