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2" r:id="rId3"/>
    <p:sldId id="263" r:id="rId4"/>
    <p:sldId id="264" r:id="rId5"/>
    <p:sldId id="284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3" r:id="rId19"/>
    <p:sldId id="279" r:id="rId20"/>
    <p:sldId id="280" r:id="rId21"/>
    <p:sldId id="282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FB29A8-CB21-4B7B-9150-4706A7899DD0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ED61-978D-474C-944E-85DC37DACE37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8FBB39-7067-489C-BF01-08FDD89EBFF9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29B2-116C-49C4-93A7-F02D06AA8259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DD6352-DC2D-40C0-9392-55FC7F4EB304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CF78-2605-4B87-AB73-BEB1003721F3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E1CF-7858-458D-A91B-EBA03CFA4B6D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2FC8-85B7-4800-A0E9-58BD635A445D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59CA-9F5F-42C0-AE6B-16CB94CC7244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9B187D-E072-4910-8FFF-32E9393D6D41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AF5E-71E8-4FB9-A085-51BFC254DE6C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1AC232A-BDD9-40AB-9C2A-DC2CC3B8EF16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-245087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06012"/>
            <a:ext cx="10993549" cy="96123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Self-Healing Networks: The Future of Autonomous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7762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7CEBFF"/>
                </a:solidFill>
              </a:rPr>
              <a:t>AKSHAY C K (AWH23MCA-2006)</a:t>
            </a:r>
          </a:p>
          <a:p>
            <a:r>
              <a:rPr lang="en-US" sz="2000" dirty="0">
                <a:solidFill>
                  <a:srgbClr val="7CEBFF"/>
                </a:solidFill>
              </a:rPr>
              <a:t>Guide: Muhammad Muhsin 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5CFCB-DDD5-3467-E24C-878F9BB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441A-A52B-8B20-105E-9631F687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1844"/>
          </a:xfrm>
        </p:spPr>
        <p:txBody>
          <a:bodyPr/>
          <a:lstStyle/>
          <a:p>
            <a:r>
              <a:rPr lang="en-US" b="1" dirty="0"/>
              <a:t>Architecture of a Self-Healing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9F38B-60F3-762A-AB4B-D4348F71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/>
              <a:t>Decision-Making Algorithms: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Analyze processed data to determine the best course of 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Prioritize tasks and automate resolutions.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Ensure minimal impact on network performance during fault resolution.</a:t>
            </a:r>
          </a:p>
          <a:p>
            <a:r>
              <a:rPr lang="en-US" sz="2400" b="1" dirty="0"/>
              <a:t>Execution Layers for Corrective Actions: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Implement the decisions made by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Include rerouting traffic, patching software, or isolating faulty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Provide feedback to analytics engines for continuous improvement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6EFC8-545B-A27D-3F0A-31103AF0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7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BCF5-176B-855E-656D-0F58049A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72683"/>
          </a:xfrm>
        </p:spPr>
        <p:txBody>
          <a:bodyPr/>
          <a:lstStyle/>
          <a:p>
            <a:r>
              <a:rPr lang="en-IN" b="1" dirty="0"/>
              <a:t>Mechanisms of Self-Healing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2103-38D2-ADCC-9B3C-1A8AE29D6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01831"/>
            <a:ext cx="11029615" cy="4454013"/>
          </a:xfrm>
        </p:spPr>
        <p:txBody>
          <a:bodyPr/>
          <a:lstStyle/>
          <a:p>
            <a:r>
              <a:rPr lang="en-US" sz="2400" b="1" dirty="0"/>
              <a:t>Fault Detection:</a:t>
            </a:r>
            <a:r>
              <a:rPr lang="en-US" sz="2400" dirty="0"/>
              <a:t> Monitoring and anomaly identification.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Continuous collection of performance data from network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Sensors monitor traffic flow, device health, and error logs.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Real-time analytics engines detect deviations from normal behaviour.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Example: Identifying packet loss, latency spikes, or bandwidth congestion.</a:t>
            </a:r>
          </a:p>
          <a:p>
            <a:r>
              <a:rPr lang="en-IN" sz="2400" b="1" dirty="0"/>
              <a:t>Diagnosis:</a:t>
            </a:r>
            <a:r>
              <a:rPr lang="en-IN" sz="2400" dirty="0"/>
              <a:t> Identifying root causes.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Using AI models to pinpoint faulty devices, misconfigurations, or external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Correlating multiple data sources to identify cascading issues.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F5CA8-681D-993D-9E52-0583ADA4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4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2E98-190B-1882-CD5B-839FAB27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2347"/>
          </a:xfrm>
        </p:spPr>
        <p:txBody>
          <a:bodyPr/>
          <a:lstStyle/>
          <a:p>
            <a:r>
              <a:rPr lang="en-IN" b="1" dirty="0"/>
              <a:t>Mechanisms of Self-Healing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F71F-C4F6-486F-2928-754D8F279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5361"/>
            <a:ext cx="11029615" cy="3678303"/>
          </a:xfrm>
        </p:spPr>
        <p:txBody>
          <a:bodyPr/>
          <a:lstStyle/>
          <a:p>
            <a:r>
              <a:rPr lang="en-IN" sz="2400" b="1" dirty="0"/>
              <a:t>Remediation:</a:t>
            </a:r>
            <a:r>
              <a:rPr lang="en-IN" sz="2400" dirty="0"/>
              <a:t> Applying corrective measures.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Executing predefined actions like rerouting traffic, resetting devices, or deploying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Testing implemented fixes to ensure effectiveness.</a:t>
            </a:r>
          </a:p>
          <a:p>
            <a:r>
              <a:rPr lang="en-IN" sz="2400" b="1" dirty="0"/>
              <a:t>Prevention:</a:t>
            </a:r>
            <a:r>
              <a:rPr lang="en-IN" sz="2400" dirty="0"/>
              <a:t> Optimizing configurations proactively.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Predictive analysis to mitigate future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Continuous adaptation to dynamic network conditions.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AF6C8-7E92-2D0E-655B-3C0ADD5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4AF7-3B59-0050-07E8-380F50B2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2515"/>
          </a:xfrm>
        </p:spPr>
        <p:txBody>
          <a:bodyPr/>
          <a:lstStyle/>
          <a:p>
            <a:r>
              <a:rPr lang="en-IN" b="1" dirty="0"/>
              <a:t>Fault Detection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7EA0-23D6-2DAF-1318-193AE7D3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Continuous network monitoring.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Involves real-time data collection from routers, switches, servers, and other network devices.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Use of sensors and logs.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Sensors detect traffic anomalies, error rates, and device malfunctions.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Log analysis helps track historical patterns and deviations.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Identifying patterns and anomalies.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AI/ML algorithms analyse collected data to detect irregularities.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Example: Spotting unusual bandwidth usage indicating a potential DDoS attack.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B067D-A15C-B7B4-6E54-65E10E23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4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0BFC-A539-0868-7587-7E93279D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62850"/>
          </a:xfrm>
        </p:spPr>
        <p:txBody>
          <a:bodyPr/>
          <a:lstStyle/>
          <a:p>
            <a:r>
              <a:rPr lang="en-IN" b="1" dirty="0"/>
              <a:t>Technologies Enabling Self-Healing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30D8-9091-D081-50F4-3A221B3A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6956"/>
            <a:ext cx="11029615" cy="3921844"/>
          </a:xfrm>
        </p:spPr>
        <p:txBody>
          <a:bodyPr>
            <a:normAutofit/>
          </a:bodyPr>
          <a:lstStyle/>
          <a:p>
            <a:r>
              <a:rPr lang="en-US" sz="2400" dirty="0"/>
              <a:t>Artificial Intelligence and Machine Learning.</a:t>
            </a:r>
          </a:p>
          <a:p>
            <a:r>
              <a:rPr lang="en-IN" sz="2400" dirty="0"/>
              <a:t>Software-Defined Networking (SDN</a:t>
            </a:r>
            <a:r>
              <a:rPr lang="en-IN" sz="2000" dirty="0"/>
              <a:t>):- it </a:t>
            </a:r>
            <a:r>
              <a:rPr lang="en-US" sz="2000" dirty="0"/>
              <a:t>changes how networks are designed, operated, and managed by shifting from traditional hardware-based networking to software-based management</a:t>
            </a:r>
          </a:p>
          <a:p>
            <a:r>
              <a:rPr lang="en-IN" sz="2400" dirty="0"/>
              <a:t>Network Function Virtualization (NFV):- </a:t>
            </a:r>
            <a:r>
              <a:rPr lang="en-US" sz="2000" dirty="0"/>
              <a:t>virtualizes traditional network services like firewalls, load balancers, and routers by running them as software instead of relying on dedicated hardware devices.</a:t>
            </a:r>
            <a:endParaRPr lang="en-IN" sz="2000" dirty="0"/>
          </a:p>
          <a:p>
            <a:r>
              <a:rPr lang="en-IN" sz="2400" dirty="0"/>
              <a:t>Automation tools (e.g., Ansible, Terraform):- </a:t>
            </a:r>
            <a:r>
              <a:rPr lang="en-US" sz="2000" dirty="0"/>
              <a:t>These tools enable faster deployment, simplified management, real-time monitoring, and scaling of network services.</a:t>
            </a:r>
            <a:endParaRPr lang="en-IN" sz="2000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C3802-87D7-D37E-3305-63C8182A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97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39E3-62F6-2DC6-AB59-D5F1CF51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2347"/>
          </a:xfrm>
        </p:spPr>
        <p:txBody>
          <a:bodyPr/>
          <a:lstStyle/>
          <a:p>
            <a:r>
              <a:rPr lang="en-IN" b="1" dirty="0"/>
              <a:t>Diagnosis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ECAE-0E6A-437E-35F9-10BE3147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5781"/>
            <a:ext cx="11029615" cy="3854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Root Cause Analysis (RCA):</a:t>
            </a: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AI-driven RCA analyzes extensive datasets to trace the source of faults.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Machine learning models compare current anomalies to historical data for precise diagnosis.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Identifying Hardware or Software Issues: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Pinpointing failing devices, misconfigured settings, or software bugs.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Using diagnostic tools to assess the health of routers, switches, and servers.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A1EB5-7006-FD5F-2AF2-F92ADEAE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2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8C8C-45F9-B932-818D-5BF700CA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72683"/>
          </a:xfrm>
        </p:spPr>
        <p:txBody>
          <a:bodyPr/>
          <a:lstStyle/>
          <a:p>
            <a:r>
              <a:rPr lang="en-IN" b="1" dirty="0"/>
              <a:t>Diagnosis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4150B-0873-BB1A-48A4-B7BCBEA8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Prioritizing Critical Problems: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AI helps prioritize issues based on their impact on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Critical faults are resolved immediately to minimize disruption.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Tools and Methods: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 of AI/ML-based analytics engines for data correlation and anomaly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Employing SDN controllers to gather holistic network insights.</a:t>
            </a:r>
            <a:endParaRPr lang="en-IN" sz="20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B54DC-2476-CC2B-BF14-94C2CB5A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07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C556-BFCF-5D32-0F9E-3F9F8FE3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12012"/>
          </a:xfrm>
        </p:spPr>
        <p:txBody>
          <a:bodyPr/>
          <a:lstStyle/>
          <a:p>
            <a:r>
              <a:rPr lang="en-IN" b="1" dirty="0"/>
              <a:t>Remediation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00D9-8BFA-BC7A-A82C-3894AE756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Automated solutions (e.g. Rerouting, patching):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Automated solutions are predefined, programmatically executed actions that resolve network issues without manual intervention. These actions are triggered by detection and diagnosis processes in a self-healing network.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Feedback loop for iterative improvement: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feedback loop is a mechanism where outcomes of remediation actions are analyzed and used to enhance future performance and decision-making processes in self-healing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Example: Traffic rebalancing in case of congestion.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32DBC-2FAF-4FE0-D9AB-77FEEC4C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5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A328-E5A2-D0AB-0709-F7EE034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156141"/>
          </a:xfrm>
        </p:spPr>
        <p:txBody>
          <a:bodyPr/>
          <a:lstStyle/>
          <a:p>
            <a:r>
              <a:rPr lang="en-IN" b="1" dirty="0"/>
              <a:t>Applications of Self-Healing Networks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B209-5868-355D-CDDE-B9C18CE7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9"/>
          </a:xfrm>
        </p:spPr>
        <p:txBody>
          <a:bodyPr>
            <a:normAutofit/>
          </a:bodyPr>
          <a:lstStyle/>
          <a:p>
            <a:r>
              <a:rPr lang="en-IN" sz="2400" b="1" dirty="0"/>
              <a:t>Telecommunications:</a:t>
            </a:r>
            <a:r>
              <a:rPr lang="en-IN" sz="2400" dirty="0"/>
              <a:t> </a:t>
            </a:r>
            <a:r>
              <a:rPr lang="en-US" dirty="0"/>
              <a:t>telecom providers ensure uninterrupted service by detecting and resolving network congestion, equipment failures, and cyber threats in real-time.</a:t>
            </a:r>
            <a:endParaRPr lang="en-IN" dirty="0"/>
          </a:p>
          <a:p>
            <a:r>
              <a:rPr lang="en-US" sz="2400" b="1" dirty="0"/>
              <a:t>IoT: </a:t>
            </a:r>
            <a:r>
              <a:rPr lang="en-US" dirty="0"/>
              <a:t>IoT-enabled devices by detecting failures and optimizing performance in real-time.</a:t>
            </a:r>
          </a:p>
          <a:p>
            <a:r>
              <a:rPr lang="en-US" sz="2400" b="1" dirty="0"/>
              <a:t>Data Centers:</a:t>
            </a:r>
            <a:r>
              <a:rPr lang="en-US" sz="2400" dirty="0"/>
              <a:t> </a:t>
            </a:r>
            <a:r>
              <a:rPr lang="en-US" dirty="0"/>
              <a:t>dynamically reallocating resources, optimizing traffic, and preventing downtime through automated fault resolution.</a:t>
            </a:r>
          </a:p>
          <a:p>
            <a:r>
              <a:rPr lang="en-US" sz="2400" b="1" dirty="0"/>
              <a:t>Enterprise Networks:</a:t>
            </a:r>
            <a:r>
              <a:rPr lang="en-US" sz="2400" dirty="0"/>
              <a:t> </a:t>
            </a:r>
            <a:r>
              <a:rPr lang="en-US" dirty="0"/>
              <a:t>Large enterprises use self-healing networks to maintain seamless operations by automatically identifying and mitigating security threats, ensuring optimal performance, and reducing manual intervention.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FD6CB-AE50-EC6F-CA0D-DF3A3B9D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100" smtClean="0"/>
              <a:pPr/>
              <a:t>18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37720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DCC5-0AFD-8F44-FA33-C4E09C48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2827"/>
            <a:ext cx="11029616" cy="821844"/>
          </a:xfrm>
        </p:spPr>
        <p:txBody>
          <a:bodyPr/>
          <a:lstStyle/>
          <a:p>
            <a:r>
              <a:rPr lang="en-IN" b="1" dirty="0"/>
              <a:t>Prevention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B8E2-1364-EF87-F856-95D2B7A46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Optimizing configurations proactively.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Proactively optimizing configurations involves making adjustments and enhancements to the network setup in anticipation of potential problems or inefficiencies, rather than waiting for issues to occur.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Machine learning models predicting future failures.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Machine Learning (ML) models are trained to analyze past data, current network conditions, and usage patterns to identify potential failure points before they occur.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04A6-43C3-D38C-EB4B-2BE8E85C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1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6E16-8E96-0F12-7561-662DB344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58999"/>
          </a:xfrm>
        </p:spPr>
        <p:txBody>
          <a:bodyPr/>
          <a:lstStyle/>
          <a:p>
            <a:r>
              <a:rPr lang="en-IN" b="1" dirty="0"/>
              <a:t>What is network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81CC-0580-5777-40AB-278036055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network</a:t>
            </a:r>
            <a:r>
              <a:rPr lang="en-US" sz="2400" dirty="0"/>
              <a:t> is a system of interconnected devices, nodes, or systems that communicate and share resources with each other</a:t>
            </a:r>
          </a:p>
          <a:p>
            <a:r>
              <a:rPr lang="en-US" sz="2400" dirty="0"/>
              <a:t>Networks are essential for transmitting data, enabling communication, and providing access to information and resources.</a:t>
            </a:r>
          </a:p>
          <a:p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7008C-C0BB-115D-E3BA-30A5FFCB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99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7D82-2C7A-F6B7-4103-043AD063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5638"/>
          </a:xfrm>
        </p:spPr>
        <p:txBody>
          <a:bodyPr/>
          <a:lstStyle/>
          <a:p>
            <a:r>
              <a:rPr lang="en-IN" b="1" dirty="0"/>
              <a:t>Benefits of Self-Healing Networks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416B-D79E-AB06-02A8-73DF711DA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08794"/>
          </a:xfrm>
        </p:spPr>
        <p:txBody>
          <a:bodyPr>
            <a:normAutofit/>
          </a:bodyPr>
          <a:lstStyle/>
          <a:p>
            <a:r>
              <a:rPr lang="en-IN" sz="2600" b="1" dirty="0"/>
              <a:t>Improved uptime and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Automated detection and remediation reduce downtime significantly.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Self-healing mechanisms identify and resolve issues before they impact users.</a:t>
            </a:r>
            <a:endParaRPr lang="en-IN" sz="2200" dirty="0"/>
          </a:p>
          <a:p>
            <a:r>
              <a:rPr lang="en-IN" sz="2600" b="1" dirty="0"/>
              <a:t>Reduced operational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Self-healing networks reduce operational costs by automating routine tasks, minimizing downtime, and reducing the need for manual interventions.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Automation decreases the dependency on large IT teams, enabling reallocation of resources to strategic initiatives.</a:t>
            </a:r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12BF-0200-B5E7-07F7-F6DAC79F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86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84F-926D-0810-2B70-274EFE34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802179"/>
          </a:xfrm>
        </p:spPr>
        <p:txBody>
          <a:bodyPr/>
          <a:lstStyle/>
          <a:p>
            <a:r>
              <a:rPr lang="en-IN" b="1" dirty="0"/>
              <a:t>Benefits of Self-Healing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27C1-054B-D409-5322-A48A6662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Faster fault resolution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Self-healing networks achieve faster fault resolution through automated processes like real-time anomaly detection, root cause analysis using AI, and the application of predefined corrective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Example: If a device becomes unresponsive, the network can automatically isolate it and reroute traffic to ensure uninterrupted service.</a:t>
            </a:r>
          </a:p>
          <a:p>
            <a:r>
              <a:rPr lang="en-US" sz="2400" b="1" dirty="0"/>
              <a:t>Enhanced security through real-time threat mitigation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involves using advanced technologies and methodologies to detect, respond to, and recover from cyber threats autonomously</a:t>
            </a:r>
            <a:endParaRPr lang="en-US" sz="2000" b="1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86569-3D94-0794-4653-97B07E25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7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A67F0-9A65-C514-128C-6780BA08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DAE0-AA5C-A171-04FD-A008375D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68425"/>
          </a:xfrm>
        </p:spPr>
        <p:txBody>
          <a:bodyPr/>
          <a:lstStyle/>
          <a:p>
            <a:r>
              <a:rPr lang="en-US" sz="2400" b="1" dirty="0"/>
              <a:t>Why traditional network management is insufficient 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1F24-377D-B997-864B-611E5153A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Why traditional network management is insufficient.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Manual intervention leads to delays in resolving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Inability to handle the complexity of modern, dynamic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Lack of real-time monitoring and automated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Increased risk of downtime, human errors, and inefficiencies.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53223-F1C8-16AA-0DC7-2FFC3B9B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9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CD88-7A5F-28AA-3D6C-2683D971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Need for automation and intelligence in modern networks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E7DF-D883-FF77-F959-62053EA9A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Need for automation and intelligence in modern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Modern networks are highly dynamic, requiring quick adaptability.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Manual processes cannot scale to handle large volumes of traffic and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Automation minimizes human error and ensures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Intelligence via AI/ML enables proactive and predictive decision-making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005B0-E55B-8F14-5AAD-E8B53640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6644-BD4C-DCE8-8D19-61929975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833671"/>
          </a:xfrm>
        </p:spPr>
        <p:txBody>
          <a:bodyPr/>
          <a:lstStyle/>
          <a:p>
            <a:r>
              <a:rPr lang="en-US" b="1" dirty="0"/>
              <a:t>What is a Self-Healing Network ?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108456-68CB-6985-CE43-D38C868A6C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3124" y="2228003"/>
            <a:ext cx="5692876" cy="363304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F93C6-94BE-412D-77D6-FCFD17D93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1848465"/>
            <a:ext cx="5422392" cy="4581832"/>
          </a:xfrm>
        </p:spPr>
        <p:txBody>
          <a:bodyPr/>
          <a:lstStyle/>
          <a:p>
            <a:r>
              <a:rPr lang="en-US" sz="1800" dirty="0"/>
              <a:t>A self-healing network is an intelligent, automated system capable of detecting, diagnosing, and resolving network issues without human intervention.</a:t>
            </a:r>
          </a:p>
          <a:p>
            <a:endParaRPr lang="en-US" sz="1800" dirty="0"/>
          </a:p>
          <a:p>
            <a:r>
              <a:rPr lang="en-US" sz="1800" dirty="0"/>
              <a:t>It leverages AI, machine learning, and automation to ensure continuous and reliable network performance.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AC393-FBF3-D063-ECC4-C240C102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7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43AD-6018-A89C-32D7-DAEB4116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6133"/>
          </a:xfrm>
        </p:spPr>
        <p:txBody>
          <a:bodyPr/>
          <a:lstStyle/>
          <a:p>
            <a:r>
              <a:rPr lang="en-IN" b="1" dirty="0"/>
              <a:t>Key Concept: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753C1-D8D8-8901-8421-AA65D2F5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4788"/>
            <a:ext cx="11029615" cy="4647414"/>
          </a:xfrm>
        </p:spPr>
        <p:txBody>
          <a:bodyPr/>
          <a:lstStyle/>
          <a:p>
            <a:r>
              <a:rPr lang="en-US" sz="2400" dirty="0"/>
              <a:t>Networks that can detect, diagnose, and resolve issues autonomously are the cornerstone of self-healing networks.</a:t>
            </a:r>
          </a:p>
          <a:p>
            <a:r>
              <a:rPr lang="en-US" sz="2400" dirty="0"/>
              <a:t>These networks operate by continuously monitoring their own performance, identifying anomalies or inefficiencies, and taking immediate corrective actions.</a:t>
            </a:r>
          </a:p>
          <a:p>
            <a:r>
              <a:rPr lang="en-US" sz="2400" dirty="0"/>
              <a:t>They rely on machine learning models that adapt and improve over time, ensuring evolving resilience to new challenges.</a:t>
            </a:r>
          </a:p>
          <a:p>
            <a:r>
              <a:rPr lang="en-US" sz="2400" dirty="0"/>
              <a:t>They significantly improve operational efficiency by minimizing the need for human intervention.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26949-260E-16E7-F3F0-3CC050BD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36D2-994E-5C9A-8550-D1253F79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2179"/>
          </a:xfrm>
        </p:spPr>
        <p:txBody>
          <a:bodyPr/>
          <a:lstStyle/>
          <a:p>
            <a:r>
              <a:rPr lang="en-US" b="1" dirty="0"/>
              <a:t>Core Principles of Self-Healing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1FE3C-7A16-CE29-3DF6-D13F009FA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/>
              <a:t>Automation: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Automated workflows enable faster detection and remediation of network issues, reducing response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Examples include automated fault isolation, system updates, and configuration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Artificial Intelligence (AI) and Machine Learning (ML) are pivotal in enabling networks to self-heal.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Intelligence through AI and ML: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AI analyzes vast amounts of network data in real-time to identify patterns and anomalies.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ML models learn from past incidents, continuously improving the network's ability to predict and prevent failures.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Enables dynamic decision-making and optimization without human input.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5BF03-BAB0-162B-6D4E-61FFA147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6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B62A-8BA8-C58E-3D8F-F3EFBB6A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2179"/>
          </a:xfrm>
        </p:spPr>
        <p:txBody>
          <a:bodyPr/>
          <a:lstStyle/>
          <a:p>
            <a:r>
              <a:rPr lang="en-US" b="1" dirty="0"/>
              <a:t>Core Principles of Self-Healing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0A388-9697-D9B2-9697-B0F28994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Proactive Optimization: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Self-healing networks optimize configurations before failures occur.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Predictive analytics and trend analysis help identify potential weak points.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Resilience Against Failures: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Ensures high availability by automatically rerouting traffic or repairing issues.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32A7F-0A87-884B-A194-04F93983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3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6A8C-58DA-CFC7-4AA0-71719130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1844"/>
          </a:xfrm>
        </p:spPr>
        <p:txBody>
          <a:bodyPr/>
          <a:lstStyle/>
          <a:p>
            <a:r>
              <a:rPr lang="en-US" b="1" dirty="0"/>
              <a:t>Architecture of a Self-Healing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A772-8507-42AE-AE9D-EA37D981D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713703"/>
            <a:ext cx="11029615" cy="4591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Key components:</a:t>
            </a:r>
          </a:p>
          <a:p>
            <a:r>
              <a:rPr lang="en-IN" sz="2600" b="1" dirty="0"/>
              <a:t>Sensors for Data Collection: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Sensors continuously monitor </a:t>
            </a:r>
            <a:r>
              <a:rPr lang="en-US" sz="2000" dirty="0"/>
              <a:t>network components such as routers, switches, and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Collects real-time data on performance metrics, traffic patterns, and potential faults.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Provides the foundational data required for analysis and decision-making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b="1" dirty="0"/>
              <a:t>Analytics Engines: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Process the data collected by sensors.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Identify patterns, anomalies, and potential issues using AI/ML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Enable real-time insights and decision-making.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C2159C-64DB-6102-499A-2059D94E3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 Engines: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F3897-A57F-4C7A-21B6-997E2BDF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468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1311</TotalTime>
  <Words>1437</Words>
  <Application>Microsoft Office PowerPoint</Application>
  <PresentationFormat>Widescreen</PresentationFormat>
  <Paragraphs>168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Wingdings</vt:lpstr>
      <vt:lpstr>Wingdings 2</vt:lpstr>
      <vt:lpstr>Dividend</vt:lpstr>
      <vt:lpstr>Self-Healing Networks: The Future of Autonomous Networking</vt:lpstr>
      <vt:lpstr>What is network ?</vt:lpstr>
      <vt:lpstr>Why traditional network management is insufficient ?</vt:lpstr>
      <vt:lpstr>Need for automation and intelligence in modern networks.</vt:lpstr>
      <vt:lpstr>What is a Self-Healing Network ?</vt:lpstr>
      <vt:lpstr>Key Concept:</vt:lpstr>
      <vt:lpstr>Core Principles of Self-Healing Networks</vt:lpstr>
      <vt:lpstr>Core Principles of Self-Healing Networks</vt:lpstr>
      <vt:lpstr>Architecture of a Self-Healing Network</vt:lpstr>
      <vt:lpstr>Architecture of a Self-Healing Network</vt:lpstr>
      <vt:lpstr>Mechanisms of Self-Healing Networks</vt:lpstr>
      <vt:lpstr>Mechanisms of Self-Healing Networks</vt:lpstr>
      <vt:lpstr>Fault Detection Process</vt:lpstr>
      <vt:lpstr>Technologies Enabling Self-Healing Networks</vt:lpstr>
      <vt:lpstr>Diagnosis Process</vt:lpstr>
      <vt:lpstr>Diagnosis Process</vt:lpstr>
      <vt:lpstr>Remediation Process</vt:lpstr>
      <vt:lpstr>Applications of Self-Healing Networks </vt:lpstr>
      <vt:lpstr>Prevention Process</vt:lpstr>
      <vt:lpstr>Benefits of Self-Healing Networks </vt:lpstr>
      <vt:lpstr>Benefits of Self-Healing Networks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Ck</dc:creator>
  <cp:lastModifiedBy>Akshay Ck</cp:lastModifiedBy>
  <cp:revision>3</cp:revision>
  <dcterms:created xsi:type="dcterms:W3CDTF">2025-01-12T01:59:13Z</dcterms:created>
  <dcterms:modified xsi:type="dcterms:W3CDTF">2025-03-20T05:06:56Z</dcterms:modified>
</cp:coreProperties>
</file>