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1BC-13D0-134E-BA16-92A4B9296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A08E-79EB-B44E-8504-BB55CD9F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2510-5E2F-9540-8B68-9CD5E5A8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21D4-B743-F844-8291-6FE848FE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481C-3410-6446-A37F-6327C357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4B39-A3C6-FD42-89C6-18C524C8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081-527F-2441-962E-1563D50A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8072-4C0C-E54E-BD42-3603EDB4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694C-24AF-6A4B-9406-4D1B403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EC19-3E2B-CB42-9211-C383B6D9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35C31-C674-D24C-9F71-F9DD887F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693C-F627-ED4B-8361-71579B877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8A8-88FF-A348-8D90-7F98EF15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B7E5-D952-654E-863E-FE8E84D2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6A69-DBDF-CF43-A5EA-A02BCAE3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3EF4-A9D8-2D49-BCD1-70FA2098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BBE4-8AFF-E04D-8A45-4B61D8F6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A850-1550-1A46-BF8A-CC158CFE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039D-7363-4148-AD49-682F1DE4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EA1A-2607-5245-B16E-8A32544E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697-E076-C04E-8D7D-87A5DD3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4A56-46BA-B14B-8A75-0E3ED666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C615-4141-814E-B9F4-E6B324BE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63DD-333D-EC48-B82B-599ECDEA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890-F5CA-2C4E-A34B-3E05FDB7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7146-C5C0-FD48-8FDB-E1FB7732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F606-40B6-4746-AF67-E6DEDAEE4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70B5-74A7-044B-8EF6-4CD7A1EE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F165-DE34-254F-96E7-5A212735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D392F-F1A5-5D42-A847-E896D706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45F8-666F-814F-AE1C-F76DA4E0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F351-E4EF-5B44-B582-F075A97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A6DD-5AFD-604E-BEEA-4153810E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8B16-11F7-4445-8DF7-8C94ED07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BBA87-E505-B048-8F0D-F7DD5B2F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B3BC8-9BC5-FD40-BB90-EF0287311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7E2ED-44D0-894C-9676-454E5D9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EDCBE-4092-714C-B12D-06AC37D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3BDE2-2CCB-FB4F-9F45-3C8F78F2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44C0-A4A3-424A-9CA7-904D209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44B8-EFC8-F645-8A00-766DB8C5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0E3B6-F6E9-5F44-A246-BC0B6A4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A332-5B20-334E-B53F-B4FE9B6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29D38-5E54-1E45-A5C2-B68718FE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0269-D288-9140-83E4-738823E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0D51-FC5F-6F45-9B09-F7C6FAE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100C-D46F-8343-A560-8254704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31CC-4EF7-A444-B4D8-5FD2B602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A1BE-2929-0243-B5B0-6DE3BB02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DBC3-52E4-C744-A597-CB0F23A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C58D-1B00-B34B-BC63-88AE965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F2A-C349-884E-9449-6B5F9E2A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47DD-55DF-0547-BD4A-F7B1FBDE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D347A-2607-7041-A502-A36B36D2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4CA6-C32B-7E4C-8213-93B5F2EB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FD97-BB04-F74E-8C66-CBD7C36E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F4DB-4CDF-6F4E-AB73-0D4C5B5A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21285-98E1-D049-87C7-E5E57C7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62C36-AADB-0941-91B1-0D92DC7F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7F5C-E1B8-AE41-8100-F36817E8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E10F-693A-2E44-A005-1980664C8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2DF6-FB69-224E-9393-1A601859311F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5DA4-8A3F-0C40-B103-F058E22F0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A566-7E5E-1042-9E6C-9B8E0933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98AC-A7B9-5D42-8362-CDC4B2E0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dgl.ai/pages/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get-started/locall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EF8-3D46-0A4B-8132-1A153A780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Graph Library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23BB-71A7-0A42-BACF-72692C9A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34057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C06E-DF20-724B-8161-D4DA1D61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BE1B-25EF-1142-8AA6-F8A84898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Installation instructions: </a:t>
            </a:r>
            <a:r>
              <a:rPr lang="en-US" dirty="0">
                <a:hlinkClick r:id="rId2"/>
              </a:rPr>
              <a:t>https://www.dgl.ai/pages/start.html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DGL with anaconda</a:t>
            </a:r>
          </a:p>
          <a:p>
            <a:pPr lvl="1"/>
            <a:r>
              <a:rPr lang="en-US" dirty="0"/>
              <a:t>Download anaconda: </a:t>
            </a:r>
            <a:r>
              <a:rPr lang="en-US" dirty="0">
                <a:hlinkClick r:id="rId3"/>
              </a:rPr>
              <a:t>https://www.anaconda.com/products/individual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https://pytorch.org/get-started/locally/</a:t>
            </a:r>
            <a:endParaRPr lang="en-US" dirty="0"/>
          </a:p>
          <a:p>
            <a:pPr lvl="1"/>
            <a:r>
              <a:rPr lang="en-US" dirty="0"/>
              <a:t>Install DGL (CPU):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dglteam</a:t>
            </a:r>
            <a:r>
              <a:rPr lang="en-US" dirty="0"/>
              <a:t> </a:t>
            </a:r>
            <a:r>
              <a:rPr lang="en-US" dirty="0" err="1"/>
              <a:t>dgl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DGL with pip (it works for Mac and Linux)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https://pytorch.org/get-started/locally/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en-US"/>
              <a:t>: pip </a:t>
            </a:r>
            <a:r>
              <a:rPr lang="en-US" dirty="0"/>
              <a:t>install </a:t>
            </a:r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Install DGL (CPU): pip install </a:t>
            </a:r>
            <a:r>
              <a:rPr lang="en-US" dirty="0" err="1"/>
              <a:t>dgl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A229-BBC3-D342-8800-5810ABE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DGL 101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D363-8DD5-E849-A41D-1BC440F2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process graph data.</a:t>
            </a:r>
          </a:p>
          <a:p>
            <a:r>
              <a:rPr lang="en-US" dirty="0"/>
              <a:t>Implement GNNs with DGL’s message passing API.</a:t>
            </a:r>
          </a:p>
          <a:p>
            <a:r>
              <a:rPr lang="en-US" dirty="0"/>
              <a:t>Run GNN models on GPU.</a:t>
            </a:r>
          </a:p>
          <a:p>
            <a:r>
              <a:rPr lang="en-US" dirty="0"/>
              <a:t>More model customization with message passing API.</a:t>
            </a:r>
          </a:p>
        </p:txBody>
      </p:sp>
    </p:spTree>
    <p:extLst>
      <p:ext uri="{BB962C8B-B14F-4D97-AF65-F5344CB8AC3E}">
        <p14:creationId xmlns:p14="http://schemas.microsoft.com/office/powerpoint/2010/main" val="298625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137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Deep Graph Library 101</vt:lpstr>
      <vt:lpstr>Installation instructions</vt:lpstr>
      <vt:lpstr>DGL 101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Graph Library 101</dc:title>
  <dc:creator>Microsoft Office User</dc:creator>
  <cp:lastModifiedBy>Microsoft Office User</cp:lastModifiedBy>
  <cp:revision>7</cp:revision>
  <dcterms:created xsi:type="dcterms:W3CDTF">2021-01-13T23:20:34Z</dcterms:created>
  <dcterms:modified xsi:type="dcterms:W3CDTF">2021-01-14T17:02:28Z</dcterms:modified>
</cp:coreProperties>
</file>