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398" r:id="rId9"/>
    <p:sldId id="394" r:id="rId10"/>
    <p:sldId id="395" r:id="rId11"/>
    <p:sldId id="397" r:id="rId12"/>
    <p:sldId id="403" r:id="rId13"/>
    <p:sldId id="406" r:id="rId14"/>
    <p:sldId id="409" r:id="rId15"/>
    <p:sldId id="411" r:id="rId16"/>
    <p:sldId id="412" r:id="rId17"/>
    <p:sldId id="410" r:id="rId18"/>
    <p:sldId id="407"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6" d="100"/>
          <a:sy n="66" d="100"/>
        </p:scale>
        <p:origin x="668" y="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15FC8-A6E8-4F02-A839-F17E0EAA231D}" type="doc">
      <dgm:prSet loTypeId="urn:microsoft.com/office/officeart/2005/8/layout/orgChart1" loCatId="hierarchy" qsTypeId="urn:microsoft.com/office/officeart/2005/8/quickstyle/simple2" qsCatId="simple" csTypeId="urn:microsoft.com/office/officeart/2005/8/colors/accent3_1" csCatId="accent3" phldr="1"/>
      <dgm:spPr/>
      <dgm:t>
        <a:bodyPr/>
        <a:lstStyle/>
        <a:p>
          <a:endParaRPr lang="en-IN"/>
        </a:p>
      </dgm:t>
    </dgm:pt>
    <dgm:pt modelId="{4C80A617-A73F-4010-ADC3-4DBF7147F01A}">
      <dgm:prSet phldrT="[Text]"/>
      <dgm:spPr/>
      <dgm:t>
        <a:bodyPr/>
        <a:lstStyle/>
        <a:p>
          <a:r>
            <a:rPr lang="en-US" dirty="0"/>
            <a:t>AWS Kinesis</a:t>
          </a:r>
          <a:endParaRPr lang="en-IN" dirty="0"/>
        </a:p>
      </dgm:t>
    </dgm:pt>
    <dgm:pt modelId="{47D6C626-6DE4-4879-B57A-A37DCC724158}" type="parTrans" cxnId="{D1084DB2-0E3F-40F4-A536-12540E9263DE}">
      <dgm:prSet/>
      <dgm:spPr/>
      <dgm:t>
        <a:bodyPr/>
        <a:lstStyle/>
        <a:p>
          <a:endParaRPr lang="en-IN"/>
        </a:p>
      </dgm:t>
    </dgm:pt>
    <dgm:pt modelId="{4097C9EE-568C-4C5C-B319-143F56B0EF79}" type="sibTrans" cxnId="{D1084DB2-0E3F-40F4-A536-12540E9263DE}">
      <dgm:prSet/>
      <dgm:spPr/>
      <dgm:t>
        <a:bodyPr/>
        <a:lstStyle/>
        <a:p>
          <a:endParaRPr lang="en-IN"/>
        </a:p>
      </dgm:t>
    </dgm:pt>
    <dgm:pt modelId="{72F0C036-A966-45B9-A3CD-A1C51D73785B}">
      <dgm:prSet phldrT="[Text]"/>
      <dgm:spPr/>
      <dgm:t>
        <a:bodyPr/>
        <a:lstStyle/>
        <a:p>
          <a:r>
            <a:rPr lang="en-US" dirty="0"/>
            <a:t>Kinesis streams</a:t>
          </a:r>
          <a:endParaRPr lang="en-IN" dirty="0"/>
        </a:p>
      </dgm:t>
    </dgm:pt>
    <dgm:pt modelId="{3CB33CA1-AFC2-4BFE-9945-EEC18555667E}" type="parTrans" cxnId="{4BA5BF8D-ADC0-4809-AC68-77D521903247}">
      <dgm:prSet/>
      <dgm:spPr/>
      <dgm:t>
        <a:bodyPr/>
        <a:lstStyle/>
        <a:p>
          <a:endParaRPr lang="en-IN"/>
        </a:p>
      </dgm:t>
    </dgm:pt>
    <dgm:pt modelId="{E79B91A7-53E7-4CC3-937D-DFF1D4ACF745}" type="sibTrans" cxnId="{4BA5BF8D-ADC0-4809-AC68-77D521903247}">
      <dgm:prSet/>
      <dgm:spPr/>
      <dgm:t>
        <a:bodyPr/>
        <a:lstStyle/>
        <a:p>
          <a:endParaRPr lang="en-IN"/>
        </a:p>
      </dgm:t>
    </dgm:pt>
    <dgm:pt modelId="{AC8C3146-1179-4A22-9F03-A392F2D48B78}">
      <dgm:prSet phldrT="[Text]"/>
      <dgm:spPr/>
      <dgm:t>
        <a:bodyPr/>
        <a:lstStyle/>
        <a:p>
          <a:r>
            <a:rPr lang="en-US" dirty="0"/>
            <a:t>Kinesis Firehose</a:t>
          </a:r>
          <a:endParaRPr lang="en-IN" dirty="0"/>
        </a:p>
      </dgm:t>
    </dgm:pt>
    <dgm:pt modelId="{AD73118F-5AE3-4119-B267-ABECFD2A2830}" type="parTrans" cxnId="{C9ADE6EB-8FFB-4E2C-B1D4-ED83DF1E8D76}">
      <dgm:prSet/>
      <dgm:spPr/>
      <dgm:t>
        <a:bodyPr/>
        <a:lstStyle/>
        <a:p>
          <a:endParaRPr lang="en-IN"/>
        </a:p>
      </dgm:t>
    </dgm:pt>
    <dgm:pt modelId="{8E461CFB-E255-428B-B010-4429A3206F52}" type="sibTrans" cxnId="{C9ADE6EB-8FFB-4E2C-B1D4-ED83DF1E8D76}">
      <dgm:prSet/>
      <dgm:spPr/>
      <dgm:t>
        <a:bodyPr/>
        <a:lstStyle/>
        <a:p>
          <a:endParaRPr lang="en-IN"/>
        </a:p>
      </dgm:t>
    </dgm:pt>
    <dgm:pt modelId="{26A4FB66-F3C8-433A-8D6E-C83E8A4F54A8}">
      <dgm:prSet phldrT="[Text]"/>
      <dgm:spPr/>
      <dgm:t>
        <a:bodyPr/>
        <a:lstStyle/>
        <a:p>
          <a:r>
            <a:rPr lang="en-US" dirty="0"/>
            <a:t>Kinesis Analytics</a:t>
          </a:r>
          <a:endParaRPr lang="en-IN" dirty="0"/>
        </a:p>
      </dgm:t>
    </dgm:pt>
    <dgm:pt modelId="{66E771F7-D3A1-48F4-A740-0672100AF417}" type="parTrans" cxnId="{26228CF0-0029-4888-B237-B7DFDA625B08}">
      <dgm:prSet/>
      <dgm:spPr/>
      <dgm:t>
        <a:bodyPr/>
        <a:lstStyle/>
        <a:p>
          <a:endParaRPr lang="en-IN"/>
        </a:p>
      </dgm:t>
    </dgm:pt>
    <dgm:pt modelId="{11F8CA8D-0BBE-4808-9585-E22AEF11AA8D}" type="sibTrans" cxnId="{26228CF0-0029-4888-B237-B7DFDA625B08}">
      <dgm:prSet/>
      <dgm:spPr/>
      <dgm:t>
        <a:bodyPr/>
        <a:lstStyle/>
        <a:p>
          <a:endParaRPr lang="en-IN"/>
        </a:p>
      </dgm:t>
    </dgm:pt>
    <dgm:pt modelId="{599AA2AB-AFB0-43BF-A514-F8BFA9592117}" type="pres">
      <dgm:prSet presAssocID="{D9415FC8-A6E8-4F02-A839-F17E0EAA231D}" presName="hierChild1" presStyleCnt="0">
        <dgm:presLayoutVars>
          <dgm:orgChart val="1"/>
          <dgm:chPref val="1"/>
          <dgm:dir/>
          <dgm:animOne val="branch"/>
          <dgm:animLvl val="lvl"/>
          <dgm:resizeHandles/>
        </dgm:presLayoutVars>
      </dgm:prSet>
      <dgm:spPr/>
    </dgm:pt>
    <dgm:pt modelId="{9E459316-8A97-4A46-8BBA-3D194BEDD5B1}" type="pres">
      <dgm:prSet presAssocID="{4C80A617-A73F-4010-ADC3-4DBF7147F01A}" presName="hierRoot1" presStyleCnt="0">
        <dgm:presLayoutVars>
          <dgm:hierBranch val="init"/>
        </dgm:presLayoutVars>
      </dgm:prSet>
      <dgm:spPr/>
    </dgm:pt>
    <dgm:pt modelId="{ABF64D73-49B4-463E-9083-31502A6ECE2E}" type="pres">
      <dgm:prSet presAssocID="{4C80A617-A73F-4010-ADC3-4DBF7147F01A}" presName="rootComposite1" presStyleCnt="0"/>
      <dgm:spPr/>
    </dgm:pt>
    <dgm:pt modelId="{68BFF8A8-CFB1-45AC-8926-B79F16B878AB}" type="pres">
      <dgm:prSet presAssocID="{4C80A617-A73F-4010-ADC3-4DBF7147F01A}" presName="rootText1" presStyleLbl="node0" presStyleIdx="0" presStyleCnt="1">
        <dgm:presLayoutVars>
          <dgm:chPref val="3"/>
        </dgm:presLayoutVars>
      </dgm:prSet>
      <dgm:spPr/>
    </dgm:pt>
    <dgm:pt modelId="{E404E4E0-3363-43F2-A7A4-2F2A6CA2CA57}" type="pres">
      <dgm:prSet presAssocID="{4C80A617-A73F-4010-ADC3-4DBF7147F01A}" presName="rootConnector1" presStyleLbl="node1" presStyleIdx="0" presStyleCnt="0"/>
      <dgm:spPr/>
    </dgm:pt>
    <dgm:pt modelId="{1085EA25-FE3A-4F7B-9215-21612CD56E9D}" type="pres">
      <dgm:prSet presAssocID="{4C80A617-A73F-4010-ADC3-4DBF7147F01A}" presName="hierChild2" presStyleCnt="0"/>
      <dgm:spPr/>
    </dgm:pt>
    <dgm:pt modelId="{4BF82076-8228-44B0-B3DA-E6A1A2305CA0}" type="pres">
      <dgm:prSet presAssocID="{3CB33CA1-AFC2-4BFE-9945-EEC18555667E}" presName="Name37" presStyleLbl="parChTrans1D2" presStyleIdx="0" presStyleCnt="3"/>
      <dgm:spPr/>
    </dgm:pt>
    <dgm:pt modelId="{45B0CAE3-3879-4582-B7A6-B7CE69AD5609}" type="pres">
      <dgm:prSet presAssocID="{72F0C036-A966-45B9-A3CD-A1C51D73785B}" presName="hierRoot2" presStyleCnt="0">
        <dgm:presLayoutVars>
          <dgm:hierBranch val="init"/>
        </dgm:presLayoutVars>
      </dgm:prSet>
      <dgm:spPr/>
    </dgm:pt>
    <dgm:pt modelId="{83E295F4-C28A-4968-8A67-D6EA93AAB427}" type="pres">
      <dgm:prSet presAssocID="{72F0C036-A966-45B9-A3CD-A1C51D73785B}" presName="rootComposite" presStyleCnt="0"/>
      <dgm:spPr/>
    </dgm:pt>
    <dgm:pt modelId="{F6A236D1-2A4F-48D2-9E6D-F24E66A97E5A}" type="pres">
      <dgm:prSet presAssocID="{72F0C036-A966-45B9-A3CD-A1C51D73785B}" presName="rootText" presStyleLbl="node2" presStyleIdx="0" presStyleCnt="3">
        <dgm:presLayoutVars>
          <dgm:chPref val="3"/>
        </dgm:presLayoutVars>
      </dgm:prSet>
      <dgm:spPr/>
    </dgm:pt>
    <dgm:pt modelId="{701EBC13-3955-4E66-B758-07631C7B3CB1}" type="pres">
      <dgm:prSet presAssocID="{72F0C036-A966-45B9-A3CD-A1C51D73785B}" presName="rootConnector" presStyleLbl="node2" presStyleIdx="0" presStyleCnt="3"/>
      <dgm:spPr/>
    </dgm:pt>
    <dgm:pt modelId="{B9053539-8B28-49F7-8CDF-229DCC9BF7FF}" type="pres">
      <dgm:prSet presAssocID="{72F0C036-A966-45B9-A3CD-A1C51D73785B}" presName="hierChild4" presStyleCnt="0"/>
      <dgm:spPr/>
    </dgm:pt>
    <dgm:pt modelId="{A9303776-F44F-45DE-AD85-81DA91E84689}" type="pres">
      <dgm:prSet presAssocID="{72F0C036-A966-45B9-A3CD-A1C51D73785B}" presName="hierChild5" presStyleCnt="0"/>
      <dgm:spPr/>
    </dgm:pt>
    <dgm:pt modelId="{DCD51590-857B-4096-B89E-05E340D46F62}" type="pres">
      <dgm:prSet presAssocID="{AD73118F-5AE3-4119-B267-ABECFD2A2830}" presName="Name37" presStyleLbl="parChTrans1D2" presStyleIdx="1" presStyleCnt="3"/>
      <dgm:spPr/>
    </dgm:pt>
    <dgm:pt modelId="{B1829B02-849A-4355-BCF3-8B451D02A255}" type="pres">
      <dgm:prSet presAssocID="{AC8C3146-1179-4A22-9F03-A392F2D48B78}" presName="hierRoot2" presStyleCnt="0">
        <dgm:presLayoutVars>
          <dgm:hierBranch val="init"/>
        </dgm:presLayoutVars>
      </dgm:prSet>
      <dgm:spPr/>
    </dgm:pt>
    <dgm:pt modelId="{CB73E60B-79E4-4411-BAEF-A975DA6801C8}" type="pres">
      <dgm:prSet presAssocID="{AC8C3146-1179-4A22-9F03-A392F2D48B78}" presName="rootComposite" presStyleCnt="0"/>
      <dgm:spPr/>
    </dgm:pt>
    <dgm:pt modelId="{1A8D844F-2329-4349-B284-7D67F6F1E481}" type="pres">
      <dgm:prSet presAssocID="{AC8C3146-1179-4A22-9F03-A392F2D48B78}" presName="rootText" presStyleLbl="node2" presStyleIdx="1" presStyleCnt="3">
        <dgm:presLayoutVars>
          <dgm:chPref val="3"/>
        </dgm:presLayoutVars>
      </dgm:prSet>
      <dgm:spPr/>
    </dgm:pt>
    <dgm:pt modelId="{60CFAA05-C492-48E1-964A-D69B8A816382}" type="pres">
      <dgm:prSet presAssocID="{AC8C3146-1179-4A22-9F03-A392F2D48B78}" presName="rootConnector" presStyleLbl="node2" presStyleIdx="1" presStyleCnt="3"/>
      <dgm:spPr/>
    </dgm:pt>
    <dgm:pt modelId="{B372ABD7-820B-417D-9C65-46986D06563E}" type="pres">
      <dgm:prSet presAssocID="{AC8C3146-1179-4A22-9F03-A392F2D48B78}" presName="hierChild4" presStyleCnt="0"/>
      <dgm:spPr/>
    </dgm:pt>
    <dgm:pt modelId="{D58C4316-07B4-47D8-932A-138EB5DA8D19}" type="pres">
      <dgm:prSet presAssocID="{AC8C3146-1179-4A22-9F03-A392F2D48B78}" presName="hierChild5" presStyleCnt="0"/>
      <dgm:spPr/>
    </dgm:pt>
    <dgm:pt modelId="{62F7088D-C906-4468-B446-766C44A707FB}" type="pres">
      <dgm:prSet presAssocID="{66E771F7-D3A1-48F4-A740-0672100AF417}" presName="Name37" presStyleLbl="parChTrans1D2" presStyleIdx="2" presStyleCnt="3"/>
      <dgm:spPr/>
    </dgm:pt>
    <dgm:pt modelId="{11EB5857-4974-403B-A69C-DA4074AC392F}" type="pres">
      <dgm:prSet presAssocID="{26A4FB66-F3C8-433A-8D6E-C83E8A4F54A8}" presName="hierRoot2" presStyleCnt="0">
        <dgm:presLayoutVars>
          <dgm:hierBranch val="init"/>
        </dgm:presLayoutVars>
      </dgm:prSet>
      <dgm:spPr/>
    </dgm:pt>
    <dgm:pt modelId="{FE70CAB1-00FB-46BC-BEC0-4562BDA8F9A3}" type="pres">
      <dgm:prSet presAssocID="{26A4FB66-F3C8-433A-8D6E-C83E8A4F54A8}" presName="rootComposite" presStyleCnt="0"/>
      <dgm:spPr/>
    </dgm:pt>
    <dgm:pt modelId="{C4782C96-8DC7-44E4-AFD4-ACEEEEE1DB22}" type="pres">
      <dgm:prSet presAssocID="{26A4FB66-F3C8-433A-8D6E-C83E8A4F54A8}" presName="rootText" presStyleLbl="node2" presStyleIdx="2" presStyleCnt="3">
        <dgm:presLayoutVars>
          <dgm:chPref val="3"/>
        </dgm:presLayoutVars>
      </dgm:prSet>
      <dgm:spPr/>
    </dgm:pt>
    <dgm:pt modelId="{EED455A0-5B56-497A-9401-E1589794A04A}" type="pres">
      <dgm:prSet presAssocID="{26A4FB66-F3C8-433A-8D6E-C83E8A4F54A8}" presName="rootConnector" presStyleLbl="node2" presStyleIdx="2" presStyleCnt="3"/>
      <dgm:spPr/>
    </dgm:pt>
    <dgm:pt modelId="{C99DD21C-EB8A-46B4-9913-DC7BF76D7977}" type="pres">
      <dgm:prSet presAssocID="{26A4FB66-F3C8-433A-8D6E-C83E8A4F54A8}" presName="hierChild4" presStyleCnt="0"/>
      <dgm:spPr/>
    </dgm:pt>
    <dgm:pt modelId="{FFA64962-9C3C-4C14-88F9-C4E0FCEEF289}" type="pres">
      <dgm:prSet presAssocID="{26A4FB66-F3C8-433A-8D6E-C83E8A4F54A8}" presName="hierChild5" presStyleCnt="0"/>
      <dgm:spPr/>
    </dgm:pt>
    <dgm:pt modelId="{7A53339B-4BE1-4212-A477-D089E4C16555}" type="pres">
      <dgm:prSet presAssocID="{4C80A617-A73F-4010-ADC3-4DBF7147F01A}" presName="hierChild3" presStyleCnt="0"/>
      <dgm:spPr/>
    </dgm:pt>
  </dgm:ptLst>
  <dgm:cxnLst>
    <dgm:cxn modelId="{B08C7934-AA08-4914-9555-D4C9E7CE82B9}" type="presOf" srcId="{AC8C3146-1179-4A22-9F03-A392F2D48B78}" destId="{1A8D844F-2329-4349-B284-7D67F6F1E481}" srcOrd="0" destOrd="0" presId="urn:microsoft.com/office/officeart/2005/8/layout/orgChart1"/>
    <dgm:cxn modelId="{499EC239-1C5E-4CAE-BCAE-E47E07D23E47}" type="presOf" srcId="{4C80A617-A73F-4010-ADC3-4DBF7147F01A}" destId="{E404E4E0-3363-43F2-A7A4-2F2A6CA2CA57}" srcOrd="1" destOrd="0" presId="urn:microsoft.com/office/officeart/2005/8/layout/orgChart1"/>
    <dgm:cxn modelId="{6859C642-A6D5-4897-9BEA-8A74DE74BDEB}" type="presOf" srcId="{26A4FB66-F3C8-433A-8D6E-C83E8A4F54A8}" destId="{C4782C96-8DC7-44E4-AFD4-ACEEEEE1DB22}" srcOrd="0" destOrd="0" presId="urn:microsoft.com/office/officeart/2005/8/layout/orgChart1"/>
    <dgm:cxn modelId="{04123B46-957B-4EE2-95B6-5E452849B7DF}" type="presOf" srcId="{72F0C036-A966-45B9-A3CD-A1C51D73785B}" destId="{701EBC13-3955-4E66-B758-07631C7B3CB1}" srcOrd="1" destOrd="0" presId="urn:microsoft.com/office/officeart/2005/8/layout/orgChart1"/>
    <dgm:cxn modelId="{9ED0E048-F042-49E6-8DD4-E4B97C46863E}" type="presOf" srcId="{4C80A617-A73F-4010-ADC3-4DBF7147F01A}" destId="{68BFF8A8-CFB1-45AC-8926-B79F16B878AB}" srcOrd="0" destOrd="0" presId="urn:microsoft.com/office/officeart/2005/8/layout/orgChart1"/>
    <dgm:cxn modelId="{AA850F4A-2EBE-43E2-892E-465EBE30ED36}" type="presOf" srcId="{26A4FB66-F3C8-433A-8D6E-C83E8A4F54A8}" destId="{EED455A0-5B56-497A-9401-E1589794A04A}" srcOrd="1" destOrd="0" presId="urn:microsoft.com/office/officeart/2005/8/layout/orgChart1"/>
    <dgm:cxn modelId="{12B2D46F-C951-4D1E-AE06-451F00928710}" type="presOf" srcId="{AC8C3146-1179-4A22-9F03-A392F2D48B78}" destId="{60CFAA05-C492-48E1-964A-D69B8A816382}" srcOrd="1" destOrd="0" presId="urn:microsoft.com/office/officeart/2005/8/layout/orgChart1"/>
    <dgm:cxn modelId="{18EAA559-A442-4A12-BF69-3D4CD59E789B}" type="presOf" srcId="{72F0C036-A966-45B9-A3CD-A1C51D73785B}" destId="{F6A236D1-2A4F-48D2-9E6D-F24E66A97E5A}" srcOrd="0" destOrd="0" presId="urn:microsoft.com/office/officeart/2005/8/layout/orgChart1"/>
    <dgm:cxn modelId="{744EB379-7C68-463C-95FE-97C8313716E6}" type="presOf" srcId="{D9415FC8-A6E8-4F02-A839-F17E0EAA231D}" destId="{599AA2AB-AFB0-43BF-A514-F8BFA9592117}" srcOrd="0" destOrd="0" presId="urn:microsoft.com/office/officeart/2005/8/layout/orgChart1"/>
    <dgm:cxn modelId="{57776580-6D57-41ED-BE29-D74201632377}" type="presOf" srcId="{3CB33CA1-AFC2-4BFE-9945-EEC18555667E}" destId="{4BF82076-8228-44B0-B3DA-E6A1A2305CA0}" srcOrd="0" destOrd="0" presId="urn:microsoft.com/office/officeart/2005/8/layout/orgChart1"/>
    <dgm:cxn modelId="{4BA5BF8D-ADC0-4809-AC68-77D521903247}" srcId="{4C80A617-A73F-4010-ADC3-4DBF7147F01A}" destId="{72F0C036-A966-45B9-A3CD-A1C51D73785B}" srcOrd="0" destOrd="0" parTransId="{3CB33CA1-AFC2-4BFE-9945-EEC18555667E}" sibTransId="{E79B91A7-53E7-4CC3-937D-DFF1D4ACF745}"/>
    <dgm:cxn modelId="{2626379C-07AE-4D8C-94AE-A9389B4177E0}" type="presOf" srcId="{AD73118F-5AE3-4119-B267-ABECFD2A2830}" destId="{DCD51590-857B-4096-B89E-05E340D46F62}" srcOrd="0" destOrd="0" presId="urn:microsoft.com/office/officeart/2005/8/layout/orgChart1"/>
    <dgm:cxn modelId="{D1084DB2-0E3F-40F4-A536-12540E9263DE}" srcId="{D9415FC8-A6E8-4F02-A839-F17E0EAA231D}" destId="{4C80A617-A73F-4010-ADC3-4DBF7147F01A}" srcOrd="0" destOrd="0" parTransId="{47D6C626-6DE4-4879-B57A-A37DCC724158}" sibTransId="{4097C9EE-568C-4C5C-B319-143F56B0EF79}"/>
    <dgm:cxn modelId="{300B3BCF-FE6B-4531-93EA-CF6C36BD3981}" type="presOf" srcId="{66E771F7-D3A1-48F4-A740-0672100AF417}" destId="{62F7088D-C906-4468-B446-766C44A707FB}" srcOrd="0" destOrd="0" presId="urn:microsoft.com/office/officeart/2005/8/layout/orgChart1"/>
    <dgm:cxn modelId="{C9ADE6EB-8FFB-4E2C-B1D4-ED83DF1E8D76}" srcId="{4C80A617-A73F-4010-ADC3-4DBF7147F01A}" destId="{AC8C3146-1179-4A22-9F03-A392F2D48B78}" srcOrd="1" destOrd="0" parTransId="{AD73118F-5AE3-4119-B267-ABECFD2A2830}" sibTransId="{8E461CFB-E255-428B-B010-4429A3206F52}"/>
    <dgm:cxn modelId="{26228CF0-0029-4888-B237-B7DFDA625B08}" srcId="{4C80A617-A73F-4010-ADC3-4DBF7147F01A}" destId="{26A4FB66-F3C8-433A-8D6E-C83E8A4F54A8}" srcOrd="2" destOrd="0" parTransId="{66E771F7-D3A1-48F4-A740-0672100AF417}" sibTransId="{11F8CA8D-0BBE-4808-9585-E22AEF11AA8D}"/>
    <dgm:cxn modelId="{52EE6296-2BC5-4035-BB66-510CEE9FA79B}" type="presParOf" srcId="{599AA2AB-AFB0-43BF-A514-F8BFA9592117}" destId="{9E459316-8A97-4A46-8BBA-3D194BEDD5B1}" srcOrd="0" destOrd="0" presId="urn:microsoft.com/office/officeart/2005/8/layout/orgChart1"/>
    <dgm:cxn modelId="{6A0490D1-353D-4E7B-BF57-48A5561A6890}" type="presParOf" srcId="{9E459316-8A97-4A46-8BBA-3D194BEDD5B1}" destId="{ABF64D73-49B4-463E-9083-31502A6ECE2E}" srcOrd="0" destOrd="0" presId="urn:microsoft.com/office/officeart/2005/8/layout/orgChart1"/>
    <dgm:cxn modelId="{C65A2C01-255C-42F3-9012-9A7F1758C57E}" type="presParOf" srcId="{ABF64D73-49B4-463E-9083-31502A6ECE2E}" destId="{68BFF8A8-CFB1-45AC-8926-B79F16B878AB}" srcOrd="0" destOrd="0" presId="urn:microsoft.com/office/officeart/2005/8/layout/orgChart1"/>
    <dgm:cxn modelId="{FCD019C9-C4CA-40E7-AFBA-E2EA80DFF4D9}" type="presParOf" srcId="{ABF64D73-49B4-463E-9083-31502A6ECE2E}" destId="{E404E4E0-3363-43F2-A7A4-2F2A6CA2CA57}" srcOrd="1" destOrd="0" presId="urn:microsoft.com/office/officeart/2005/8/layout/orgChart1"/>
    <dgm:cxn modelId="{C9087B9C-D456-4A0F-B1D3-5D48F647CDD0}" type="presParOf" srcId="{9E459316-8A97-4A46-8BBA-3D194BEDD5B1}" destId="{1085EA25-FE3A-4F7B-9215-21612CD56E9D}" srcOrd="1" destOrd="0" presId="urn:microsoft.com/office/officeart/2005/8/layout/orgChart1"/>
    <dgm:cxn modelId="{6E92C91B-5140-40E4-A092-1138370647AB}" type="presParOf" srcId="{1085EA25-FE3A-4F7B-9215-21612CD56E9D}" destId="{4BF82076-8228-44B0-B3DA-E6A1A2305CA0}" srcOrd="0" destOrd="0" presId="urn:microsoft.com/office/officeart/2005/8/layout/orgChart1"/>
    <dgm:cxn modelId="{AEEE0977-0D9A-4C26-B807-7DD0874520E0}" type="presParOf" srcId="{1085EA25-FE3A-4F7B-9215-21612CD56E9D}" destId="{45B0CAE3-3879-4582-B7A6-B7CE69AD5609}" srcOrd="1" destOrd="0" presId="urn:microsoft.com/office/officeart/2005/8/layout/orgChart1"/>
    <dgm:cxn modelId="{629214BE-0F83-4112-8D67-DE6C318DC43A}" type="presParOf" srcId="{45B0CAE3-3879-4582-B7A6-B7CE69AD5609}" destId="{83E295F4-C28A-4968-8A67-D6EA93AAB427}" srcOrd="0" destOrd="0" presId="urn:microsoft.com/office/officeart/2005/8/layout/orgChart1"/>
    <dgm:cxn modelId="{A332160F-BF3B-4206-93D0-A9E552FF593D}" type="presParOf" srcId="{83E295F4-C28A-4968-8A67-D6EA93AAB427}" destId="{F6A236D1-2A4F-48D2-9E6D-F24E66A97E5A}" srcOrd="0" destOrd="0" presId="urn:microsoft.com/office/officeart/2005/8/layout/orgChart1"/>
    <dgm:cxn modelId="{641A80E8-A707-44EA-83A6-0655776AF969}" type="presParOf" srcId="{83E295F4-C28A-4968-8A67-D6EA93AAB427}" destId="{701EBC13-3955-4E66-B758-07631C7B3CB1}" srcOrd="1" destOrd="0" presId="urn:microsoft.com/office/officeart/2005/8/layout/orgChart1"/>
    <dgm:cxn modelId="{6CB6F0E0-8998-46F5-A0B7-FF25E106BF92}" type="presParOf" srcId="{45B0CAE3-3879-4582-B7A6-B7CE69AD5609}" destId="{B9053539-8B28-49F7-8CDF-229DCC9BF7FF}" srcOrd="1" destOrd="0" presId="urn:microsoft.com/office/officeart/2005/8/layout/orgChart1"/>
    <dgm:cxn modelId="{83A5299E-2A73-4630-99E1-3DF2B2AAB0A6}" type="presParOf" srcId="{45B0CAE3-3879-4582-B7A6-B7CE69AD5609}" destId="{A9303776-F44F-45DE-AD85-81DA91E84689}" srcOrd="2" destOrd="0" presId="urn:microsoft.com/office/officeart/2005/8/layout/orgChart1"/>
    <dgm:cxn modelId="{E42A8521-B017-4513-9FAB-F46781CDF1CE}" type="presParOf" srcId="{1085EA25-FE3A-4F7B-9215-21612CD56E9D}" destId="{DCD51590-857B-4096-B89E-05E340D46F62}" srcOrd="2" destOrd="0" presId="urn:microsoft.com/office/officeart/2005/8/layout/orgChart1"/>
    <dgm:cxn modelId="{628D3B7E-5FE4-41CC-9B8F-41578FBB70AA}" type="presParOf" srcId="{1085EA25-FE3A-4F7B-9215-21612CD56E9D}" destId="{B1829B02-849A-4355-BCF3-8B451D02A255}" srcOrd="3" destOrd="0" presId="urn:microsoft.com/office/officeart/2005/8/layout/orgChart1"/>
    <dgm:cxn modelId="{6337270C-0986-45F0-809E-2ABFFF2472F4}" type="presParOf" srcId="{B1829B02-849A-4355-BCF3-8B451D02A255}" destId="{CB73E60B-79E4-4411-BAEF-A975DA6801C8}" srcOrd="0" destOrd="0" presId="urn:microsoft.com/office/officeart/2005/8/layout/orgChart1"/>
    <dgm:cxn modelId="{62ADCE54-0D25-46C1-AC4D-A49039DD21FC}" type="presParOf" srcId="{CB73E60B-79E4-4411-BAEF-A975DA6801C8}" destId="{1A8D844F-2329-4349-B284-7D67F6F1E481}" srcOrd="0" destOrd="0" presId="urn:microsoft.com/office/officeart/2005/8/layout/orgChart1"/>
    <dgm:cxn modelId="{1EA7D2FC-4FBF-4637-9B08-8C87B22EF826}" type="presParOf" srcId="{CB73E60B-79E4-4411-BAEF-A975DA6801C8}" destId="{60CFAA05-C492-48E1-964A-D69B8A816382}" srcOrd="1" destOrd="0" presId="urn:microsoft.com/office/officeart/2005/8/layout/orgChart1"/>
    <dgm:cxn modelId="{C6072743-E164-4B9E-BA27-66E2392AF011}" type="presParOf" srcId="{B1829B02-849A-4355-BCF3-8B451D02A255}" destId="{B372ABD7-820B-417D-9C65-46986D06563E}" srcOrd="1" destOrd="0" presId="urn:microsoft.com/office/officeart/2005/8/layout/orgChart1"/>
    <dgm:cxn modelId="{B1F9D710-EBB0-4DEB-8D2F-117ACCB2DBB7}" type="presParOf" srcId="{B1829B02-849A-4355-BCF3-8B451D02A255}" destId="{D58C4316-07B4-47D8-932A-138EB5DA8D19}" srcOrd="2" destOrd="0" presId="urn:microsoft.com/office/officeart/2005/8/layout/orgChart1"/>
    <dgm:cxn modelId="{E95DD07A-985D-4041-A163-B5F937D7537B}" type="presParOf" srcId="{1085EA25-FE3A-4F7B-9215-21612CD56E9D}" destId="{62F7088D-C906-4468-B446-766C44A707FB}" srcOrd="4" destOrd="0" presId="urn:microsoft.com/office/officeart/2005/8/layout/orgChart1"/>
    <dgm:cxn modelId="{3DC333EB-2986-41B1-99BD-1B312A6E82FB}" type="presParOf" srcId="{1085EA25-FE3A-4F7B-9215-21612CD56E9D}" destId="{11EB5857-4974-403B-A69C-DA4074AC392F}" srcOrd="5" destOrd="0" presId="urn:microsoft.com/office/officeart/2005/8/layout/orgChart1"/>
    <dgm:cxn modelId="{1C61188B-D129-41AE-9DDC-DB38B163481B}" type="presParOf" srcId="{11EB5857-4974-403B-A69C-DA4074AC392F}" destId="{FE70CAB1-00FB-46BC-BEC0-4562BDA8F9A3}" srcOrd="0" destOrd="0" presId="urn:microsoft.com/office/officeart/2005/8/layout/orgChart1"/>
    <dgm:cxn modelId="{DCD2E0C1-2CC6-41A8-8C0A-5BFDD4735EE0}" type="presParOf" srcId="{FE70CAB1-00FB-46BC-BEC0-4562BDA8F9A3}" destId="{C4782C96-8DC7-44E4-AFD4-ACEEEEE1DB22}" srcOrd="0" destOrd="0" presId="urn:microsoft.com/office/officeart/2005/8/layout/orgChart1"/>
    <dgm:cxn modelId="{564A17FA-7961-4D13-B176-07A5CA05202A}" type="presParOf" srcId="{FE70CAB1-00FB-46BC-BEC0-4562BDA8F9A3}" destId="{EED455A0-5B56-497A-9401-E1589794A04A}" srcOrd="1" destOrd="0" presId="urn:microsoft.com/office/officeart/2005/8/layout/orgChart1"/>
    <dgm:cxn modelId="{FA907EA2-F679-4318-8DDE-7C0AF24E857E}" type="presParOf" srcId="{11EB5857-4974-403B-A69C-DA4074AC392F}" destId="{C99DD21C-EB8A-46B4-9913-DC7BF76D7977}" srcOrd="1" destOrd="0" presId="urn:microsoft.com/office/officeart/2005/8/layout/orgChart1"/>
    <dgm:cxn modelId="{1EE1920C-D9AE-470A-8BAB-C843CB1F8906}" type="presParOf" srcId="{11EB5857-4974-403B-A69C-DA4074AC392F}" destId="{FFA64962-9C3C-4C14-88F9-C4E0FCEEF289}" srcOrd="2" destOrd="0" presId="urn:microsoft.com/office/officeart/2005/8/layout/orgChart1"/>
    <dgm:cxn modelId="{7C6ECE1E-5391-4D3B-8A3A-297A239A53A0}" type="presParOf" srcId="{9E459316-8A97-4A46-8BBA-3D194BEDD5B1}" destId="{7A53339B-4BE1-4212-A477-D089E4C16555}"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7088D-C906-4468-B446-766C44A707FB}">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D51590-857B-4096-B89E-05E340D46F62}">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F82076-8228-44B0-B3DA-E6A1A2305CA0}">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BFF8A8-CFB1-45AC-8926-B79F16B878AB}">
      <dsp:nvSpPr>
        <dsp:cNvPr id="0" name=""/>
        <dsp:cNvSpPr/>
      </dsp:nvSpPr>
      <dsp:spPr>
        <a:xfrm>
          <a:off x="2875855" y="1271678"/>
          <a:ext cx="2376289" cy="1188144"/>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AWS Kinesis</a:t>
          </a:r>
          <a:endParaRPr lang="en-IN" sz="4200" kern="1200" dirty="0"/>
        </a:p>
      </dsp:txBody>
      <dsp:txXfrm>
        <a:off x="2875855" y="1271678"/>
        <a:ext cx="2376289" cy="1188144"/>
      </dsp:txXfrm>
    </dsp:sp>
    <dsp:sp modelId="{F6A236D1-2A4F-48D2-9E6D-F24E66A97E5A}">
      <dsp:nvSpPr>
        <dsp:cNvPr id="0" name=""/>
        <dsp:cNvSpPr/>
      </dsp:nvSpPr>
      <dsp:spPr>
        <a:xfrm>
          <a:off x="545" y="2958843"/>
          <a:ext cx="2376289" cy="1188144"/>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Kinesis streams</a:t>
          </a:r>
          <a:endParaRPr lang="en-IN" sz="4200" kern="1200" dirty="0"/>
        </a:p>
      </dsp:txBody>
      <dsp:txXfrm>
        <a:off x="545" y="2958843"/>
        <a:ext cx="2376289" cy="1188144"/>
      </dsp:txXfrm>
    </dsp:sp>
    <dsp:sp modelId="{1A8D844F-2329-4349-B284-7D67F6F1E481}">
      <dsp:nvSpPr>
        <dsp:cNvPr id="0" name=""/>
        <dsp:cNvSpPr/>
      </dsp:nvSpPr>
      <dsp:spPr>
        <a:xfrm>
          <a:off x="2875855" y="2958843"/>
          <a:ext cx="2376289" cy="1188144"/>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Kinesis Firehose</a:t>
          </a:r>
          <a:endParaRPr lang="en-IN" sz="4200" kern="1200" dirty="0"/>
        </a:p>
      </dsp:txBody>
      <dsp:txXfrm>
        <a:off x="2875855" y="2958843"/>
        <a:ext cx="2376289" cy="1188144"/>
      </dsp:txXfrm>
    </dsp:sp>
    <dsp:sp modelId="{C4782C96-8DC7-44E4-AFD4-ACEEEEE1DB22}">
      <dsp:nvSpPr>
        <dsp:cNvPr id="0" name=""/>
        <dsp:cNvSpPr/>
      </dsp:nvSpPr>
      <dsp:spPr>
        <a:xfrm>
          <a:off x="5751165" y="2958843"/>
          <a:ext cx="2376289" cy="1188144"/>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Kinesis Analytics</a:t>
          </a:r>
          <a:endParaRPr lang="en-IN" sz="4200" kern="1200" dirty="0"/>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343869" y="2052577"/>
            <a:ext cx="5620333" cy="3019935"/>
          </a:xfrm>
        </p:spPr>
        <p:txBody>
          <a:bodyPr anchor="b" anchorCtr="0">
            <a:normAutofit/>
          </a:bodyPr>
          <a:lstStyle/>
          <a:p>
            <a:pPr algn="ctr"/>
            <a:r>
              <a:rPr lang="en-US" sz="6000" dirty="0"/>
              <a:t>AWS</a:t>
            </a:r>
            <a:br>
              <a:rPr lang="en-US" sz="6000" dirty="0"/>
            </a:br>
            <a:r>
              <a:rPr lang="en-US" sz="6000" dirty="0"/>
              <a:t>Kinesis</a:t>
            </a:r>
            <a:br>
              <a:rPr lang="en-US" sz="6000" dirty="0"/>
            </a:br>
            <a:endParaRPr lang="en-US" sz="60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6179-F227-4833-B865-00332F435AF2}"/>
              </a:ext>
            </a:extLst>
          </p:cNvPr>
          <p:cNvSpPr>
            <a:spLocks noGrp="1"/>
          </p:cNvSpPr>
          <p:nvPr>
            <p:ph type="title"/>
          </p:nvPr>
        </p:nvSpPr>
        <p:spPr/>
        <p:txBody>
          <a:bodyPr/>
          <a:lstStyle/>
          <a:p>
            <a:r>
              <a:rPr lang="en-US" dirty="0"/>
              <a:t>Creating AWS kinesis Data Stream</a:t>
            </a:r>
            <a:endParaRPr lang="en-IN" dirty="0"/>
          </a:p>
        </p:txBody>
      </p:sp>
      <p:sp>
        <p:nvSpPr>
          <p:cNvPr id="6" name="Slide Number Placeholder 5">
            <a:extLst>
              <a:ext uri="{FF2B5EF4-FFF2-40B4-BE49-F238E27FC236}">
                <a16:creationId xmlns:a16="http://schemas.microsoft.com/office/drawing/2014/main" id="{74FE95B1-4E1D-4807-A005-E0E7EE8AE6C8}"/>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8" name="Picture 7">
            <a:extLst>
              <a:ext uri="{FF2B5EF4-FFF2-40B4-BE49-F238E27FC236}">
                <a16:creationId xmlns:a16="http://schemas.microsoft.com/office/drawing/2014/main" id="{2D0EB6AB-6A76-416A-9638-D7AC0D06EC7B}"/>
              </a:ext>
            </a:extLst>
          </p:cNvPr>
          <p:cNvPicPr>
            <a:picLocks noChangeAspect="1"/>
          </p:cNvPicPr>
          <p:nvPr/>
        </p:nvPicPr>
        <p:blipFill>
          <a:blip r:embed="rId2"/>
          <a:stretch>
            <a:fillRect/>
          </a:stretch>
        </p:blipFill>
        <p:spPr>
          <a:xfrm>
            <a:off x="166255" y="1361993"/>
            <a:ext cx="4344785" cy="3120122"/>
          </a:xfrm>
          <a:prstGeom prst="rect">
            <a:avLst/>
          </a:prstGeom>
        </p:spPr>
      </p:pic>
      <p:pic>
        <p:nvPicPr>
          <p:cNvPr id="10" name="Picture 9">
            <a:extLst>
              <a:ext uri="{FF2B5EF4-FFF2-40B4-BE49-F238E27FC236}">
                <a16:creationId xmlns:a16="http://schemas.microsoft.com/office/drawing/2014/main" id="{E948692E-CA18-48B7-B614-6B13767BA72B}"/>
              </a:ext>
            </a:extLst>
          </p:cNvPr>
          <p:cNvPicPr>
            <a:picLocks noChangeAspect="1"/>
          </p:cNvPicPr>
          <p:nvPr/>
        </p:nvPicPr>
        <p:blipFill rotWithShape="1">
          <a:blip r:embed="rId3"/>
          <a:srcRect r="11612"/>
          <a:stretch/>
        </p:blipFill>
        <p:spPr>
          <a:xfrm>
            <a:off x="4653709" y="1361993"/>
            <a:ext cx="7111572" cy="4826248"/>
          </a:xfrm>
          <a:prstGeom prst="rect">
            <a:avLst/>
          </a:prstGeom>
        </p:spPr>
      </p:pic>
    </p:spTree>
    <p:extLst>
      <p:ext uri="{BB962C8B-B14F-4D97-AF65-F5344CB8AC3E}">
        <p14:creationId xmlns:p14="http://schemas.microsoft.com/office/powerpoint/2010/main" val="44288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6179-F227-4833-B865-00332F435AF2}"/>
              </a:ext>
            </a:extLst>
          </p:cNvPr>
          <p:cNvSpPr>
            <a:spLocks noGrp="1"/>
          </p:cNvSpPr>
          <p:nvPr>
            <p:ph type="title"/>
          </p:nvPr>
        </p:nvSpPr>
        <p:spPr/>
        <p:txBody>
          <a:bodyPr/>
          <a:lstStyle/>
          <a:p>
            <a:r>
              <a:rPr lang="en-US" dirty="0"/>
              <a:t>Creating AWS kinesis Data Stream</a:t>
            </a:r>
            <a:endParaRPr lang="en-IN" dirty="0"/>
          </a:p>
        </p:txBody>
      </p:sp>
      <p:sp>
        <p:nvSpPr>
          <p:cNvPr id="6" name="Slide Number Placeholder 5">
            <a:extLst>
              <a:ext uri="{FF2B5EF4-FFF2-40B4-BE49-F238E27FC236}">
                <a16:creationId xmlns:a16="http://schemas.microsoft.com/office/drawing/2014/main" id="{74FE95B1-4E1D-4807-A005-E0E7EE8AE6C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4" name="Picture 3">
            <a:extLst>
              <a:ext uri="{FF2B5EF4-FFF2-40B4-BE49-F238E27FC236}">
                <a16:creationId xmlns:a16="http://schemas.microsoft.com/office/drawing/2014/main" id="{80CD3664-ECC5-4354-B000-D5E2D158D5BE}"/>
              </a:ext>
            </a:extLst>
          </p:cNvPr>
          <p:cNvPicPr>
            <a:picLocks noChangeAspect="1"/>
          </p:cNvPicPr>
          <p:nvPr/>
        </p:nvPicPr>
        <p:blipFill>
          <a:blip r:embed="rId2"/>
          <a:stretch>
            <a:fillRect/>
          </a:stretch>
        </p:blipFill>
        <p:spPr>
          <a:xfrm>
            <a:off x="408668" y="1239520"/>
            <a:ext cx="11326131" cy="5421579"/>
          </a:xfrm>
          <a:prstGeom prst="rect">
            <a:avLst/>
          </a:prstGeom>
        </p:spPr>
      </p:pic>
    </p:spTree>
    <p:extLst>
      <p:ext uri="{BB962C8B-B14F-4D97-AF65-F5344CB8AC3E}">
        <p14:creationId xmlns:p14="http://schemas.microsoft.com/office/powerpoint/2010/main" val="96841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6179-F227-4833-B865-00332F435AF2}"/>
              </a:ext>
            </a:extLst>
          </p:cNvPr>
          <p:cNvSpPr>
            <a:spLocks noGrp="1"/>
          </p:cNvSpPr>
          <p:nvPr>
            <p:ph type="title"/>
          </p:nvPr>
        </p:nvSpPr>
        <p:spPr/>
        <p:txBody>
          <a:bodyPr/>
          <a:lstStyle/>
          <a:p>
            <a:r>
              <a:rPr lang="en-US" dirty="0"/>
              <a:t>Creating AWS kinesis Data Firehose</a:t>
            </a:r>
            <a:endParaRPr lang="en-IN" dirty="0"/>
          </a:p>
        </p:txBody>
      </p:sp>
      <p:sp>
        <p:nvSpPr>
          <p:cNvPr id="6" name="Slide Number Placeholder 5">
            <a:extLst>
              <a:ext uri="{FF2B5EF4-FFF2-40B4-BE49-F238E27FC236}">
                <a16:creationId xmlns:a16="http://schemas.microsoft.com/office/drawing/2014/main" id="{74FE95B1-4E1D-4807-A005-E0E7EE8AE6C8}"/>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4" name="Picture 3">
            <a:extLst>
              <a:ext uri="{FF2B5EF4-FFF2-40B4-BE49-F238E27FC236}">
                <a16:creationId xmlns:a16="http://schemas.microsoft.com/office/drawing/2014/main" id="{2D4EB45E-16C4-4FCA-873F-F128A7CAEAB6}"/>
              </a:ext>
            </a:extLst>
          </p:cNvPr>
          <p:cNvPicPr>
            <a:picLocks noChangeAspect="1"/>
          </p:cNvPicPr>
          <p:nvPr/>
        </p:nvPicPr>
        <p:blipFill>
          <a:blip r:embed="rId2"/>
          <a:stretch>
            <a:fillRect/>
          </a:stretch>
        </p:blipFill>
        <p:spPr>
          <a:xfrm>
            <a:off x="234918" y="1292144"/>
            <a:ext cx="3810196" cy="2902099"/>
          </a:xfrm>
          <a:prstGeom prst="rect">
            <a:avLst/>
          </a:prstGeom>
        </p:spPr>
      </p:pic>
      <p:pic>
        <p:nvPicPr>
          <p:cNvPr id="11" name="Picture 10">
            <a:extLst>
              <a:ext uri="{FF2B5EF4-FFF2-40B4-BE49-F238E27FC236}">
                <a16:creationId xmlns:a16="http://schemas.microsoft.com/office/drawing/2014/main" id="{2E57DC49-F220-4404-AC88-6B501CAA5B17}"/>
              </a:ext>
            </a:extLst>
          </p:cNvPr>
          <p:cNvPicPr>
            <a:picLocks noChangeAspect="1"/>
          </p:cNvPicPr>
          <p:nvPr/>
        </p:nvPicPr>
        <p:blipFill>
          <a:blip r:embed="rId3"/>
          <a:stretch>
            <a:fillRect/>
          </a:stretch>
        </p:blipFill>
        <p:spPr>
          <a:xfrm>
            <a:off x="4335588" y="1172725"/>
            <a:ext cx="7039446" cy="4072545"/>
          </a:xfrm>
          <a:prstGeom prst="rect">
            <a:avLst/>
          </a:prstGeom>
        </p:spPr>
      </p:pic>
      <p:pic>
        <p:nvPicPr>
          <p:cNvPr id="13" name="Picture 12">
            <a:extLst>
              <a:ext uri="{FF2B5EF4-FFF2-40B4-BE49-F238E27FC236}">
                <a16:creationId xmlns:a16="http://schemas.microsoft.com/office/drawing/2014/main" id="{1ED8C6A4-2862-4ABE-A227-ADED58C3BA56}"/>
              </a:ext>
            </a:extLst>
          </p:cNvPr>
          <p:cNvPicPr>
            <a:picLocks noChangeAspect="1"/>
          </p:cNvPicPr>
          <p:nvPr/>
        </p:nvPicPr>
        <p:blipFill rotWithShape="1">
          <a:blip r:embed="rId4"/>
          <a:srcRect t="12171"/>
          <a:stretch/>
        </p:blipFill>
        <p:spPr>
          <a:xfrm>
            <a:off x="4335589" y="5161279"/>
            <a:ext cx="7039446" cy="1637685"/>
          </a:xfrm>
          <a:prstGeom prst="rect">
            <a:avLst/>
          </a:prstGeom>
        </p:spPr>
      </p:pic>
    </p:spTree>
    <p:extLst>
      <p:ext uri="{BB962C8B-B14F-4D97-AF65-F5344CB8AC3E}">
        <p14:creationId xmlns:p14="http://schemas.microsoft.com/office/powerpoint/2010/main" val="274685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6179-F227-4833-B865-00332F435AF2}"/>
              </a:ext>
            </a:extLst>
          </p:cNvPr>
          <p:cNvSpPr>
            <a:spLocks noGrp="1"/>
          </p:cNvSpPr>
          <p:nvPr>
            <p:ph type="title"/>
          </p:nvPr>
        </p:nvSpPr>
        <p:spPr/>
        <p:txBody>
          <a:bodyPr/>
          <a:lstStyle/>
          <a:p>
            <a:r>
              <a:rPr lang="en-US" dirty="0"/>
              <a:t>Creating AWS kinesis Data Firehose</a:t>
            </a:r>
            <a:endParaRPr lang="en-IN" dirty="0"/>
          </a:p>
        </p:txBody>
      </p:sp>
      <p:sp>
        <p:nvSpPr>
          <p:cNvPr id="6" name="Slide Number Placeholder 5">
            <a:extLst>
              <a:ext uri="{FF2B5EF4-FFF2-40B4-BE49-F238E27FC236}">
                <a16:creationId xmlns:a16="http://schemas.microsoft.com/office/drawing/2014/main" id="{74FE95B1-4E1D-4807-A005-E0E7EE8AE6C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5" name="Picture 4">
            <a:extLst>
              <a:ext uri="{FF2B5EF4-FFF2-40B4-BE49-F238E27FC236}">
                <a16:creationId xmlns:a16="http://schemas.microsoft.com/office/drawing/2014/main" id="{33901C34-A0A7-4A97-9D60-ECEE024FDB5B}"/>
              </a:ext>
            </a:extLst>
          </p:cNvPr>
          <p:cNvPicPr>
            <a:picLocks noChangeAspect="1"/>
          </p:cNvPicPr>
          <p:nvPr/>
        </p:nvPicPr>
        <p:blipFill>
          <a:blip r:embed="rId2"/>
          <a:stretch>
            <a:fillRect/>
          </a:stretch>
        </p:blipFill>
        <p:spPr>
          <a:xfrm>
            <a:off x="248702" y="1283941"/>
            <a:ext cx="11392435" cy="5377159"/>
          </a:xfrm>
          <a:prstGeom prst="rect">
            <a:avLst/>
          </a:prstGeom>
        </p:spPr>
      </p:pic>
    </p:spTree>
    <p:extLst>
      <p:ext uri="{BB962C8B-B14F-4D97-AF65-F5344CB8AC3E}">
        <p14:creationId xmlns:p14="http://schemas.microsoft.com/office/powerpoint/2010/main" val="14627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2518-DF20-4D2D-8D4D-984D864789BA}"/>
              </a:ext>
            </a:extLst>
          </p:cNvPr>
          <p:cNvSpPr>
            <a:spLocks noGrp="1"/>
          </p:cNvSpPr>
          <p:nvPr>
            <p:ph type="title"/>
          </p:nvPr>
        </p:nvSpPr>
        <p:spPr>
          <a:xfrm>
            <a:off x="83502" y="99176"/>
            <a:ext cx="11091600" cy="1332000"/>
          </a:xfrm>
        </p:spPr>
        <p:txBody>
          <a:bodyPr/>
          <a:lstStyle/>
          <a:p>
            <a:r>
              <a:rPr lang="en-US" dirty="0"/>
              <a:t>Aws Kinesis Dashboard</a:t>
            </a:r>
            <a:endParaRPr lang="en-IN" dirty="0"/>
          </a:p>
        </p:txBody>
      </p:sp>
      <p:sp>
        <p:nvSpPr>
          <p:cNvPr id="6" name="Slide Number Placeholder 5">
            <a:extLst>
              <a:ext uri="{FF2B5EF4-FFF2-40B4-BE49-F238E27FC236}">
                <a16:creationId xmlns:a16="http://schemas.microsoft.com/office/drawing/2014/main" id="{3B159D03-331C-4736-9AB9-0CBFDC555B30}"/>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8" name="Picture 7">
            <a:extLst>
              <a:ext uri="{FF2B5EF4-FFF2-40B4-BE49-F238E27FC236}">
                <a16:creationId xmlns:a16="http://schemas.microsoft.com/office/drawing/2014/main" id="{5128F329-AFF5-497D-9371-610FA2E8A231}"/>
              </a:ext>
            </a:extLst>
          </p:cNvPr>
          <p:cNvPicPr>
            <a:picLocks noChangeAspect="1"/>
          </p:cNvPicPr>
          <p:nvPr/>
        </p:nvPicPr>
        <p:blipFill>
          <a:blip r:embed="rId2"/>
          <a:stretch>
            <a:fillRect/>
          </a:stretch>
        </p:blipFill>
        <p:spPr>
          <a:xfrm>
            <a:off x="266400" y="1172109"/>
            <a:ext cx="11659199" cy="3924502"/>
          </a:xfrm>
          <a:prstGeom prst="rect">
            <a:avLst/>
          </a:prstGeom>
        </p:spPr>
      </p:pic>
    </p:spTree>
    <p:extLst>
      <p:ext uri="{BB962C8B-B14F-4D97-AF65-F5344CB8AC3E}">
        <p14:creationId xmlns:p14="http://schemas.microsoft.com/office/powerpoint/2010/main" val="153514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886D-1028-48EF-8474-76D9B27C78F9}"/>
              </a:ext>
            </a:extLst>
          </p:cNvPr>
          <p:cNvSpPr>
            <a:spLocks noGrp="1"/>
          </p:cNvSpPr>
          <p:nvPr>
            <p:ph type="title"/>
          </p:nvPr>
        </p:nvSpPr>
        <p:spPr/>
        <p:txBody>
          <a:bodyPr/>
          <a:lstStyle/>
          <a:p>
            <a:r>
              <a:rPr lang="en-US" dirty="0"/>
              <a:t>My Application to Kinesis</a:t>
            </a:r>
            <a:endParaRPr lang="en-IN" dirty="0"/>
          </a:p>
        </p:txBody>
      </p:sp>
      <p:sp>
        <p:nvSpPr>
          <p:cNvPr id="6" name="Slide Number Placeholder 5">
            <a:extLst>
              <a:ext uri="{FF2B5EF4-FFF2-40B4-BE49-F238E27FC236}">
                <a16:creationId xmlns:a16="http://schemas.microsoft.com/office/drawing/2014/main" id="{CDD0D00F-C56B-47F4-B810-84B7EE685089}"/>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8" name="Picture 7">
            <a:extLst>
              <a:ext uri="{FF2B5EF4-FFF2-40B4-BE49-F238E27FC236}">
                <a16:creationId xmlns:a16="http://schemas.microsoft.com/office/drawing/2014/main" id="{3B167664-5221-4C83-8550-D36A59E25D40}"/>
              </a:ext>
            </a:extLst>
          </p:cNvPr>
          <p:cNvPicPr>
            <a:picLocks noChangeAspect="1"/>
          </p:cNvPicPr>
          <p:nvPr/>
        </p:nvPicPr>
        <p:blipFill>
          <a:blip r:embed="rId2"/>
          <a:stretch>
            <a:fillRect/>
          </a:stretch>
        </p:blipFill>
        <p:spPr>
          <a:xfrm>
            <a:off x="363767" y="1348023"/>
            <a:ext cx="5257460" cy="5159189"/>
          </a:xfrm>
          <a:prstGeom prst="rect">
            <a:avLst/>
          </a:prstGeom>
        </p:spPr>
      </p:pic>
      <p:pic>
        <p:nvPicPr>
          <p:cNvPr id="10" name="Picture 9">
            <a:extLst>
              <a:ext uri="{FF2B5EF4-FFF2-40B4-BE49-F238E27FC236}">
                <a16:creationId xmlns:a16="http://schemas.microsoft.com/office/drawing/2014/main" id="{FEE92BE6-833B-48D6-AEF4-B373FA70ACB8}"/>
              </a:ext>
            </a:extLst>
          </p:cNvPr>
          <p:cNvPicPr>
            <a:picLocks noChangeAspect="1"/>
          </p:cNvPicPr>
          <p:nvPr/>
        </p:nvPicPr>
        <p:blipFill>
          <a:blip r:embed="rId3"/>
          <a:stretch>
            <a:fillRect/>
          </a:stretch>
        </p:blipFill>
        <p:spPr>
          <a:xfrm>
            <a:off x="5815271" y="2290097"/>
            <a:ext cx="6183689" cy="2277805"/>
          </a:xfrm>
          <a:prstGeom prst="rect">
            <a:avLst/>
          </a:prstGeom>
        </p:spPr>
      </p:pic>
    </p:spTree>
    <p:extLst>
      <p:ext uri="{BB962C8B-B14F-4D97-AF65-F5344CB8AC3E}">
        <p14:creationId xmlns:p14="http://schemas.microsoft.com/office/powerpoint/2010/main" val="378583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E32A2800-1306-4F3F-9F3E-6589F7FA9B5C}"/>
              </a:ext>
            </a:extLst>
          </p:cNvPr>
          <p:cNvPicPr>
            <a:picLocks noChangeAspect="1"/>
          </p:cNvPicPr>
          <p:nvPr/>
        </p:nvPicPr>
        <p:blipFill>
          <a:blip r:embed="rId3"/>
          <a:stretch>
            <a:fillRect/>
          </a:stretch>
        </p:blipFill>
        <p:spPr>
          <a:xfrm>
            <a:off x="-1" y="-39732"/>
            <a:ext cx="8495457" cy="4009391"/>
          </a:xfrm>
          <a:prstGeom prst="rect">
            <a:avLst/>
          </a:prstGeom>
        </p:spPr>
      </p:pic>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681220"/>
            <a:ext cx="4500562" cy="1562959"/>
          </a:xfrm>
        </p:spPr>
        <p:txBody>
          <a:bodyPr/>
          <a:lstStyle/>
          <a:p>
            <a:r>
              <a:rPr lang="en-US" dirty="0"/>
              <a:t>Conclusion</a:t>
            </a:r>
          </a:p>
        </p:txBody>
      </p:sp>
      <p:pic>
        <p:nvPicPr>
          <p:cNvPr id="16" name="Picture Placeholder 15">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a:blip r:embed="rId4"/>
          <a:srcRect/>
          <a:stretch/>
        </p:blipFill>
        <p:spPr>
          <a:xfrm>
            <a:off x="8138161" y="-30480"/>
            <a:ext cx="4053840" cy="4009391"/>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518760" y="4221747"/>
            <a:ext cx="7393086" cy="2733993"/>
          </a:xfrm>
        </p:spPr>
        <p:txBody>
          <a:bodyPr>
            <a:normAutofit/>
          </a:bodyPr>
          <a:lstStyle/>
          <a:p>
            <a:pPr algn="ctr"/>
            <a:r>
              <a:rPr lang="en-US" sz="1800" dirty="0"/>
              <a:t>Amazon Kinesis Data Streams is a serverless streaming data service that makes it easy to capture, process, and store data streams at any scale. </a:t>
            </a:r>
          </a:p>
          <a:p>
            <a:pPr algn="ctr"/>
            <a:r>
              <a:rPr lang="en-US" sz="1800" dirty="0"/>
              <a:t>You can use Amazon Kinesis Data Streams to collect and process large streams of data records in real time. You can create data-processing applications, known as Kinesis Data Streams applications. A typical Kinesis Data Streams application reads data from a data stream as data records</a:t>
            </a:r>
          </a:p>
          <a:p>
            <a:pPr algn="ctr"/>
            <a:endParaRPr lang="en-US" sz="18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a:p>
            <a:r>
              <a:rPr lang="en-US" dirty="0"/>
              <a:t>Any Queries ?</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377609" y="596392"/>
            <a:ext cx="3565524" cy="1084090"/>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52479" y="1941348"/>
            <a:ext cx="7024219" cy="4320260"/>
          </a:xfrm>
        </p:spPr>
        <p:txBody>
          <a:bodyPr/>
          <a:lstStyle/>
          <a:p>
            <a:pPr marL="342900" indent="-342900">
              <a:buFont typeface="Wingdings" panose="05000000000000000000" pitchFamily="2" charset="2"/>
              <a:buChar char="q"/>
            </a:pPr>
            <a:r>
              <a:rPr lang="en-US" dirty="0"/>
              <a:t>Introduction</a:t>
            </a:r>
          </a:p>
          <a:p>
            <a:pPr marL="342900" indent="-342900">
              <a:buFont typeface="Wingdings" panose="05000000000000000000" pitchFamily="2" charset="2"/>
              <a:buChar char="q"/>
            </a:pPr>
            <a:r>
              <a:rPr lang="en-US" dirty="0"/>
              <a:t>AWS kinesis </a:t>
            </a:r>
          </a:p>
          <a:p>
            <a:pPr marL="342900" indent="-342900">
              <a:buFont typeface="Wingdings" panose="05000000000000000000" pitchFamily="2" charset="2"/>
              <a:buChar char="q"/>
            </a:pPr>
            <a:r>
              <a:rPr lang="en-US" dirty="0"/>
              <a:t>Services in AWS kinesis </a:t>
            </a:r>
          </a:p>
          <a:p>
            <a:pPr marL="342900" indent="-342900">
              <a:buFont typeface="Wingdings" panose="05000000000000000000" pitchFamily="2" charset="2"/>
              <a:buChar char="q"/>
            </a:pPr>
            <a:r>
              <a:rPr lang="en-US" dirty="0"/>
              <a:t>Components  in AWS kinesis</a:t>
            </a:r>
          </a:p>
          <a:p>
            <a:pPr marL="342900" indent="-342900">
              <a:buFont typeface="Wingdings" panose="05000000000000000000" pitchFamily="2" charset="2"/>
              <a:buChar char="q"/>
            </a:pPr>
            <a:r>
              <a:rPr lang="en-US" dirty="0"/>
              <a:t>Creation of AWS kinesis data stream, fire house</a:t>
            </a:r>
          </a:p>
          <a:p>
            <a:pPr marL="342900" indent="-342900">
              <a:buFont typeface="Wingdings" panose="05000000000000000000" pitchFamily="2" charset="2"/>
              <a:buChar char="q"/>
            </a:pPr>
            <a:r>
              <a:rPr lang="en-US" dirty="0"/>
              <a:t>Sending data to kinesis stream(producer)</a:t>
            </a:r>
          </a:p>
          <a:p>
            <a:pPr marL="342900" indent="-342900">
              <a:buFont typeface="Wingdings" panose="05000000000000000000" pitchFamily="2" charset="2"/>
              <a:buChar char="q"/>
            </a:pPr>
            <a:r>
              <a:rPr lang="en-US" dirty="0"/>
              <a:t>Sending data to s3 bucket from kinesis data stream fire house (consumer)</a:t>
            </a:r>
          </a:p>
          <a:p>
            <a:pPr marL="342900" indent="-342900">
              <a:buFont typeface="Wingdings" panose="05000000000000000000" pitchFamily="2" charset="2"/>
              <a:buChar char="q"/>
            </a:pPr>
            <a:r>
              <a:rPr lang="en-US" dirty="0"/>
              <a:t> Conclusion</a:t>
            </a:r>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2"/>
          <a:srcRect/>
          <a:stretch/>
        </p:blipFill>
        <p:spPr>
          <a:xfrm>
            <a:off x="4863487" y="596392"/>
            <a:ext cx="4129305" cy="3874177"/>
          </a:xfrm>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3"/>
          <a:srcRect/>
          <a:stretch/>
        </p:blipFill>
        <p:spPr>
          <a:xfrm>
            <a:off x="9233535" y="196900"/>
            <a:ext cx="2263776" cy="2060342"/>
          </a:xfrm>
        </p:spPr>
      </p:pic>
      <p:pic>
        <p:nvPicPr>
          <p:cNvPr id="12" name="Picture Placeholder 11">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a:blip r:embed="rId4"/>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a:blip r:embed="rId3"/>
          <a:srcRect l="23043" r="23043"/>
          <a:stretch/>
        </p:blipFill>
        <p:spPr>
          <a:xfrm>
            <a:off x="111760" y="0"/>
            <a:ext cx="3054096" cy="3776472"/>
          </a:xfrm>
        </p:spPr>
      </p:pic>
      <p:pic>
        <p:nvPicPr>
          <p:cNvPr id="20" name="Picture Placeholder 19">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a:blip r:embed="rId4"/>
          <a:srcRect l="33428" r="33428"/>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a:blip r:embed="rId6"/>
          <a:srcRect l="25618" r="25618"/>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Streaming data is data which is generated continuously from thousands of data sources, and these data sources can send the data records simultaneously and in small size.</a:t>
            </a:r>
          </a:p>
          <a:p>
            <a:endParaRPr lang="en-US" dirty="0"/>
          </a:p>
        </p:txBody>
      </p:sp>
      <p:sp>
        <p:nvSpPr>
          <p:cNvPr id="13" name="TextBox 12">
            <a:extLst>
              <a:ext uri="{FF2B5EF4-FFF2-40B4-BE49-F238E27FC236}">
                <a16:creationId xmlns:a16="http://schemas.microsoft.com/office/drawing/2014/main" id="{3F60DFF4-8D63-4C04-BD50-DD9BEFA1578D}"/>
              </a:ext>
            </a:extLst>
          </p:cNvPr>
          <p:cNvSpPr txBox="1"/>
          <p:nvPr/>
        </p:nvSpPr>
        <p:spPr>
          <a:xfrm>
            <a:off x="1328287" y="6200722"/>
            <a:ext cx="11336337" cy="1200329"/>
          </a:xfrm>
          <a:prstGeom prst="rect">
            <a:avLst/>
          </a:prstGeom>
          <a:noFill/>
        </p:spPr>
        <p:txBody>
          <a:bodyPr wrap="square">
            <a:spAutoFit/>
          </a:bodyPr>
          <a:lstStyle/>
          <a:p>
            <a:r>
              <a:rPr lang="en-IN" b="1" i="0" dirty="0">
                <a:effectLst/>
                <a:latin typeface="inter-bold"/>
              </a:rPr>
              <a:t>Purchases from online stores, Stock prices, Game data, Social network data,  </a:t>
            </a:r>
            <a:r>
              <a:rPr lang="en-IN" b="1" i="0" dirty="0" err="1">
                <a:effectLst/>
                <a:latin typeface="inter-bold"/>
              </a:rPr>
              <a:t>iOT</a:t>
            </a:r>
            <a:r>
              <a:rPr lang="en-IN" b="1" i="0" dirty="0">
                <a:effectLst/>
                <a:latin typeface="inter-bold"/>
              </a:rPr>
              <a:t> Sensor Data</a:t>
            </a:r>
            <a:br>
              <a:rPr lang="en-IN" dirty="0"/>
            </a:br>
            <a:br>
              <a:rPr lang="en-IN" dirty="0"/>
            </a:br>
            <a:br>
              <a:rPr lang="en-IN" dirty="0"/>
            </a:br>
            <a:endParaRPr lang="en-IN"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75477" y="50707"/>
            <a:ext cx="5437187"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AWS Kinesis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75477" y="1125307"/>
            <a:ext cx="6346219" cy="2083886"/>
          </a:xfrm>
        </p:spPr>
        <p:txBody>
          <a:bodyPr vert="horz" wrap="square" lIns="0" tIns="0" rIns="0" bIns="0" rtlCol="0">
            <a:normAutofit/>
          </a:bodyPr>
          <a:lstStyle/>
          <a:p>
            <a:pPr marL="0" indent="0" algn="ctr">
              <a:lnSpc>
                <a:spcPct val="100000"/>
              </a:lnSpc>
              <a:buNone/>
            </a:pPr>
            <a:r>
              <a:rPr lang="en-US" kern="1200" dirty="0">
                <a:latin typeface="+mn-lt"/>
                <a:ea typeface="+mn-ea"/>
                <a:cs typeface="+mn-cs"/>
              </a:rPr>
              <a:t>Kinesis is a platform on AWS that sends your streaming data. It makes it easy to analyze load streaming data and also provides the ability for you to build custom applications based on your business needs.</a:t>
            </a:r>
          </a:p>
          <a:p>
            <a:pPr marL="0" indent="0" algn="ctr">
              <a:lnSpc>
                <a:spcPct val="100000"/>
              </a:lnSpc>
              <a:buNone/>
            </a:pPr>
            <a:endParaRPr lang="en-US" kern="1200" dirty="0">
              <a:latin typeface="+mn-lt"/>
              <a:ea typeface="+mn-ea"/>
              <a:cs typeface="+mn-cs"/>
            </a:endParaRPr>
          </a:p>
          <a:p>
            <a:pPr marL="0" indent="0" algn="ctr">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graphicFrame>
        <p:nvGraphicFramePr>
          <p:cNvPr id="5" name="Diagram 4">
            <a:extLst>
              <a:ext uri="{FF2B5EF4-FFF2-40B4-BE49-F238E27FC236}">
                <a16:creationId xmlns:a16="http://schemas.microsoft.com/office/drawing/2014/main" id="{DA7C9D21-29C9-4030-8C4B-8A7E66133ACA}"/>
              </a:ext>
            </a:extLst>
          </p:cNvPr>
          <p:cNvGraphicFramePr/>
          <p:nvPr>
            <p:extLst>
              <p:ext uri="{D42A27DB-BD31-4B8C-83A1-F6EECF244321}">
                <p14:modId xmlns:p14="http://schemas.microsoft.com/office/powerpoint/2010/main" val="3599410667"/>
              </p:ext>
            </p:extLst>
          </p:nvPr>
        </p:nvGraphicFramePr>
        <p:xfrm>
          <a:off x="175477" y="216725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1F671C-5A87-45A3-9B82-83DECAF7A9E9}"/>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Title 5">
            <a:extLst>
              <a:ext uri="{FF2B5EF4-FFF2-40B4-BE49-F238E27FC236}">
                <a16:creationId xmlns:a16="http://schemas.microsoft.com/office/drawing/2014/main" id="{EA9CF9D4-1AF0-4664-A995-AA65DEA99514}"/>
              </a:ext>
            </a:extLst>
          </p:cNvPr>
          <p:cNvSpPr>
            <a:spLocks noGrp="1"/>
          </p:cNvSpPr>
          <p:nvPr>
            <p:ph type="ctrTitle"/>
          </p:nvPr>
        </p:nvSpPr>
        <p:spPr>
          <a:xfrm>
            <a:off x="83503" y="-132080"/>
            <a:ext cx="8765857" cy="1150534"/>
          </a:xfrm>
        </p:spPr>
        <p:txBody>
          <a:bodyPr/>
          <a:lstStyle/>
          <a:p>
            <a:r>
              <a:rPr lang="en-US" dirty="0"/>
              <a:t>Aws Kinesis Data flow</a:t>
            </a:r>
            <a:endParaRPr lang="en-IN" dirty="0"/>
          </a:p>
        </p:txBody>
      </p:sp>
      <p:pic>
        <p:nvPicPr>
          <p:cNvPr id="9" name="Picture 8">
            <a:extLst>
              <a:ext uri="{FF2B5EF4-FFF2-40B4-BE49-F238E27FC236}">
                <a16:creationId xmlns:a16="http://schemas.microsoft.com/office/drawing/2014/main" id="{5704AEE6-C74C-4006-8658-15EE6B9A2F20}"/>
              </a:ext>
            </a:extLst>
          </p:cNvPr>
          <p:cNvPicPr>
            <a:picLocks noChangeAspect="1"/>
          </p:cNvPicPr>
          <p:nvPr/>
        </p:nvPicPr>
        <p:blipFill rotWithShape="1">
          <a:blip r:embed="rId2"/>
          <a:srcRect l="3833" t="12888" r="4519" b="17037"/>
          <a:stretch/>
        </p:blipFill>
        <p:spPr>
          <a:xfrm>
            <a:off x="367983" y="1194264"/>
            <a:ext cx="11173777" cy="5241828"/>
          </a:xfrm>
          <a:prstGeom prst="rect">
            <a:avLst/>
          </a:prstGeom>
        </p:spPr>
      </p:pic>
    </p:spTree>
    <p:extLst>
      <p:ext uri="{BB962C8B-B14F-4D97-AF65-F5344CB8AC3E}">
        <p14:creationId xmlns:p14="http://schemas.microsoft.com/office/powerpoint/2010/main" val="320868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pPr>
              <a:lnSpc>
                <a:spcPct val="100000"/>
              </a:lnSpc>
            </a:pPr>
            <a:r>
              <a:rPr lang="en-US"/>
              <a:t>Kinesis streams</a:t>
            </a:r>
            <a:br>
              <a:rPr lang="en-US"/>
            </a:br>
            <a:endParaRPr lang="en-US"/>
          </a:p>
        </p:txBody>
      </p:sp>
      <p:pic>
        <p:nvPicPr>
          <p:cNvPr id="8" name="Picture 7" descr="Diagram&#10;&#10;Description automatically generated">
            <a:extLst>
              <a:ext uri="{FF2B5EF4-FFF2-40B4-BE49-F238E27FC236}">
                <a16:creationId xmlns:a16="http://schemas.microsoft.com/office/drawing/2014/main" id="{27FCE0F8-89B3-4F32-966A-6519D6472AA5}"/>
              </a:ext>
            </a:extLst>
          </p:cNvPr>
          <p:cNvPicPr>
            <a:picLocks noChangeAspect="1"/>
          </p:cNvPicPr>
          <p:nvPr/>
        </p:nvPicPr>
        <p:blipFill rotWithShape="1">
          <a:blip r:embed="rId2"/>
          <a:srcRect r="34060"/>
          <a:stretch/>
        </p:blipFill>
        <p:spPr>
          <a:xfrm>
            <a:off x="725821" y="549275"/>
            <a:ext cx="4747226" cy="5759450"/>
          </a:xfrm>
          <a:prstGeom prst="rect">
            <a:avLst/>
          </a:prstGeom>
          <a:ln>
            <a:noFill/>
          </a:ln>
          <a:effectLst>
            <a:softEdge rad="112500"/>
          </a:effectLst>
        </p:spPr>
      </p:pic>
      <p:sp>
        <p:nvSpPr>
          <p:cNvPr id="9" name="Title 6">
            <a:extLst>
              <a:ext uri="{FF2B5EF4-FFF2-40B4-BE49-F238E27FC236}">
                <a16:creationId xmlns:a16="http://schemas.microsoft.com/office/drawing/2014/main" id="{C0B11F73-7C9A-4BCC-9B57-6DA40DE483C9}"/>
              </a:ext>
            </a:extLst>
          </p:cNvPr>
          <p:cNvSpPr txBox="1">
            <a:spLocks/>
          </p:cNvSpPr>
          <p:nvPr/>
        </p:nvSpPr>
        <p:spPr>
          <a:xfrm>
            <a:off x="6201410" y="2677306"/>
            <a:ext cx="5437187" cy="341551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457200" indent="-228600">
              <a:lnSpc>
                <a:spcPct val="100000"/>
              </a:lnSpc>
              <a:spcAft>
                <a:spcPts val="800"/>
              </a:spcAft>
              <a:buFont typeface="Arial" panose="020B0604020202020204" pitchFamily="34" charset="0"/>
              <a:buChar char="•"/>
            </a:pPr>
            <a:r>
              <a:rPr lang="en-US" sz="2000">
                <a:solidFill>
                  <a:schemeClr val="tx1">
                    <a:alpha val="60000"/>
                  </a:schemeClr>
                </a:solidFill>
                <a:latin typeface="+mn-lt"/>
                <a:ea typeface="+mn-ea"/>
                <a:cs typeface="+mn-cs"/>
              </a:rPr>
              <a:t>Kinesis streams consist of shards.</a:t>
            </a:r>
          </a:p>
          <a:p>
            <a:pPr marL="457200" indent="-228600">
              <a:lnSpc>
                <a:spcPct val="100000"/>
              </a:lnSpc>
              <a:spcAft>
                <a:spcPts val="800"/>
              </a:spcAft>
              <a:buFont typeface="Arial" panose="020B0604020202020204" pitchFamily="34" charset="0"/>
              <a:buChar char="•"/>
            </a:pPr>
            <a:r>
              <a:rPr lang="en-US" sz="2000">
                <a:solidFill>
                  <a:schemeClr val="tx1">
                    <a:alpha val="60000"/>
                  </a:schemeClr>
                </a:solidFill>
                <a:latin typeface="+mn-lt"/>
                <a:ea typeface="+mn-ea"/>
                <a:cs typeface="+mn-cs"/>
              </a:rPr>
              <a:t>Shards provide 5 transactions per second for reads, up to a maximum total data read rate of 2MB per second and up to 1,000 records per second for writes up to a maximum total data write rate of 1MB per second.</a:t>
            </a:r>
          </a:p>
          <a:p>
            <a:pPr marL="457200" indent="-228600">
              <a:lnSpc>
                <a:spcPct val="100000"/>
              </a:lnSpc>
              <a:spcAft>
                <a:spcPts val="800"/>
              </a:spcAft>
              <a:buFont typeface="Arial" panose="020B0604020202020204" pitchFamily="34" charset="0"/>
              <a:buChar char="•"/>
            </a:pPr>
            <a:r>
              <a:rPr lang="en-US" sz="2000">
                <a:solidFill>
                  <a:schemeClr val="tx1">
                    <a:alpha val="60000"/>
                  </a:schemeClr>
                </a:solidFill>
                <a:latin typeface="+mn-lt"/>
                <a:ea typeface="+mn-ea"/>
                <a:cs typeface="+mn-cs"/>
              </a:rPr>
              <a:t>The data capacity of your stream is a function of the number of shards that you specify for the data stream. The total capacity of the Kinesis stream is the sum of the capacities of all shards.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161806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pPr>
              <a:lnSpc>
                <a:spcPct val="100000"/>
              </a:lnSpc>
            </a:pPr>
            <a:r>
              <a:rPr lang="en-US" dirty="0"/>
              <a:t>Kinesis Firehouse</a:t>
            </a:r>
            <a:br>
              <a:rPr lang="en-US" dirty="0"/>
            </a:br>
            <a:endParaRPr lang="en-US" dirty="0"/>
          </a:p>
        </p:txBody>
      </p:sp>
      <p:sp>
        <p:nvSpPr>
          <p:cNvPr id="9" name="Title 6">
            <a:extLst>
              <a:ext uri="{FF2B5EF4-FFF2-40B4-BE49-F238E27FC236}">
                <a16:creationId xmlns:a16="http://schemas.microsoft.com/office/drawing/2014/main" id="{C0B11F73-7C9A-4BCC-9B57-6DA40DE483C9}"/>
              </a:ext>
            </a:extLst>
          </p:cNvPr>
          <p:cNvSpPr txBox="1">
            <a:spLocks/>
          </p:cNvSpPr>
          <p:nvPr/>
        </p:nvSpPr>
        <p:spPr>
          <a:xfrm>
            <a:off x="6201410" y="2677306"/>
            <a:ext cx="5437187" cy="341551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457200" indent="-228600">
              <a:lnSpc>
                <a:spcPct val="100000"/>
              </a:lnSpc>
              <a:spcAft>
                <a:spcPts val="800"/>
              </a:spcAft>
              <a:buFont typeface="Arial" panose="020B0604020202020204" pitchFamily="34" charset="0"/>
              <a:buChar char="•"/>
            </a:pPr>
            <a:r>
              <a:rPr lang="en-US" sz="2000" dirty="0">
                <a:solidFill>
                  <a:schemeClr val="tx1">
                    <a:alpha val="60000"/>
                  </a:schemeClr>
                </a:solidFill>
                <a:latin typeface="+mn-lt"/>
                <a:ea typeface="+mn-ea"/>
                <a:cs typeface="+mn-cs"/>
              </a:rPr>
              <a:t>Kinesis Firehose is a service used for delivering streaming data to destinations such as Amazon S3, Amazon Redshift, Amazon Elasticsearch.</a:t>
            </a:r>
          </a:p>
          <a:p>
            <a:pPr marL="457200" indent="-228600">
              <a:lnSpc>
                <a:spcPct val="100000"/>
              </a:lnSpc>
              <a:spcAft>
                <a:spcPts val="800"/>
              </a:spcAft>
              <a:buFont typeface="Arial" panose="020B0604020202020204" pitchFamily="34" charset="0"/>
              <a:buChar char="•"/>
            </a:pPr>
            <a:r>
              <a:rPr lang="en-US" sz="2000" dirty="0">
                <a:solidFill>
                  <a:schemeClr val="tx1">
                    <a:alpha val="60000"/>
                  </a:schemeClr>
                </a:solidFill>
                <a:latin typeface="+mn-lt"/>
                <a:ea typeface="+mn-ea"/>
                <a:cs typeface="+mn-cs"/>
              </a:rPr>
              <a:t>With Kinesis Firehouse, you do not have to manage the resources..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3" name="Picture 2" descr="Diagram&#10;&#10;Description automatically generated">
            <a:extLst>
              <a:ext uri="{FF2B5EF4-FFF2-40B4-BE49-F238E27FC236}">
                <a16:creationId xmlns:a16="http://schemas.microsoft.com/office/drawing/2014/main" id="{1347107D-E3BF-4ECD-ACAF-BEF12118849F}"/>
              </a:ext>
            </a:extLst>
          </p:cNvPr>
          <p:cNvPicPr>
            <a:picLocks noChangeAspect="1"/>
          </p:cNvPicPr>
          <p:nvPr/>
        </p:nvPicPr>
        <p:blipFill rotWithShape="1">
          <a:blip r:embed="rId2"/>
          <a:srcRect l="27630" t="267" b="-267"/>
          <a:stretch/>
        </p:blipFill>
        <p:spPr>
          <a:xfrm>
            <a:off x="355600" y="772040"/>
            <a:ext cx="5055190" cy="5588120"/>
          </a:xfrm>
          <a:prstGeom prst="rect">
            <a:avLst/>
          </a:prstGeom>
          <a:ln>
            <a:noFill/>
          </a:ln>
          <a:effectLst>
            <a:softEdge rad="112500"/>
          </a:effectLst>
        </p:spPr>
      </p:pic>
    </p:spTree>
    <p:extLst>
      <p:ext uri="{BB962C8B-B14F-4D97-AF65-F5344CB8AC3E}">
        <p14:creationId xmlns:p14="http://schemas.microsoft.com/office/powerpoint/2010/main" val="76028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pPr>
              <a:lnSpc>
                <a:spcPct val="100000"/>
              </a:lnSpc>
            </a:pPr>
            <a:r>
              <a:rPr lang="en-US" dirty="0"/>
              <a:t>Kinesis Analytics</a:t>
            </a:r>
            <a:br>
              <a:rPr lang="en-US" dirty="0"/>
            </a:br>
            <a:endParaRPr lang="en-US" dirty="0"/>
          </a:p>
        </p:txBody>
      </p:sp>
      <p:sp>
        <p:nvSpPr>
          <p:cNvPr id="9" name="Title 6">
            <a:extLst>
              <a:ext uri="{FF2B5EF4-FFF2-40B4-BE49-F238E27FC236}">
                <a16:creationId xmlns:a16="http://schemas.microsoft.com/office/drawing/2014/main" id="{C0B11F73-7C9A-4BCC-9B57-6DA40DE483C9}"/>
              </a:ext>
            </a:extLst>
          </p:cNvPr>
          <p:cNvSpPr txBox="1">
            <a:spLocks/>
          </p:cNvSpPr>
          <p:nvPr/>
        </p:nvSpPr>
        <p:spPr>
          <a:xfrm>
            <a:off x="6201410" y="2677306"/>
            <a:ext cx="5437187" cy="341551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457200" indent="-228600">
              <a:lnSpc>
                <a:spcPct val="100000"/>
              </a:lnSpc>
              <a:spcAft>
                <a:spcPts val="800"/>
              </a:spcAft>
              <a:buFont typeface="Arial" panose="020B0604020202020204" pitchFamily="34" charset="0"/>
              <a:buChar char="•"/>
            </a:pPr>
            <a:r>
              <a:rPr lang="en-US" sz="2000" dirty="0">
                <a:solidFill>
                  <a:schemeClr val="tx1">
                    <a:alpha val="60000"/>
                  </a:schemeClr>
                </a:solidFill>
                <a:latin typeface="+mn-lt"/>
                <a:ea typeface="+mn-ea"/>
                <a:cs typeface="+mn-cs"/>
              </a:rPr>
              <a:t>Kinesis Analytics is a service of Kinesis in which streaming data is processed and analyzed using standard SQL.</a:t>
            </a:r>
          </a:p>
          <a:p>
            <a:pPr marL="457200" indent="-228600">
              <a:lnSpc>
                <a:spcPct val="100000"/>
              </a:lnSpc>
              <a:spcAft>
                <a:spcPts val="800"/>
              </a:spcAft>
              <a:buFont typeface="Arial" panose="020B0604020202020204" pitchFamily="34" charset="0"/>
              <a:buChar char="•"/>
            </a:pPr>
            <a:endParaRPr lang="en-US" sz="2000" dirty="0">
              <a:solidFill>
                <a:schemeClr val="tx1">
                  <a:alpha val="60000"/>
                </a:schemeClr>
              </a:solidFill>
              <a:latin typeface="+mn-lt"/>
              <a:ea typeface="+mn-ea"/>
              <a:cs typeface="+mn-cs"/>
            </a:endParaRP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73ACAFE1-4336-499A-9BBB-8121F504103B}"/>
              </a:ext>
            </a:extLst>
          </p:cNvPr>
          <p:cNvPicPr>
            <a:picLocks noChangeAspect="1"/>
          </p:cNvPicPr>
          <p:nvPr/>
        </p:nvPicPr>
        <p:blipFill rotWithShape="1">
          <a:blip r:embed="rId2"/>
          <a:srcRect l="27095"/>
          <a:stretch/>
        </p:blipFill>
        <p:spPr>
          <a:xfrm>
            <a:off x="553403" y="1022984"/>
            <a:ext cx="4697190" cy="5154295"/>
          </a:xfrm>
          <a:prstGeom prst="rect">
            <a:avLst/>
          </a:prstGeom>
        </p:spPr>
      </p:pic>
    </p:spTree>
    <p:extLst>
      <p:ext uri="{BB962C8B-B14F-4D97-AF65-F5344CB8AC3E}">
        <p14:creationId xmlns:p14="http://schemas.microsoft.com/office/powerpoint/2010/main" val="364397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6179-F227-4833-B865-00332F435AF2}"/>
              </a:ext>
            </a:extLst>
          </p:cNvPr>
          <p:cNvSpPr>
            <a:spLocks noGrp="1"/>
          </p:cNvSpPr>
          <p:nvPr>
            <p:ph type="title"/>
          </p:nvPr>
        </p:nvSpPr>
        <p:spPr/>
        <p:txBody>
          <a:bodyPr/>
          <a:lstStyle/>
          <a:p>
            <a:r>
              <a:rPr lang="en-US" dirty="0"/>
              <a:t>AWS Kinesis Components</a:t>
            </a:r>
            <a:endParaRPr lang="en-IN" dirty="0"/>
          </a:p>
        </p:txBody>
      </p:sp>
      <p:sp>
        <p:nvSpPr>
          <p:cNvPr id="3" name="Content Placeholder 2">
            <a:extLst>
              <a:ext uri="{FF2B5EF4-FFF2-40B4-BE49-F238E27FC236}">
                <a16:creationId xmlns:a16="http://schemas.microsoft.com/office/drawing/2014/main" id="{D3E43D24-CAF3-4CFE-9B01-3E0190A30BA2}"/>
              </a:ext>
            </a:extLst>
          </p:cNvPr>
          <p:cNvSpPr>
            <a:spLocks noGrp="1"/>
          </p:cNvSpPr>
          <p:nvPr>
            <p:ph idx="1"/>
          </p:nvPr>
        </p:nvSpPr>
        <p:spPr/>
        <p:txBody>
          <a:bodyPr/>
          <a:lstStyle/>
          <a:p>
            <a:r>
              <a:rPr lang="en-US" dirty="0"/>
              <a:t>Streams </a:t>
            </a:r>
          </a:p>
          <a:p>
            <a:r>
              <a:rPr lang="en-US" dirty="0"/>
              <a:t>Shards</a:t>
            </a:r>
          </a:p>
          <a:p>
            <a:r>
              <a:rPr lang="en-US" dirty="0"/>
              <a:t>Partition Key</a:t>
            </a:r>
          </a:p>
          <a:p>
            <a:r>
              <a:rPr lang="en-US" dirty="0"/>
              <a:t>Sequence</a:t>
            </a:r>
          </a:p>
          <a:p>
            <a:endParaRPr lang="en-US" dirty="0"/>
          </a:p>
          <a:p>
            <a:endParaRPr lang="en-IN" dirty="0"/>
          </a:p>
        </p:txBody>
      </p:sp>
      <p:sp>
        <p:nvSpPr>
          <p:cNvPr id="4" name="Date Placeholder 3">
            <a:extLst>
              <a:ext uri="{FF2B5EF4-FFF2-40B4-BE49-F238E27FC236}">
                <a16:creationId xmlns:a16="http://schemas.microsoft.com/office/drawing/2014/main" id="{389B418C-93E5-458E-A8D8-64C264E1243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B3FDAC8-3A03-4077-AF05-717C144AAFF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FE95B1-4E1D-4807-A005-E0E7EE8AE6C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377857927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{8C7B66F8-8F8F-4D96-9B46-A59E8B538DB0}tf33713516_win32</Template>
  <TotalTime>141</TotalTime>
  <Words>449</Words>
  <Application>Microsoft Office PowerPoint</Application>
  <PresentationFormat>Widescreen</PresentationFormat>
  <Paragraphs>68</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inter-bold</vt:lpstr>
      <vt:lpstr>Walbaum Display</vt:lpstr>
      <vt:lpstr>Wingdings</vt:lpstr>
      <vt:lpstr>3DFloatVTI</vt:lpstr>
      <vt:lpstr>AWS Kinesis </vt:lpstr>
      <vt:lpstr>Agenda</vt:lpstr>
      <vt:lpstr>Introduction</vt:lpstr>
      <vt:lpstr>AWS Kinesis</vt:lpstr>
      <vt:lpstr>Aws Kinesis Data flow</vt:lpstr>
      <vt:lpstr>Kinesis streams </vt:lpstr>
      <vt:lpstr>Kinesis Firehouse </vt:lpstr>
      <vt:lpstr>Kinesis Analytics </vt:lpstr>
      <vt:lpstr>AWS Kinesis Components</vt:lpstr>
      <vt:lpstr>Creating AWS kinesis Data Stream</vt:lpstr>
      <vt:lpstr>Creating AWS kinesis Data Stream</vt:lpstr>
      <vt:lpstr>Creating AWS kinesis Data Firehose</vt:lpstr>
      <vt:lpstr>Creating AWS kinesis Data Firehose</vt:lpstr>
      <vt:lpstr>Aws Kinesis Dashboard</vt:lpstr>
      <vt:lpstr>My Application to Kinesis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Kinesisi</dc:title>
  <dc:creator>Anil Somasi</dc:creator>
  <cp:lastModifiedBy>Anil Somasi</cp:lastModifiedBy>
  <cp:revision>40</cp:revision>
  <dcterms:created xsi:type="dcterms:W3CDTF">2022-04-07T06:00:08Z</dcterms:created>
  <dcterms:modified xsi:type="dcterms:W3CDTF">2022-04-07T08:21:24Z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