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0" r:id="rId2"/>
    <p:sldId id="261" r:id="rId3"/>
    <p:sldId id="267" r:id="rId4"/>
    <p:sldId id="262" r:id="rId5"/>
    <p:sldId id="256" r:id="rId6"/>
    <p:sldId id="259"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awpixel.com/image/1207006/user-interface-elements" TargetMode="External"/><Relationship Id="rId1"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www.pngall.com/java-png"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awpixel.com/image/1207006/user-interface-elements" TargetMode="External"/><Relationship Id="rId1"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www.pngall.com/java-p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18EAB-7967-451A-B74F-CF29808842E5}"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814EC341-CC0B-4B85-98F7-C181B8452EA2}">
      <dgm:prSet phldrT="[Text]"/>
      <dgm:spPr/>
      <dgm:t>
        <a:bodyPr/>
        <a:lstStyle/>
        <a:p>
          <a:r>
            <a:rPr lang="en-US" dirty="0"/>
            <a:t>User Interface</a:t>
          </a:r>
          <a:endParaRPr lang="en-IN" dirty="0"/>
        </a:p>
      </dgm:t>
    </dgm:pt>
    <dgm:pt modelId="{478BECF2-E9E9-46E8-A74B-FF1AD7069FA7}" type="parTrans" cxnId="{768527D9-9C3E-4F50-B458-5B4FCA66E6FF}">
      <dgm:prSet/>
      <dgm:spPr/>
      <dgm:t>
        <a:bodyPr/>
        <a:lstStyle/>
        <a:p>
          <a:endParaRPr lang="en-IN"/>
        </a:p>
      </dgm:t>
    </dgm:pt>
    <dgm:pt modelId="{3AE39E1C-ADE2-499F-B58D-DA31ECF1F84E}" type="sibTrans" cxnId="{768527D9-9C3E-4F50-B458-5B4FCA66E6FF}">
      <dgm:prSet/>
      <dgm:spPr/>
      <dgm:t>
        <a:bodyPr/>
        <a:lstStyle/>
        <a:p>
          <a:endParaRPr lang="en-IN"/>
        </a:p>
      </dgm:t>
    </dgm:pt>
    <dgm:pt modelId="{3757685E-363D-4872-A73F-7457D78A91B4}">
      <dgm:prSet phldrT="[Text]" custT="1"/>
      <dgm:spPr>
        <a:solidFill>
          <a:srgbClr val="0070C0"/>
        </a:solidFill>
      </dgm:spPr>
      <dgm:t>
        <a:bodyPr/>
        <a:lstStyle/>
        <a:p>
          <a:r>
            <a:rPr lang="en-US" sz="2000" dirty="0"/>
            <a:t>Html</a:t>
          </a:r>
          <a:endParaRPr lang="en-IN" sz="2000" dirty="0"/>
        </a:p>
      </dgm:t>
    </dgm:pt>
    <dgm:pt modelId="{969385B9-16F0-4832-8D08-2E82DD973DA4}" type="parTrans" cxnId="{66DA639C-09FC-4C2E-865A-65D3212E8208}">
      <dgm:prSet/>
      <dgm:spPr/>
      <dgm:t>
        <a:bodyPr/>
        <a:lstStyle/>
        <a:p>
          <a:endParaRPr lang="en-IN"/>
        </a:p>
      </dgm:t>
    </dgm:pt>
    <dgm:pt modelId="{14242401-FFC6-4C23-9349-81F56A0E042D}" type="sibTrans" cxnId="{66DA639C-09FC-4C2E-865A-65D3212E8208}">
      <dgm:prSet/>
      <dgm:spPr/>
      <dgm:t>
        <a:bodyPr/>
        <a:lstStyle/>
        <a:p>
          <a:endParaRPr lang="en-IN"/>
        </a:p>
      </dgm:t>
    </dgm:pt>
    <dgm:pt modelId="{3106D545-CD4F-486D-92A0-EAE5094D92DF}">
      <dgm:prSet phldrT="[Text]" custT="1"/>
      <dgm:spPr>
        <a:solidFill>
          <a:srgbClr val="0070C0"/>
        </a:solidFill>
      </dgm:spPr>
      <dgm:t>
        <a:bodyPr/>
        <a:lstStyle/>
        <a:p>
          <a:r>
            <a:rPr lang="en-US" sz="2000" dirty="0"/>
            <a:t>Typescript</a:t>
          </a:r>
          <a:endParaRPr lang="en-IN" sz="2000" dirty="0"/>
        </a:p>
      </dgm:t>
    </dgm:pt>
    <dgm:pt modelId="{937CDEA1-3D8A-4B55-BBFF-CCB006DE9E2E}" type="parTrans" cxnId="{B524CA98-8B50-4069-90A5-63372C49F92D}">
      <dgm:prSet/>
      <dgm:spPr/>
      <dgm:t>
        <a:bodyPr/>
        <a:lstStyle/>
        <a:p>
          <a:endParaRPr lang="en-IN"/>
        </a:p>
      </dgm:t>
    </dgm:pt>
    <dgm:pt modelId="{61EB6C9E-FD81-446A-9891-B1DB35568579}" type="sibTrans" cxnId="{B524CA98-8B50-4069-90A5-63372C49F92D}">
      <dgm:prSet/>
      <dgm:spPr/>
      <dgm:t>
        <a:bodyPr/>
        <a:lstStyle/>
        <a:p>
          <a:endParaRPr lang="en-IN"/>
        </a:p>
      </dgm:t>
    </dgm:pt>
    <dgm:pt modelId="{CD9A08B5-FC7C-48B9-9681-C575E8F93220}">
      <dgm:prSet phldrT="[Text]"/>
      <dgm:spPr/>
      <dgm:t>
        <a:bodyPr/>
        <a:lstStyle/>
        <a:p>
          <a:r>
            <a:rPr lang="en-US" dirty="0"/>
            <a:t>Backend Service</a:t>
          </a:r>
          <a:endParaRPr lang="en-IN" dirty="0"/>
        </a:p>
      </dgm:t>
    </dgm:pt>
    <dgm:pt modelId="{E07BBAD1-17F1-4408-B19C-3325DB03B4F9}" type="parTrans" cxnId="{47428CAF-9758-433B-9CCD-6C7847328A34}">
      <dgm:prSet/>
      <dgm:spPr/>
      <dgm:t>
        <a:bodyPr/>
        <a:lstStyle/>
        <a:p>
          <a:endParaRPr lang="en-IN"/>
        </a:p>
      </dgm:t>
    </dgm:pt>
    <dgm:pt modelId="{23C0C48E-BC0B-422B-9B5A-813744F28C07}" type="sibTrans" cxnId="{47428CAF-9758-433B-9CCD-6C7847328A34}">
      <dgm:prSet/>
      <dgm:spPr/>
      <dgm:t>
        <a:bodyPr/>
        <a:lstStyle/>
        <a:p>
          <a:endParaRPr lang="en-IN"/>
        </a:p>
      </dgm:t>
    </dgm:pt>
    <dgm:pt modelId="{639E47EC-7676-413E-9C0B-DFEFE7074B1B}">
      <dgm:prSet phldrT="[Text]" custT="1"/>
      <dgm:spPr>
        <a:solidFill>
          <a:srgbClr val="0070C0"/>
        </a:solidFill>
      </dgm:spPr>
      <dgm:t>
        <a:bodyPr/>
        <a:lstStyle/>
        <a:p>
          <a:r>
            <a:rPr lang="en-US" sz="2000" dirty="0"/>
            <a:t>Java</a:t>
          </a:r>
          <a:endParaRPr lang="en-IN" sz="2000" dirty="0"/>
        </a:p>
      </dgm:t>
    </dgm:pt>
    <dgm:pt modelId="{DCCBE950-C96E-4CFB-9567-9C914AFEAF5A}" type="parTrans" cxnId="{44536202-EBBD-4B94-BEAE-7881E8135403}">
      <dgm:prSet/>
      <dgm:spPr/>
      <dgm:t>
        <a:bodyPr/>
        <a:lstStyle/>
        <a:p>
          <a:endParaRPr lang="en-IN"/>
        </a:p>
      </dgm:t>
    </dgm:pt>
    <dgm:pt modelId="{DFD13C73-D01F-4299-A77A-FAAC753389F3}" type="sibTrans" cxnId="{44536202-EBBD-4B94-BEAE-7881E8135403}">
      <dgm:prSet/>
      <dgm:spPr/>
      <dgm:t>
        <a:bodyPr/>
        <a:lstStyle/>
        <a:p>
          <a:endParaRPr lang="en-IN"/>
        </a:p>
      </dgm:t>
    </dgm:pt>
    <dgm:pt modelId="{A58CF824-9D3B-4916-AC75-3CA92EAA3DD4}">
      <dgm:prSet phldrT="[Text]" custT="1"/>
      <dgm:spPr>
        <a:solidFill>
          <a:srgbClr val="0070C0"/>
        </a:solidFill>
      </dgm:spPr>
      <dgm:t>
        <a:bodyPr/>
        <a:lstStyle/>
        <a:p>
          <a:r>
            <a:rPr lang="en-US" sz="2000" dirty="0"/>
            <a:t>Spring boot </a:t>
          </a:r>
          <a:endParaRPr lang="en-IN" sz="2000" dirty="0"/>
        </a:p>
      </dgm:t>
    </dgm:pt>
    <dgm:pt modelId="{24ACB22D-4964-49E1-9FD4-6402946353B4}" type="parTrans" cxnId="{CE52E6B9-9726-43F0-BEDD-9F2ECCE3237B}">
      <dgm:prSet/>
      <dgm:spPr/>
      <dgm:t>
        <a:bodyPr/>
        <a:lstStyle/>
        <a:p>
          <a:endParaRPr lang="en-IN"/>
        </a:p>
      </dgm:t>
    </dgm:pt>
    <dgm:pt modelId="{B8112094-EAE0-4EF1-A2D3-BF7F7FF4E37A}" type="sibTrans" cxnId="{CE52E6B9-9726-43F0-BEDD-9F2ECCE3237B}">
      <dgm:prSet/>
      <dgm:spPr/>
      <dgm:t>
        <a:bodyPr/>
        <a:lstStyle/>
        <a:p>
          <a:endParaRPr lang="en-IN"/>
        </a:p>
      </dgm:t>
    </dgm:pt>
    <dgm:pt modelId="{41DAC20E-9D39-4567-9D16-D1E98B5AC66F}">
      <dgm:prSet phldrT="[Text]"/>
      <dgm:spPr/>
      <dgm:t>
        <a:bodyPr/>
        <a:lstStyle/>
        <a:p>
          <a:r>
            <a:rPr lang="en-US" dirty="0"/>
            <a:t>Database</a:t>
          </a:r>
          <a:endParaRPr lang="en-IN" dirty="0"/>
        </a:p>
      </dgm:t>
    </dgm:pt>
    <dgm:pt modelId="{B93B3144-6306-4F3D-ADE6-F897DB906DF0}" type="parTrans" cxnId="{7456DC30-A487-441C-A64E-7736DC35572D}">
      <dgm:prSet/>
      <dgm:spPr/>
      <dgm:t>
        <a:bodyPr/>
        <a:lstStyle/>
        <a:p>
          <a:endParaRPr lang="en-IN"/>
        </a:p>
      </dgm:t>
    </dgm:pt>
    <dgm:pt modelId="{63B0EB85-D80E-4D7B-B86B-FBB312559AB3}" type="sibTrans" cxnId="{7456DC30-A487-441C-A64E-7736DC35572D}">
      <dgm:prSet/>
      <dgm:spPr/>
      <dgm:t>
        <a:bodyPr/>
        <a:lstStyle/>
        <a:p>
          <a:endParaRPr lang="en-IN"/>
        </a:p>
      </dgm:t>
    </dgm:pt>
    <dgm:pt modelId="{98BA7154-B6E7-425A-ACED-5677963CB8C8}">
      <dgm:prSet phldrT="[Text]" custT="1"/>
      <dgm:spPr>
        <a:solidFill>
          <a:srgbClr val="0070C0"/>
        </a:solidFill>
      </dgm:spPr>
      <dgm:t>
        <a:bodyPr/>
        <a:lstStyle/>
        <a:p>
          <a:r>
            <a:rPr lang="en-US" sz="2000" dirty="0"/>
            <a:t>Sql Server</a:t>
          </a:r>
          <a:endParaRPr lang="en-IN" sz="2000" dirty="0"/>
        </a:p>
      </dgm:t>
    </dgm:pt>
    <dgm:pt modelId="{CB1F8A4F-8344-41B1-8B5F-0929EE5DF58F}" type="parTrans" cxnId="{874FC36F-0332-483B-93E2-2D48A0737CAA}">
      <dgm:prSet/>
      <dgm:spPr/>
      <dgm:t>
        <a:bodyPr/>
        <a:lstStyle/>
        <a:p>
          <a:endParaRPr lang="en-IN"/>
        </a:p>
      </dgm:t>
    </dgm:pt>
    <dgm:pt modelId="{9A96CD33-2848-4614-80E2-02FB31E244BF}" type="sibTrans" cxnId="{874FC36F-0332-483B-93E2-2D48A0737CAA}">
      <dgm:prSet/>
      <dgm:spPr/>
      <dgm:t>
        <a:bodyPr/>
        <a:lstStyle/>
        <a:p>
          <a:endParaRPr lang="en-IN"/>
        </a:p>
      </dgm:t>
    </dgm:pt>
    <dgm:pt modelId="{DE2E4484-2422-400E-885B-6969650A354A}">
      <dgm:prSet phldrT="[Text]" custT="1"/>
      <dgm:spPr>
        <a:solidFill>
          <a:srgbClr val="0070C0"/>
        </a:solidFill>
      </dgm:spPr>
      <dgm:t>
        <a:bodyPr/>
        <a:lstStyle/>
        <a:p>
          <a:r>
            <a:rPr lang="en-US" sz="2000" dirty="0"/>
            <a:t>My Sql</a:t>
          </a:r>
          <a:endParaRPr lang="en-IN" sz="2000" dirty="0"/>
        </a:p>
      </dgm:t>
    </dgm:pt>
    <dgm:pt modelId="{B6AA57EB-CDDD-4015-8D86-4F45BC94DB67}" type="parTrans" cxnId="{DE4185FD-D916-4EE1-90B2-94257450A51D}">
      <dgm:prSet/>
      <dgm:spPr/>
      <dgm:t>
        <a:bodyPr/>
        <a:lstStyle/>
        <a:p>
          <a:endParaRPr lang="en-IN"/>
        </a:p>
      </dgm:t>
    </dgm:pt>
    <dgm:pt modelId="{DF9830B6-D138-4193-A9CB-235393058FD5}" type="sibTrans" cxnId="{DE4185FD-D916-4EE1-90B2-94257450A51D}">
      <dgm:prSet/>
      <dgm:spPr/>
      <dgm:t>
        <a:bodyPr/>
        <a:lstStyle/>
        <a:p>
          <a:endParaRPr lang="en-IN"/>
        </a:p>
      </dgm:t>
    </dgm:pt>
    <dgm:pt modelId="{861910A3-57C5-4504-9F75-5E5CAA577DBA}">
      <dgm:prSet phldrT="[Text]" custT="1"/>
      <dgm:spPr>
        <a:solidFill>
          <a:srgbClr val="0070C0"/>
        </a:solidFill>
      </dgm:spPr>
      <dgm:t>
        <a:bodyPr/>
        <a:lstStyle/>
        <a:p>
          <a:r>
            <a:rPr lang="en-US" sz="2000" dirty="0"/>
            <a:t>Css/scss</a:t>
          </a:r>
          <a:endParaRPr lang="en-IN" sz="2000" dirty="0"/>
        </a:p>
      </dgm:t>
    </dgm:pt>
    <dgm:pt modelId="{90BCB5CD-2399-4A13-B58F-0085190148E3}" type="parTrans" cxnId="{41F1B55D-2ABE-4767-9E30-3A3BC3A72285}">
      <dgm:prSet/>
      <dgm:spPr/>
      <dgm:t>
        <a:bodyPr/>
        <a:lstStyle/>
        <a:p>
          <a:endParaRPr lang="en-IN"/>
        </a:p>
      </dgm:t>
    </dgm:pt>
    <dgm:pt modelId="{53CF072C-DBB1-4E45-BF81-709BB7BDC3D3}" type="sibTrans" cxnId="{41F1B55D-2ABE-4767-9E30-3A3BC3A72285}">
      <dgm:prSet/>
      <dgm:spPr/>
      <dgm:t>
        <a:bodyPr/>
        <a:lstStyle/>
        <a:p>
          <a:endParaRPr lang="en-IN"/>
        </a:p>
      </dgm:t>
    </dgm:pt>
    <dgm:pt modelId="{52A378D0-DAE0-4D14-B179-80572B191A83}">
      <dgm:prSet phldrT="[Text]" custT="1"/>
      <dgm:spPr>
        <a:solidFill>
          <a:srgbClr val="0070C0"/>
        </a:solidFill>
      </dgm:spPr>
      <dgm:t>
        <a:bodyPr/>
        <a:lstStyle/>
        <a:p>
          <a:r>
            <a:rPr lang="en-US" sz="2000" dirty="0"/>
            <a:t>Angular</a:t>
          </a:r>
          <a:endParaRPr lang="en-IN" sz="2000" dirty="0"/>
        </a:p>
      </dgm:t>
    </dgm:pt>
    <dgm:pt modelId="{CE051F98-3CEA-44BC-9F17-5256EC78B6A7}" type="parTrans" cxnId="{1C643264-A1EA-4DB9-AB29-8FF7AE8ADC46}">
      <dgm:prSet/>
      <dgm:spPr/>
      <dgm:t>
        <a:bodyPr/>
        <a:lstStyle/>
        <a:p>
          <a:endParaRPr lang="en-IN"/>
        </a:p>
      </dgm:t>
    </dgm:pt>
    <dgm:pt modelId="{40AA534E-7526-4109-800A-9A85ABD2FC8F}" type="sibTrans" cxnId="{1C643264-A1EA-4DB9-AB29-8FF7AE8ADC46}">
      <dgm:prSet/>
      <dgm:spPr/>
      <dgm:t>
        <a:bodyPr/>
        <a:lstStyle/>
        <a:p>
          <a:endParaRPr lang="en-IN"/>
        </a:p>
      </dgm:t>
    </dgm:pt>
    <dgm:pt modelId="{BC8C44BD-F772-4BE1-B7C6-D2A5BC06EC47}">
      <dgm:prSet phldrT="[Text]" custT="1"/>
      <dgm:spPr>
        <a:solidFill>
          <a:srgbClr val="0070C0"/>
        </a:solidFill>
      </dgm:spPr>
      <dgm:t>
        <a:bodyPr/>
        <a:lstStyle/>
        <a:p>
          <a:endParaRPr lang="en-IN" sz="2000" dirty="0"/>
        </a:p>
      </dgm:t>
    </dgm:pt>
    <dgm:pt modelId="{93E1126C-5D79-4D8C-A551-9D87F49C846B}" type="parTrans" cxnId="{78815AA6-F345-4395-BE50-57A3F3AABBFB}">
      <dgm:prSet/>
      <dgm:spPr/>
      <dgm:t>
        <a:bodyPr/>
        <a:lstStyle/>
        <a:p>
          <a:endParaRPr lang="en-IN"/>
        </a:p>
      </dgm:t>
    </dgm:pt>
    <dgm:pt modelId="{ED4C6DB3-49B9-4332-BAF7-7CFC4AE2C5A4}" type="sibTrans" cxnId="{78815AA6-F345-4395-BE50-57A3F3AABBFB}">
      <dgm:prSet/>
      <dgm:spPr/>
      <dgm:t>
        <a:bodyPr/>
        <a:lstStyle/>
        <a:p>
          <a:endParaRPr lang="en-IN"/>
        </a:p>
      </dgm:t>
    </dgm:pt>
    <dgm:pt modelId="{FC812102-2395-4523-B551-127EA76BC41C}">
      <dgm:prSet phldrT="[Text]" custT="1"/>
      <dgm:spPr>
        <a:solidFill>
          <a:srgbClr val="0070C0"/>
        </a:solidFill>
      </dgm:spPr>
      <dgm:t>
        <a:bodyPr/>
        <a:lstStyle/>
        <a:p>
          <a:r>
            <a:rPr lang="en-US" sz="2000" dirty="0"/>
            <a:t>Primeng</a:t>
          </a:r>
          <a:endParaRPr lang="en-IN" sz="2000" dirty="0"/>
        </a:p>
      </dgm:t>
    </dgm:pt>
    <dgm:pt modelId="{4B7A410B-A4F5-459B-91D8-EE78A41CEBF3}" type="parTrans" cxnId="{A907FF6C-5001-47B4-AA9E-6393250EE6AE}">
      <dgm:prSet/>
      <dgm:spPr/>
      <dgm:t>
        <a:bodyPr/>
        <a:lstStyle/>
        <a:p>
          <a:endParaRPr lang="en-IN"/>
        </a:p>
      </dgm:t>
    </dgm:pt>
    <dgm:pt modelId="{2D809B3F-8008-46C7-95A8-2E2DDCFB0129}" type="sibTrans" cxnId="{A907FF6C-5001-47B4-AA9E-6393250EE6AE}">
      <dgm:prSet/>
      <dgm:spPr/>
      <dgm:t>
        <a:bodyPr/>
        <a:lstStyle/>
        <a:p>
          <a:endParaRPr lang="en-IN"/>
        </a:p>
      </dgm:t>
    </dgm:pt>
    <dgm:pt modelId="{A04F2C32-B7EF-4BA4-9C7C-6748EA354CB2}">
      <dgm:prSet phldrT="[Text]" custT="1"/>
      <dgm:spPr>
        <a:solidFill>
          <a:srgbClr val="0070C0"/>
        </a:solidFill>
      </dgm:spPr>
      <dgm:t>
        <a:bodyPr/>
        <a:lstStyle/>
        <a:p>
          <a:r>
            <a:rPr lang="en-US" sz="2000" dirty="0"/>
            <a:t>Material</a:t>
          </a:r>
          <a:endParaRPr lang="en-IN" sz="2000" dirty="0"/>
        </a:p>
      </dgm:t>
    </dgm:pt>
    <dgm:pt modelId="{97305063-3AF4-4235-8138-2A96E74C42BB}" type="parTrans" cxnId="{AF20BFB1-F05A-4E01-85DC-4CADDEB2A83F}">
      <dgm:prSet/>
      <dgm:spPr/>
      <dgm:t>
        <a:bodyPr/>
        <a:lstStyle/>
        <a:p>
          <a:endParaRPr lang="en-IN"/>
        </a:p>
      </dgm:t>
    </dgm:pt>
    <dgm:pt modelId="{7B4BAFF5-93AF-4359-90A2-B68AA920FDCE}" type="sibTrans" cxnId="{AF20BFB1-F05A-4E01-85DC-4CADDEB2A83F}">
      <dgm:prSet/>
      <dgm:spPr/>
      <dgm:t>
        <a:bodyPr/>
        <a:lstStyle/>
        <a:p>
          <a:endParaRPr lang="en-IN"/>
        </a:p>
      </dgm:t>
    </dgm:pt>
    <dgm:pt modelId="{579059FF-B3B5-4D39-BDCB-349E51623861}">
      <dgm:prSet phldrT="[Text]" custT="1"/>
      <dgm:spPr>
        <a:solidFill>
          <a:srgbClr val="0070C0"/>
        </a:solidFill>
      </dgm:spPr>
      <dgm:t>
        <a:bodyPr/>
        <a:lstStyle/>
        <a:p>
          <a:endParaRPr lang="en-IN" sz="2000" dirty="0"/>
        </a:p>
      </dgm:t>
    </dgm:pt>
    <dgm:pt modelId="{9FE7A4BC-D4E7-4E0F-8DF2-91527E1E224D}" type="parTrans" cxnId="{8FEEF807-A819-4132-B52D-DF9F6CD36326}">
      <dgm:prSet/>
      <dgm:spPr/>
      <dgm:t>
        <a:bodyPr/>
        <a:lstStyle/>
        <a:p>
          <a:endParaRPr lang="en-IN"/>
        </a:p>
      </dgm:t>
    </dgm:pt>
    <dgm:pt modelId="{BA21B802-CBB2-428A-8C5F-2B0B144621E8}" type="sibTrans" cxnId="{8FEEF807-A819-4132-B52D-DF9F6CD36326}">
      <dgm:prSet/>
      <dgm:spPr/>
      <dgm:t>
        <a:bodyPr/>
        <a:lstStyle/>
        <a:p>
          <a:endParaRPr lang="en-IN"/>
        </a:p>
      </dgm:t>
    </dgm:pt>
    <dgm:pt modelId="{DFA58005-9182-4563-B50B-C92D398F2408}">
      <dgm:prSet phldrT="[Text]" custT="1"/>
      <dgm:spPr>
        <a:solidFill>
          <a:srgbClr val="0070C0"/>
        </a:solidFill>
      </dgm:spPr>
      <dgm:t>
        <a:bodyPr/>
        <a:lstStyle/>
        <a:p>
          <a:r>
            <a:rPr lang="en-US" sz="2000" dirty="0"/>
            <a:t>ActiveMQ</a:t>
          </a:r>
          <a:endParaRPr lang="en-IN" sz="2000" dirty="0"/>
        </a:p>
      </dgm:t>
    </dgm:pt>
    <dgm:pt modelId="{E64B53DB-B87A-4168-8F92-342BF5186B0C}" type="parTrans" cxnId="{5C8ED035-9C6B-4545-B7C7-1291A12CAEAD}">
      <dgm:prSet/>
      <dgm:spPr/>
      <dgm:t>
        <a:bodyPr/>
        <a:lstStyle/>
        <a:p>
          <a:endParaRPr lang="en-IN"/>
        </a:p>
      </dgm:t>
    </dgm:pt>
    <dgm:pt modelId="{458630E7-7620-4BEE-883E-6C3A4550787D}" type="sibTrans" cxnId="{5C8ED035-9C6B-4545-B7C7-1291A12CAEAD}">
      <dgm:prSet/>
      <dgm:spPr/>
      <dgm:t>
        <a:bodyPr/>
        <a:lstStyle/>
        <a:p>
          <a:endParaRPr lang="en-IN"/>
        </a:p>
      </dgm:t>
    </dgm:pt>
    <dgm:pt modelId="{3B180C43-22CA-41F9-B96D-82CD16E4F09E}">
      <dgm:prSet phldrT="[Text]" custT="1"/>
      <dgm:spPr>
        <a:solidFill>
          <a:srgbClr val="0070C0"/>
        </a:solidFill>
      </dgm:spPr>
      <dgm:t>
        <a:bodyPr/>
        <a:lstStyle/>
        <a:p>
          <a:r>
            <a:rPr lang="en-US" sz="2000" dirty="0"/>
            <a:t>JMS</a:t>
          </a:r>
          <a:endParaRPr lang="en-IN" sz="2000" dirty="0"/>
        </a:p>
      </dgm:t>
    </dgm:pt>
    <dgm:pt modelId="{4E901000-664A-42AC-8775-39933477832A}" type="parTrans" cxnId="{9EA0CF88-57A9-4563-91EB-880BAC04D182}">
      <dgm:prSet/>
      <dgm:spPr/>
      <dgm:t>
        <a:bodyPr/>
        <a:lstStyle/>
        <a:p>
          <a:endParaRPr lang="en-IN"/>
        </a:p>
      </dgm:t>
    </dgm:pt>
    <dgm:pt modelId="{8E092B74-D0AA-4187-96B6-EA41477F9FB6}" type="sibTrans" cxnId="{9EA0CF88-57A9-4563-91EB-880BAC04D182}">
      <dgm:prSet/>
      <dgm:spPr/>
      <dgm:t>
        <a:bodyPr/>
        <a:lstStyle/>
        <a:p>
          <a:endParaRPr lang="en-IN"/>
        </a:p>
      </dgm:t>
    </dgm:pt>
    <dgm:pt modelId="{A5A9D425-697B-4F00-8843-9CEBF46B397C}">
      <dgm:prSet phldrT="[Text]" custT="1"/>
      <dgm:spPr>
        <a:solidFill>
          <a:srgbClr val="0070C0"/>
        </a:solidFill>
      </dgm:spPr>
      <dgm:t>
        <a:bodyPr/>
        <a:lstStyle/>
        <a:p>
          <a:r>
            <a:rPr lang="en-US" sz="2000" dirty="0"/>
            <a:t>Hibernate</a:t>
          </a:r>
          <a:endParaRPr lang="en-IN" sz="2000" dirty="0"/>
        </a:p>
      </dgm:t>
    </dgm:pt>
    <dgm:pt modelId="{946CB38A-A520-4C51-A6C2-13E65874DB74}" type="parTrans" cxnId="{C08E37A9-164D-49A2-A720-3DB24A2257E0}">
      <dgm:prSet/>
      <dgm:spPr/>
      <dgm:t>
        <a:bodyPr/>
        <a:lstStyle/>
        <a:p>
          <a:endParaRPr lang="en-IN"/>
        </a:p>
      </dgm:t>
    </dgm:pt>
    <dgm:pt modelId="{F5082203-0F67-49F5-BFC7-5018815E6DA4}" type="sibTrans" cxnId="{C08E37A9-164D-49A2-A720-3DB24A2257E0}">
      <dgm:prSet/>
      <dgm:spPr/>
      <dgm:t>
        <a:bodyPr/>
        <a:lstStyle/>
        <a:p>
          <a:endParaRPr lang="en-IN"/>
        </a:p>
      </dgm:t>
    </dgm:pt>
    <dgm:pt modelId="{DD3E5570-E886-4ABD-A0C5-D87612C2BE23}">
      <dgm:prSet phldrT="[Text]" custT="1"/>
      <dgm:spPr>
        <a:solidFill>
          <a:srgbClr val="0070C0"/>
        </a:solidFill>
      </dgm:spPr>
      <dgm:t>
        <a:bodyPr/>
        <a:lstStyle/>
        <a:p>
          <a:r>
            <a:rPr lang="en-US" sz="2000" dirty="0"/>
            <a:t>Spring Data JPA</a:t>
          </a:r>
          <a:endParaRPr lang="en-IN" sz="2000" dirty="0"/>
        </a:p>
      </dgm:t>
    </dgm:pt>
    <dgm:pt modelId="{1EECFAA4-3AE9-470C-8131-E82C0EEA4410}" type="parTrans" cxnId="{9897BEBD-F342-4081-BE9C-ABC700AEEAD0}">
      <dgm:prSet/>
      <dgm:spPr/>
      <dgm:t>
        <a:bodyPr/>
        <a:lstStyle/>
        <a:p>
          <a:endParaRPr lang="en-IN"/>
        </a:p>
      </dgm:t>
    </dgm:pt>
    <dgm:pt modelId="{6AF203DD-F40F-45DD-B80C-944B232AFDE7}" type="sibTrans" cxnId="{9897BEBD-F342-4081-BE9C-ABC700AEEAD0}">
      <dgm:prSet/>
      <dgm:spPr/>
      <dgm:t>
        <a:bodyPr/>
        <a:lstStyle/>
        <a:p>
          <a:endParaRPr lang="en-IN"/>
        </a:p>
      </dgm:t>
    </dgm:pt>
    <dgm:pt modelId="{333E5CA8-BD69-4E99-B870-316CEB3E347D}">
      <dgm:prSet phldrT="[Text]" custT="1"/>
      <dgm:spPr>
        <a:solidFill>
          <a:srgbClr val="0070C0"/>
        </a:solidFill>
      </dgm:spPr>
      <dgm:t>
        <a:bodyPr/>
        <a:lstStyle/>
        <a:p>
          <a:endParaRPr lang="en-IN" sz="2000" dirty="0"/>
        </a:p>
      </dgm:t>
    </dgm:pt>
    <dgm:pt modelId="{D03F5F59-ABEA-4B6E-A85C-A24FACBFF94B}" type="parTrans" cxnId="{0F5B26AF-4482-48A4-B9CA-3AF6136572AA}">
      <dgm:prSet/>
      <dgm:spPr/>
      <dgm:t>
        <a:bodyPr/>
        <a:lstStyle/>
        <a:p>
          <a:endParaRPr lang="en-IN"/>
        </a:p>
      </dgm:t>
    </dgm:pt>
    <dgm:pt modelId="{EA81A017-6FD5-436B-9A71-6EFAB63DD803}" type="sibTrans" cxnId="{0F5B26AF-4482-48A4-B9CA-3AF6136572AA}">
      <dgm:prSet/>
      <dgm:spPr/>
      <dgm:t>
        <a:bodyPr/>
        <a:lstStyle/>
        <a:p>
          <a:endParaRPr lang="en-IN"/>
        </a:p>
      </dgm:t>
    </dgm:pt>
    <dgm:pt modelId="{1400CA86-B55F-40A5-99E2-522D0F334E19}">
      <dgm:prSet phldrT="[Text]" custT="1"/>
      <dgm:spPr>
        <a:solidFill>
          <a:srgbClr val="0070C0"/>
        </a:solidFill>
      </dgm:spPr>
      <dgm:t>
        <a:bodyPr/>
        <a:lstStyle/>
        <a:p>
          <a:r>
            <a:rPr lang="en-US" sz="2000" dirty="0"/>
            <a:t>Jwt tokens</a:t>
          </a:r>
          <a:endParaRPr lang="en-IN" sz="2000" dirty="0"/>
        </a:p>
      </dgm:t>
    </dgm:pt>
    <dgm:pt modelId="{99627517-667A-4055-8381-9AF26C2C6E46}" type="parTrans" cxnId="{87661787-155A-4795-826A-E0E12EB8D17F}">
      <dgm:prSet/>
      <dgm:spPr/>
      <dgm:t>
        <a:bodyPr/>
        <a:lstStyle/>
        <a:p>
          <a:endParaRPr lang="en-IN"/>
        </a:p>
      </dgm:t>
    </dgm:pt>
    <dgm:pt modelId="{C4232312-95E1-40C7-A8C4-1B4C1285BC6B}" type="sibTrans" cxnId="{87661787-155A-4795-826A-E0E12EB8D17F}">
      <dgm:prSet/>
      <dgm:spPr/>
      <dgm:t>
        <a:bodyPr/>
        <a:lstStyle/>
        <a:p>
          <a:endParaRPr lang="en-IN"/>
        </a:p>
      </dgm:t>
    </dgm:pt>
    <dgm:pt modelId="{DEBCFDD5-BC6A-4D1A-8170-49E1984FAC24}">
      <dgm:prSet phldrT="[Text]" custT="1"/>
      <dgm:spPr>
        <a:solidFill>
          <a:srgbClr val="0070C0"/>
        </a:solidFill>
      </dgm:spPr>
      <dgm:t>
        <a:bodyPr/>
        <a:lstStyle/>
        <a:p>
          <a:endParaRPr lang="en-IN" sz="2000" dirty="0"/>
        </a:p>
      </dgm:t>
    </dgm:pt>
    <dgm:pt modelId="{64CA1FB4-62F0-4F77-AFA0-3731663FB475}" type="parTrans" cxnId="{BE5F84A8-D43D-4C4A-86DE-76286CD54D92}">
      <dgm:prSet/>
      <dgm:spPr/>
      <dgm:t>
        <a:bodyPr/>
        <a:lstStyle/>
        <a:p>
          <a:endParaRPr lang="en-IN"/>
        </a:p>
      </dgm:t>
    </dgm:pt>
    <dgm:pt modelId="{CBB5CC44-BFEC-4260-8A4F-52D28AC7AF30}" type="sibTrans" cxnId="{BE5F84A8-D43D-4C4A-86DE-76286CD54D92}">
      <dgm:prSet/>
      <dgm:spPr/>
      <dgm:t>
        <a:bodyPr/>
        <a:lstStyle/>
        <a:p>
          <a:endParaRPr lang="en-IN"/>
        </a:p>
      </dgm:t>
    </dgm:pt>
    <dgm:pt modelId="{4385E052-A402-4020-9332-BFBD7376F664}">
      <dgm:prSet phldrT="[Text]" custT="1"/>
      <dgm:spPr>
        <a:solidFill>
          <a:srgbClr val="0070C0"/>
        </a:solidFill>
      </dgm:spPr>
      <dgm:t>
        <a:bodyPr/>
        <a:lstStyle/>
        <a:p>
          <a:r>
            <a:rPr lang="en-US" sz="2000" dirty="0"/>
            <a:t>No SQL’s                      </a:t>
          </a:r>
          <a:endParaRPr lang="en-IN" sz="2000" dirty="0"/>
        </a:p>
      </dgm:t>
    </dgm:pt>
    <dgm:pt modelId="{A00AFCA6-075C-4412-B157-D1EB9F3BBD9C}" type="parTrans" cxnId="{AD425C6E-6929-4BF2-B1A9-C16D13DB6B69}">
      <dgm:prSet/>
      <dgm:spPr/>
      <dgm:t>
        <a:bodyPr/>
        <a:lstStyle/>
        <a:p>
          <a:endParaRPr lang="en-IN"/>
        </a:p>
      </dgm:t>
    </dgm:pt>
    <dgm:pt modelId="{D6A35ADF-E9FF-4C17-B211-31AE04EF2E9D}" type="sibTrans" cxnId="{AD425C6E-6929-4BF2-B1A9-C16D13DB6B69}">
      <dgm:prSet/>
      <dgm:spPr/>
      <dgm:t>
        <a:bodyPr/>
        <a:lstStyle/>
        <a:p>
          <a:endParaRPr lang="en-IN"/>
        </a:p>
      </dgm:t>
    </dgm:pt>
    <dgm:pt modelId="{3EB43CEB-82BE-4432-8AC3-A56E30AE0FE3}">
      <dgm:prSet phldrT="[Text]" custT="1"/>
      <dgm:spPr>
        <a:solidFill>
          <a:srgbClr val="0070C0"/>
        </a:solidFill>
      </dgm:spPr>
      <dgm:t>
        <a:bodyPr/>
        <a:lstStyle/>
        <a:p>
          <a:r>
            <a:rPr lang="en-US" sz="2000" dirty="0"/>
            <a:t>Mongo Db etc</a:t>
          </a:r>
          <a:endParaRPr lang="en-IN" sz="2000" dirty="0"/>
        </a:p>
      </dgm:t>
    </dgm:pt>
    <dgm:pt modelId="{11E0B74E-5444-4180-8462-C4A19FDA1F40}" type="parTrans" cxnId="{514B1F5F-4507-4678-B317-DDBCFF7F2270}">
      <dgm:prSet/>
      <dgm:spPr/>
      <dgm:t>
        <a:bodyPr/>
        <a:lstStyle/>
        <a:p>
          <a:endParaRPr lang="en-IN"/>
        </a:p>
      </dgm:t>
    </dgm:pt>
    <dgm:pt modelId="{9C3C3C53-ADE7-43D6-BF67-5EC1508C7ECD}" type="sibTrans" cxnId="{514B1F5F-4507-4678-B317-DDBCFF7F2270}">
      <dgm:prSet/>
      <dgm:spPr/>
      <dgm:t>
        <a:bodyPr/>
        <a:lstStyle/>
        <a:p>
          <a:endParaRPr lang="en-IN"/>
        </a:p>
      </dgm:t>
    </dgm:pt>
    <dgm:pt modelId="{322A1F35-FE6E-4D7D-83A6-1E6A9FD632CD}">
      <dgm:prSet phldrT="[Text]" custT="1"/>
      <dgm:spPr>
        <a:solidFill>
          <a:srgbClr val="0070C0"/>
        </a:solidFill>
      </dgm:spPr>
      <dgm:t>
        <a:bodyPr/>
        <a:lstStyle/>
        <a:p>
          <a:r>
            <a:rPr lang="en-US" sz="2000" dirty="0"/>
            <a:t> Tomcat Server</a:t>
          </a:r>
          <a:endParaRPr lang="en-IN" sz="2000" dirty="0"/>
        </a:p>
      </dgm:t>
    </dgm:pt>
    <dgm:pt modelId="{F543B538-9E62-4E3E-88BC-027AAFA5A5D0}" type="parTrans" cxnId="{1BC6DED4-FF6C-4464-B5E1-9F00361303F8}">
      <dgm:prSet/>
      <dgm:spPr/>
      <dgm:t>
        <a:bodyPr/>
        <a:lstStyle/>
        <a:p>
          <a:endParaRPr lang="en-IN"/>
        </a:p>
      </dgm:t>
    </dgm:pt>
    <dgm:pt modelId="{DA139E61-999F-4E96-92A6-6590BDBDF04D}" type="sibTrans" cxnId="{1BC6DED4-FF6C-4464-B5E1-9F00361303F8}">
      <dgm:prSet/>
      <dgm:spPr/>
      <dgm:t>
        <a:bodyPr/>
        <a:lstStyle/>
        <a:p>
          <a:endParaRPr lang="en-IN"/>
        </a:p>
      </dgm:t>
    </dgm:pt>
    <dgm:pt modelId="{C6702667-401E-4D05-BD26-2C4BAC936FEC}">
      <dgm:prSet phldrT="[Text]" custT="1"/>
      <dgm:spPr>
        <a:solidFill>
          <a:srgbClr val="0070C0"/>
        </a:solidFill>
      </dgm:spPr>
      <dgm:t>
        <a:bodyPr/>
        <a:lstStyle/>
        <a:p>
          <a:r>
            <a:rPr lang="en-US" sz="2000" dirty="0"/>
            <a:t>Spring Web</a:t>
          </a:r>
          <a:endParaRPr lang="en-IN" sz="2000" dirty="0"/>
        </a:p>
      </dgm:t>
    </dgm:pt>
    <dgm:pt modelId="{FD2F0766-9178-4C0D-BD38-C1CCFD61133E}" type="parTrans" cxnId="{B05B721E-D71E-4FB8-8EE8-380566F025F7}">
      <dgm:prSet/>
      <dgm:spPr/>
      <dgm:t>
        <a:bodyPr/>
        <a:lstStyle/>
        <a:p>
          <a:endParaRPr lang="en-IN"/>
        </a:p>
      </dgm:t>
    </dgm:pt>
    <dgm:pt modelId="{596F2B5D-B3A4-45E6-8C61-16A4366C3994}" type="sibTrans" cxnId="{B05B721E-D71E-4FB8-8EE8-380566F025F7}">
      <dgm:prSet/>
      <dgm:spPr/>
      <dgm:t>
        <a:bodyPr/>
        <a:lstStyle/>
        <a:p>
          <a:endParaRPr lang="en-IN"/>
        </a:p>
      </dgm:t>
    </dgm:pt>
    <dgm:pt modelId="{568524E0-6A57-4052-8DFD-7B61BDC0C0FA}">
      <dgm:prSet phldrT="[Text]" custT="1"/>
      <dgm:spPr>
        <a:solidFill>
          <a:srgbClr val="0070C0"/>
        </a:solidFill>
      </dgm:spPr>
      <dgm:t>
        <a:bodyPr/>
        <a:lstStyle/>
        <a:p>
          <a:r>
            <a:rPr lang="en-US" sz="2000" dirty="0"/>
            <a:t>Maven</a:t>
          </a:r>
          <a:endParaRPr lang="en-IN" sz="2000" dirty="0"/>
        </a:p>
      </dgm:t>
    </dgm:pt>
    <dgm:pt modelId="{8919D37C-FD10-4905-9994-74B0F8A4B5AA}" type="parTrans" cxnId="{7C521270-9924-4267-9F9B-BD0232C70880}">
      <dgm:prSet/>
      <dgm:spPr/>
      <dgm:t>
        <a:bodyPr/>
        <a:lstStyle/>
        <a:p>
          <a:endParaRPr lang="en-IN"/>
        </a:p>
      </dgm:t>
    </dgm:pt>
    <dgm:pt modelId="{4E81B6DC-871E-4A9F-88A3-BA3F1D8F4149}" type="sibTrans" cxnId="{7C521270-9924-4267-9F9B-BD0232C70880}">
      <dgm:prSet/>
      <dgm:spPr/>
      <dgm:t>
        <a:bodyPr/>
        <a:lstStyle/>
        <a:p>
          <a:endParaRPr lang="en-IN"/>
        </a:p>
      </dgm:t>
    </dgm:pt>
    <dgm:pt modelId="{A50BAC59-A9AB-4A85-AE0E-D43A108DE911}">
      <dgm:prSet phldrT="[Text]" custT="1"/>
      <dgm:spPr>
        <a:solidFill>
          <a:srgbClr val="0070C0"/>
        </a:solidFill>
      </dgm:spPr>
      <dgm:t>
        <a:bodyPr/>
        <a:lstStyle/>
        <a:p>
          <a:endParaRPr lang="en-IN" sz="2000" dirty="0"/>
        </a:p>
      </dgm:t>
    </dgm:pt>
    <dgm:pt modelId="{ED9E1482-F6DE-47F9-8C0E-8EB3DB840F40}" type="parTrans" cxnId="{C4E2DF3B-051F-4F1D-818F-5CCAA0BE1D9E}">
      <dgm:prSet/>
      <dgm:spPr/>
      <dgm:t>
        <a:bodyPr/>
        <a:lstStyle/>
        <a:p>
          <a:endParaRPr lang="en-IN"/>
        </a:p>
      </dgm:t>
    </dgm:pt>
    <dgm:pt modelId="{238A8B06-788D-416C-9457-CBC5CAE7EF84}" type="sibTrans" cxnId="{C4E2DF3B-051F-4F1D-818F-5CCAA0BE1D9E}">
      <dgm:prSet/>
      <dgm:spPr/>
      <dgm:t>
        <a:bodyPr/>
        <a:lstStyle/>
        <a:p>
          <a:endParaRPr lang="en-IN"/>
        </a:p>
      </dgm:t>
    </dgm:pt>
    <dgm:pt modelId="{6C14FD85-5B11-472C-B2BD-791CD7BD4A4A}">
      <dgm:prSet phldrT="[Text]" custT="1"/>
      <dgm:spPr>
        <a:solidFill>
          <a:srgbClr val="0070C0"/>
        </a:solidFill>
      </dgm:spPr>
      <dgm:t>
        <a:bodyPr/>
        <a:lstStyle/>
        <a:p>
          <a:r>
            <a:rPr lang="en-US" sz="2000" dirty="0"/>
            <a:t>Other Libs </a:t>
          </a:r>
          <a:r>
            <a:rPr lang="en-US" sz="1600" dirty="0"/>
            <a:t>(Spring security, log 4j, swagger, gjson etc) </a:t>
          </a:r>
          <a:endParaRPr lang="en-IN" sz="1600" dirty="0"/>
        </a:p>
      </dgm:t>
    </dgm:pt>
    <dgm:pt modelId="{3514EC64-A048-4237-8295-CAEF57EC62E3}" type="parTrans" cxnId="{B7AAD717-E3E6-4BA1-9C85-B9E560F09A0F}">
      <dgm:prSet/>
      <dgm:spPr/>
      <dgm:t>
        <a:bodyPr/>
        <a:lstStyle/>
        <a:p>
          <a:endParaRPr lang="en-IN"/>
        </a:p>
      </dgm:t>
    </dgm:pt>
    <dgm:pt modelId="{8D66B59B-F0A8-4EEE-A27F-6ECEB365FB79}" type="sibTrans" cxnId="{B7AAD717-E3E6-4BA1-9C85-B9E560F09A0F}">
      <dgm:prSet/>
      <dgm:spPr/>
      <dgm:t>
        <a:bodyPr/>
        <a:lstStyle/>
        <a:p>
          <a:endParaRPr lang="en-IN"/>
        </a:p>
      </dgm:t>
    </dgm:pt>
    <dgm:pt modelId="{75FF3E99-F23E-4C56-B126-45934B1CD4FC}">
      <dgm:prSet phldrT="[Text]" custT="1"/>
      <dgm:spPr>
        <a:solidFill>
          <a:srgbClr val="0070C0"/>
        </a:solidFill>
      </dgm:spPr>
      <dgm:t>
        <a:bodyPr/>
        <a:lstStyle/>
        <a:p>
          <a:r>
            <a:rPr lang="en-US" sz="2000" dirty="0"/>
            <a:t>Npm</a:t>
          </a:r>
          <a:endParaRPr lang="en-IN" sz="2000" dirty="0"/>
        </a:p>
      </dgm:t>
    </dgm:pt>
    <dgm:pt modelId="{7F27104B-9866-490C-B707-2CB8DE0A8B85}" type="parTrans" cxnId="{36BEA42C-8141-45D5-9BDA-D44A571F6CD3}">
      <dgm:prSet/>
      <dgm:spPr/>
      <dgm:t>
        <a:bodyPr/>
        <a:lstStyle/>
        <a:p>
          <a:endParaRPr lang="en-IN"/>
        </a:p>
      </dgm:t>
    </dgm:pt>
    <dgm:pt modelId="{565CA871-15E7-41F2-B226-387E693C3D79}" type="sibTrans" cxnId="{36BEA42C-8141-45D5-9BDA-D44A571F6CD3}">
      <dgm:prSet/>
      <dgm:spPr/>
      <dgm:t>
        <a:bodyPr/>
        <a:lstStyle/>
        <a:p>
          <a:endParaRPr lang="en-IN"/>
        </a:p>
      </dgm:t>
    </dgm:pt>
    <dgm:pt modelId="{3F3607FC-F544-4533-B8D7-ACF3ED2606DF}">
      <dgm:prSet phldrT="[Text]" custT="1"/>
      <dgm:spPr>
        <a:solidFill>
          <a:srgbClr val="0070C0"/>
        </a:solidFill>
      </dgm:spPr>
      <dgm:t>
        <a:bodyPr/>
        <a:lstStyle/>
        <a:p>
          <a:r>
            <a:rPr lang="en-US" sz="2000" dirty="0"/>
            <a:t>3</a:t>
          </a:r>
          <a:r>
            <a:rPr lang="en-US" sz="2000" baseline="30000" dirty="0"/>
            <a:t>rd</a:t>
          </a:r>
          <a:r>
            <a:rPr lang="en-US" sz="2000" dirty="0"/>
            <a:t> party libs based on requirements     </a:t>
          </a:r>
          <a:r>
            <a:rPr lang="en-US" sz="1600" dirty="0"/>
            <a:t>(file saver, pdf viewer, socket etc.)</a:t>
          </a:r>
          <a:endParaRPr lang="en-IN" sz="1600" dirty="0"/>
        </a:p>
      </dgm:t>
    </dgm:pt>
    <dgm:pt modelId="{CCECF5E1-C77A-4D37-9B18-A5B3C147D324}" type="parTrans" cxnId="{B20E6696-A191-4FE5-BE12-678FD5AEC70C}">
      <dgm:prSet/>
      <dgm:spPr/>
      <dgm:t>
        <a:bodyPr/>
        <a:lstStyle/>
        <a:p>
          <a:endParaRPr lang="en-IN"/>
        </a:p>
      </dgm:t>
    </dgm:pt>
    <dgm:pt modelId="{962D20B9-F67A-4CCE-8A20-847ED384B923}" type="sibTrans" cxnId="{B20E6696-A191-4FE5-BE12-678FD5AEC70C}">
      <dgm:prSet/>
      <dgm:spPr/>
      <dgm:t>
        <a:bodyPr/>
        <a:lstStyle/>
        <a:p>
          <a:endParaRPr lang="en-IN"/>
        </a:p>
      </dgm:t>
    </dgm:pt>
    <dgm:pt modelId="{561BC5B1-8AD0-4FD8-9BC0-3A5E6538A45F}" type="pres">
      <dgm:prSet presAssocID="{17018EAB-7967-451A-B74F-CF29808842E5}" presName="linearFlow" presStyleCnt="0">
        <dgm:presLayoutVars>
          <dgm:dir/>
          <dgm:animLvl val="lvl"/>
          <dgm:resizeHandles/>
        </dgm:presLayoutVars>
      </dgm:prSet>
      <dgm:spPr/>
    </dgm:pt>
    <dgm:pt modelId="{52124371-BBBC-46DA-8640-CB00E85DD705}" type="pres">
      <dgm:prSet presAssocID="{814EC341-CC0B-4B85-98F7-C181B8452EA2}" presName="compositeNode" presStyleCnt="0">
        <dgm:presLayoutVars>
          <dgm:bulletEnabled val="1"/>
        </dgm:presLayoutVars>
      </dgm:prSet>
      <dgm:spPr/>
    </dgm:pt>
    <dgm:pt modelId="{41D3FB76-CB77-4E4B-BA0D-6083C4EB25FE}" type="pres">
      <dgm:prSet presAssocID="{814EC341-CC0B-4B85-98F7-C181B8452EA2}" presName="image" presStyleLbl="fgImgPlac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a:noFill/>
        </a:ln>
        <a:effectLst>
          <a:outerShdw blurRad="50800" dist="38100" dir="18900000" algn="bl" rotWithShape="0">
            <a:prstClr val="black">
              <a:alpha val="40000"/>
            </a:prstClr>
          </a:outerShdw>
          <a:softEdge rad="114300"/>
        </a:effectLst>
      </dgm:spPr>
    </dgm:pt>
    <dgm:pt modelId="{B4C8EE1C-52CB-4B6B-9148-9FBE985FFE67}" type="pres">
      <dgm:prSet presAssocID="{814EC341-CC0B-4B85-98F7-C181B8452EA2}" presName="childNode" presStyleLbl="node1" presStyleIdx="0" presStyleCnt="3">
        <dgm:presLayoutVars>
          <dgm:bulletEnabled val="1"/>
        </dgm:presLayoutVars>
      </dgm:prSet>
      <dgm:spPr/>
    </dgm:pt>
    <dgm:pt modelId="{AC25C0CC-BF21-4DD0-9770-66DAA034D483}" type="pres">
      <dgm:prSet presAssocID="{814EC341-CC0B-4B85-98F7-C181B8452EA2}" presName="parentNode" presStyleLbl="revTx" presStyleIdx="0" presStyleCnt="3">
        <dgm:presLayoutVars>
          <dgm:chMax val="0"/>
          <dgm:bulletEnabled val="1"/>
        </dgm:presLayoutVars>
      </dgm:prSet>
      <dgm:spPr/>
    </dgm:pt>
    <dgm:pt modelId="{54003B32-214E-4BFF-AD4D-7231B04AF436}" type="pres">
      <dgm:prSet presAssocID="{3AE39E1C-ADE2-499F-B58D-DA31ECF1F84E}" presName="sibTrans" presStyleCnt="0"/>
      <dgm:spPr/>
    </dgm:pt>
    <dgm:pt modelId="{CD4794A4-AB21-463B-9EF8-5B15E2743421}" type="pres">
      <dgm:prSet presAssocID="{CD9A08B5-FC7C-48B9-9681-C575E8F93220}" presName="compositeNode" presStyleCnt="0">
        <dgm:presLayoutVars>
          <dgm:bulletEnabled val="1"/>
        </dgm:presLayoutVars>
      </dgm:prSet>
      <dgm:spPr/>
    </dgm:pt>
    <dgm:pt modelId="{8C01AB51-67EF-47EC-AF90-23001B374C6E}" type="pres">
      <dgm:prSet presAssocID="{CD9A08B5-FC7C-48B9-9681-C575E8F93220}" presName="image" presStyleLbl="fgImgPlace1" presStyleIdx="1" presStyleCnt="3"/>
      <dgm:spPr>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a:ln>
          <a:noFill/>
        </a:ln>
      </dgm:spPr>
    </dgm:pt>
    <dgm:pt modelId="{B890E10F-F8C1-4309-B34F-1DA702689951}" type="pres">
      <dgm:prSet presAssocID="{CD9A08B5-FC7C-48B9-9681-C575E8F93220}" presName="childNode" presStyleLbl="node1" presStyleIdx="1" presStyleCnt="3">
        <dgm:presLayoutVars>
          <dgm:bulletEnabled val="1"/>
        </dgm:presLayoutVars>
      </dgm:prSet>
      <dgm:spPr/>
    </dgm:pt>
    <dgm:pt modelId="{3A0D1675-4831-4B09-89EA-C7C9A5E3F20B}" type="pres">
      <dgm:prSet presAssocID="{CD9A08B5-FC7C-48B9-9681-C575E8F93220}" presName="parentNode" presStyleLbl="revTx" presStyleIdx="1" presStyleCnt="3">
        <dgm:presLayoutVars>
          <dgm:chMax val="0"/>
          <dgm:bulletEnabled val="1"/>
        </dgm:presLayoutVars>
      </dgm:prSet>
      <dgm:spPr/>
    </dgm:pt>
    <dgm:pt modelId="{E1B574FA-AEFC-484C-93D6-5146CE040757}" type="pres">
      <dgm:prSet presAssocID="{23C0C48E-BC0B-422B-9B5A-813744F28C07}" presName="sibTrans" presStyleCnt="0"/>
      <dgm:spPr/>
    </dgm:pt>
    <dgm:pt modelId="{42D91D4F-3AC7-4606-A4F7-8C1CE6918C2E}" type="pres">
      <dgm:prSet presAssocID="{41DAC20E-9D39-4567-9D16-D1E98B5AC66F}" presName="compositeNode" presStyleCnt="0">
        <dgm:presLayoutVars>
          <dgm:bulletEnabled val="1"/>
        </dgm:presLayoutVars>
      </dgm:prSet>
      <dgm:spPr/>
    </dgm:pt>
    <dgm:pt modelId="{AA825AD8-1274-4B7D-A1E3-32F77971E5DA}" type="pres">
      <dgm:prSet presAssocID="{41DAC20E-9D39-4567-9D16-D1E98B5AC66F}"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dgm:spPr>
    </dgm:pt>
    <dgm:pt modelId="{B8FC8A30-1598-4C6E-848F-FB9B16D275BB}" type="pres">
      <dgm:prSet presAssocID="{41DAC20E-9D39-4567-9D16-D1E98B5AC66F}" presName="childNode" presStyleLbl="node1" presStyleIdx="2" presStyleCnt="3">
        <dgm:presLayoutVars>
          <dgm:bulletEnabled val="1"/>
        </dgm:presLayoutVars>
      </dgm:prSet>
      <dgm:spPr/>
    </dgm:pt>
    <dgm:pt modelId="{1CC251AA-2C38-4CA2-9837-E4DDE549D5B4}" type="pres">
      <dgm:prSet presAssocID="{41DAC20E-9D39-4567-9D16-D1E98B5AC66F}" presName="parentNode" presStyleLbl="revTx" presStyleIdx="2" presStyleCnt="3">
        <dgm:presLayoutVars>
          <dgm:chMax val="0"/>
          <dgm:bulletEnabled val="1"/>
        </dgm:presLayoutVars>
      </dgm:prSet>
      <dgm:spPr/>
    </dgm:pt>
  </dgm:ptLst>
  <dgm:cxnLst>
    <dgm:cxn modelId="{420E9800-8D1A-4A71-B783-E2EF3CBF0D85}" type="presOf" srcId="{6C14FD85-5B11-472C-B2BD-791CD7BD4A4A}" destId="{B890E10F-F8C1-4309-B34F-1DA702689951}" srcOrd="0" destOrd="10" presId="urn:microsoft.com/office/officeart/2005/8/layout/hList2"/>
    <dgm:cxn modelId="{44536202-EBBD-4B94-BEAE-7881E8135403}" srcId="{CD9A08B5-FC7C-48B9-9681-C575E8F93220}" destId="{639E47EC-7676-413E-9C0B-DFEFE7074B1B}" srcOrd="0" destOrd="0" parTransId="{DCCBE950-C96E-4CFB-9567-9C914AFEAF5A}" sibTransId="{DFD13C73-D01F-4299-A77A-FAAC753389F3}"/>
    <dgm:cxn modelId="{8FEEF807-A819-4132-B52D-DF9F6CD36326}" srcId="{814EC341-CC0B-4B85-98F7-C181B8452EA2}" destId="{579059FF-B3B5-4D39-BDCB-349E51623861}" srcOrd="8" destOrd="0" parTransId="{9FE7A4BC-D4E7-4E0F-8DF2-91527E1E224D}" sibTransId="{BA21B802-CBB2-428A-8C5F-2B0B144621E8}"/>
    <dgm:cxn modelId="{7147A00F-1329-4F3B-8417-8B47FAAD381D}" type="presOf" srcId="{17018EAB-7967-451A-B74F-CF29808842E5}" destId="{561BC5B1-8AD0-4FD8-9BC0-3A5E6538A45F}" srcOrd="0" destOrd="0" presId="urn:microsoft.com/office/officeart/2005/8/layout/hList2"/>
    <dgm:cxn modelId="{B7AAD717-E3E6-4BA1-9C85-B9E560F09A0F}" srcId="{CD9A08B5-FC7C-48B9-9681-C575E8F93220}" destId="{6C14FD85-5B11-472C-B2BD-791CD7BD4A4A}" srcOrd="10" destOrd="0" parTransId="{3514EC64-A048-4237-8295-CAEF57EC62E3}" sibTransId="{8D66B59B-F0A8-4EEE-A27F-6ECEB365FB79}"/>
    <dgm:cxn modelId="{B8F14018-33E7-48F0-888F-6CE3FB665CFA}" type="presOf" srcId="{A5A9D425-697B-4F00-8843-9CEBF46B397C}" destId="{B890E10F-F8C1-4309-B34F-1DA702689951}" srcOrd="0" destOrd="5" presId="urn:microsoft.com/office/officeart/2005/8/layout/hList2"/>
    <dgm:cxn modelId="{7BFE2D1D-54DD-4D92-A3C0-1B4AC71BCC9C}" type="presOf" srcId="{4385E052-A402-4020-9332-BFBD7376F664}" destId="{B8FC8A30-1598-4C6E-848F-FB9B16D275BB}" srcOrd="0" destOrd="2" presId="urn:microsoft.com/office/officeart/2005/8/layout/hList2"/>
    <dgm:cxn modelId="{B05B721E-D71E-4FB8-8EE8-380566F025F7}" srcId="{CD9A08B5-FC7C-48B9-9681-C575E8F93220}" destId="{C6702667-401E-4D05-BD26-2C4BAC936FEC}" srcOrd="2" destOrd="0" parTransId="{FD2F0766-9178-4C0D-BD38-C1CCFD61133E}" sibTransId="{596F2B5D-B3A4-45E6-8C61-16A4366C3994}"/>
    <dgm:cxn modelId="{72407D2A-F8C3-4BCA-970E-F60993E4DB38}" type="presOf" srcId="{3B180C43-22CA-41F9-B96D-82CD16E4F09E}" destId="{B890E10F-F8C1-4309-B34F-1DA702689951}" srcOrd="0" destOrd="4" presId="urn:microsoft.com/office/officeart/2005/8/layout/hList2"/>
    <dgm:cxn modelId="{36BEA42C-8141-45D5-9BDA-D44A571F6CD3}" srcId="{814EC341-CC0B-4B85-98F7-C181B8452EA2}" destId="{75FF3E99-F23E-4C56-B126-45934B1CD4FC}" srcOrd="6" destOrd="0" parTransId="{7F27104B-9866-490C-B707-2CB8DE0A8B85}" sibTransId="{565CA871-15E7-41F2-B226-387E693C3D79}"/>
    <dgm:cxn modelId="{7456DC30-A487-441C-A64E-7736DC35572D}" srcId="{17018EAB-7967-451A-B74F-CF29808842E5}" destId="{41DAC20E-9D39-4567-9D16-D1E98B5AC66F}" srcOrd="2" destOrd="0" parTransId="{B93B3144-6306-4F3D-ADE6-F897DB906DF0}" sibTransId="{63B0EB85-D80E-4D7B-B86B-FBB312559AB3}"/>
    <dgm:cxn modelId="{5C8ED035-9C6B-4545-B7C7-1291A12CAEAD}" srcId="{CD9A08B5-FC7C-48B9-9681-C575E8F93220}" destId="{DFA58005-9182-4563-B50B-C92D398F2408}" srcOrd="3" destOrd="0" parTransId="{E64B53DB-B87A-4168-8F92-342BF5186B0C}" sibTransId="{458630E7-7620-4BEE-883E-6C3A4550787D}"/>
    <dgm:cxn modelId="{480F8739-B6AC-436B-8547-FB2A061E584E}" type="presOf" srcId="{98BA7154-B6E7-425A-ACED-5677963CB8C8}" destId="{B8FC8A30-1598-4C6E-848F-FB9B16D275BB}" srcOrd="0" destOrd="0" presId="urn:microsoft.com/office/officeart/2005/8/layout/hList2"/>
    <dgm:cxn modelId="{C4E2DF3B-051F-4F1D-818F-5CCAA0BE1D9E}" srcId="{CD9A08B5-FC7C-48B9-9681-C575E8F93220}" destId="{A50BAC59-A9AB-4A85-AE0E-D43A108DE911}" srcOrd="11" destOrd="0" parTransId="{ED9E1482-F6DE-47F9-8C0E-8EB3DB840F40}" sibTransId="{238A8B06-788D-416C-9457-CBC5CAE7EF84}"/>
    <dgm:cxn modelId="{41F1B55D-2ABE-4767-9E30-3A3BC3A72285}" srcId="{814EC341-CC0B-4B85-98F7-C181B8452EA2}" destId="{861910A3-57C5-4504-9F75-5E5CAA577DBA}" srcOrd="1" destOrd="0" parTransId="{90BCB5CD-2399-4A13-B58F-0085190148E3}" sibTransId="{53CF072C-DBB1-4E45-BF81-709BB7BDC3D3}"/>
    <dgm:cxn modelId="{514B1F5F-4507-4678-B317-DDBCFF7F2270}" srcId="{41DAC20E-9D39-4567-9D16-D1E98B5AC66F}" destId="{3EB43CEB-82BE-4432-8AC3-A56E30AE0FE3}" srcOrd="3" destOrd="0" parTransId="{11E0B74E-5444-4180-8462-C4A19FDA1F40}" sibTransId="{9C3C3C53-ADE7-43D6-BF67-5EC1508C7ECD}"/>
    <dgm:cxn modelId="{566FD962-728E-4459-A177-474B667775A0}" type="presOf" srcId="{CD9A08B5-FC7C-48B9-9681-C575E8F93220}" destId="{3A0D1675-4831-4B09-89EA-C7C9A5E3F20B}" srcOrd="0" destOrd="0" presId="urn:microsoft.com/office/officeart/2005/8/layout/hList2"/>
    <dgm:cxn modelId="{C273B063-9DA5-422A-91BD-786F5A294A2B}" type="presOf" srcId="{1400CA86-B55F-40A5-99E2-522D0F334E19}" destId="{B890E10F-F8C1-4309-B34F-1DA702689951}" srcOrd="0" destOrd="7" presId="urn:microsoft.com/office/officeart/2005/8/layout/hList2"/>
    <dgm:cxn modelId="{1C643264-A1EA-4DB9-AB29-8FF7AE8ADC46}" srcId="{814EC341-CC0B-4B85-98F7-C181B8452EA2}" destId="{52A378D0-DAE0-4D14-B179-80572B191A83}" srcOrd="3" destOrd="0" parTransId="{CE051F98-3CEA-44BC-9F17-5256EC78B6A7}" sibTransId="{40AA534E-7526-4109-800A-9A85ABD2FC8F}"/>
    <dgm:cxn modelId="{3E4C194C-194B-4589-8B4F-9715915FB198}" type="presOf" srcId="{DEBCFDD5-BC6A-4D1A-8170-49E1984FAC24}" destId="{B890E10F-F8C1-4309-B34F-1DA702689951}" srcOrd="0" destOrd="12" presId="urn:microsoft.com/office/officeart/2005/8/layout/hList2"/>
    <dgm:cxn modelId="{A907FF6C-5001-47B4-AA9E-6393250EE6AE}" srcId="{814EC341-CC0B-4B85-98F7-C181B8452EA2}" destId="{FC812102-2395-4523-B551-127EA76BC41C}" srcOrd="4" destOrd="0" parTransId="{4B7A410B-A4F5-459B-91D8-EE78A41CEBF3}" sibTransId="{2D809B3F-8008-46C7-95A8-2E2DDCFB0129}"/>
    <dgm:cxn modelId="{AD425C6E-6929-4BF2-B1A9-C16D13DB6B69}" srcId="{41DAC20E-9D39-4567-9D16-D1E98B5AC66F}" destId="{4385E052-A402-4020-9332-BFBD7376F664}" srcOrd="2" destOrd="0" parTransId="{A00AFCA6-075C-4412-B157-D1EB9F3BBD9C}" sibTransId="{D6A35ADF-E9FF-4C17-B211-31AE04EF2E9D}"/>
    <dgm:cxn modelId="{874FC36F-0332-483B-93E2-2D48A0737CAA}" srcId="{41DAC20E-9D39-4567-9D16-D1E98B5AC66F}" destId="{98BA7154-B6E7-425A-ACED-5677963CB8C8}" srcOrd="0" destOrd="0" parTransId="{CB1F8A4F-8344-41B1-8B5F-0929EE5DF58F}" sibTransId="{9A96CD33-2848-4614-80E2-02FB31E244BF}"/>
    <dgm:cxn modelId="{7C521270-9924-4267-9F9B-BD0232C70880}" srcId="{CD9A08B5-FC7C-48B9-9681-C575E8F93220}" destId="{568524E0-6A57-4052-8DFD-7B61BDC0C0FA}" srcOrd="9" destOrd="0" parTransId="{8919D37C-FD10-4905-9994-74B0F8A4B5AA}" sibTransId="{4E81B6DC-871E-4A9F-88A3-BA3F1D8F4149}"/>
    <dgm:cxn modelId="{6D528F51-01E6-458D-ACA2-00337F52321C}" type="presOf" srcId="{3EB43CEB-82BE-4432-8AC3-A56E30AE0FE3}" destId="{B8FC8A30-1598-4C6E-848F-FB9B16D275BB}" srcOrd="0" destOrd="3" presId="urn:microsoft.com/office/officeart/2005/8/layout/hList2"/>
    <dgm:cxn modelId="{5736A374-309E-489A-BBDE-09DCB6B2D4F9}" type="presOf" srcId="{322A1F35-FE6E-4D7D-83A6-1E6A9FD632CD}" destId="{B890E10F-F8C1-4309-B34F-1DA702689951}" srcOrd="0" destOrd="8" presId="urn:microsoft.com/office/officeart/2005/8/layout/hList2"/>
    <dgm:cxn modelId="{E629BF77-DC83-4239-ABC3-7D41C2BD8414}" type="presOf" srcId="{A58CF824-9D3B-4916-AC75-3CA92EAA3DD4}" destId="{B890E10F-F8C1-4309-B34F-1DA702689951}" srcOrd="0" destOrd="1" presId="urn:microsoft.com/office/officeart/2005/8/layout/hList2"/>
    <dgm:cxn modelId="{2D970280-9632-422C-9FFD-F15E9C624AD6}" type="presOf" srcId="{C6702667-401E-4D05-BD26-2C4BAC936FEC}" destId="{B890E10F-F8C1-4309-B34F-1DA702689951}" srcOrd="0" destOrd="2" presId="urn:microsoft.com/office/officeart/2005/8/layout/hList2"/>
    <dgm:cxn modelId="{133B4B81-1B42-479B-9FFF-EDA0D8C8A085}" type="presOf" srcId="{861910A3-57C5-4504-9F75-5E5CAA577DBA}" destId="{B4C8EE1C-52CB-4B6B-9148-9FBE985FFE67}" srcOrd="0" destOrd="1" presId="urn:microsoft.com/office/officeart/2005/8/layout/hList2"/>
    <dgm:cxn modelId="{87661787-155A-4795-826A-E0E12EB8D17F}" srcId="{CD9A08B5-FC7C-48B9-9681-C575E8F93220}" destId="{1400CA86-B55F-40A5-99E2-522D0F334E19}" srcOrd="7" destOrd="0" parTransId="{99627517-667A-4055-8381-9AF26C2C6E46}" sibTransId="{C4232312-95E1-40C7-A8C4-1B4C1285BC6B}"/>
    <dgm:cxn modelId="{E6834887-0D28-4F88-865D-85F903211275}" type="presOf" srcId="{568524E0-6A57-4052-8DFD-7B61BDC0C0FA}" destId="{B890E10F-F8C1-4309-B34F-1DA702689951}" srcOrd="0" destOrd="9" presId="urn:microsoft.com/office/officeart/2005/8/layout/hList2"/>
    <dgm:cxn modelId="{9EA0CF88-57A9-4563-91EB-880BAC04D182}" srcId="{CD9A08B5-FC7C-48B9-9681-C575E8F93220}" destId="{3B180C43-22CA-41F9-B96D-82CD16E4F09E}" srcOrd="4" destOrd="0" parTransId="{4E901000-664A-42AC-8775-39933477832A}" sibTransId="{8E092B74-D0AA-4187-96B6-EA41477F9FB6}"/>
    <dgm:cxn modelId="{2843518A-81D8-4780-9884-0111DA89B729}" type="presOf" srcId="{814EC341-CC0B-4B85-98F7-C181B8452EA2}" destId="{AC25C0CC-BF21-4DD0-9770-66DAA034D483}" srcOrd="0" destOrd="0" presId="urn:microsoft.com/office/officeart/2005/8/layout/hList2"/>
    <dgm:cxn modelId="{B20E6696-A191-4FE5-BE12-678FD5AEC70C}" srcId="{814EC341-CC0B-4B85-98F7-C181B8452EA2}" destId="{3F3607FC-F544-4533-B8D7-ACF3ED2606DF}" srcOrd="7" destOrd="0" parTransId="{CCECF5E1-C77A-4D37-9B18-A5B3C147D324}" sibTransId="{962D20B9-F67A-4CCE-8A20-847ED384B923}"/>
    <dgm:cxn modelId="{B524CA98-8B50-4069-90A5-63372C49F92D}" srcId="{814EC341-CC0B-4B85-98F7-C181B8452EA2}" destId="{3106D545-CD4F-486D-92A0-EAE5094D92DF}" srcOrd="2" destOrd="0" parTransId="{937CDEA1-3D8A-4B55-BBFF-CCB006DE9E2E}" sibTransId="{61EB6C9E-FD81-446A-9891-B1DB35568579}"/>
    <dgm:cxn modelId="{D5AA4D99-7EA3-47F5-B6D7-6780E5599774}" type="presOf" srcId="{DFA58005-9182-4563-B50B-C92D398F2408}" destId="{B890E10F-F8C1-4309-B34F-1DA702689951}" srcOrd="0" destOrd="3" presId="urn:microsoft.com/office/officeart/2005/8/layout/hList2"/>
    <dgm:cxn modelId="{ABC0739A-CF7A-421B-8913-5DDA791CC5B4}" type="presOf" srcId="{52A378D0-DAE0-4D14-B179-80572B191A83}" destId="{B4C8EE1C-52CB-4B6B-9148-9FBE985FFE67}" srcOrd="0" destOrd="3" presId="urn:microsoft.com/office/officeart/2005/8/layout/hList2"/>
    <dgm:cxn modelId="{F70BA49A-678E-4BA4-9707-EDBB980295BC}" type="presOf" srcId="{A04F2C32-B7EF-4BA4-9C7C-6748EA354CB2}" destId="{B4C8EE1C-52CB-4B6B-9148-9FBE985FFE67}" srcOrd="0" destOrd="5" presId="urn:microsoft.com/office/officeart/2005/8/layout/hList2"/>
    <dgm:cxn modelId="{66DA639C-09FC-4C2E-865A-65D3212E8208}" srcId="{814EC341-CC0B-4B85-98F7-C181B8452EA2}" destId="{3757685E-363D-4872-A73F-7457D78A91B4}" srcOrd="0" destOrd="0" parTransId="{969385B9-16F0-4832-8D08-2E82DD973DA4}" sibTransId="{14242401-FFC6-4C23-9349-81F56A0E042D}"/>
    <dgm:cxn modelId="{3531409E-BCE0-48C8-A4BE-90C56481B8CD}" type="presOf" srcId="{333E5CA8-BD69-4E99-B870-316CEB3E347D}" destId="{B890E10F-F8C1-4309-B34F-1DA702689951}" srcOrd="0" destOrd="13" presId="urn:microsoft.com/office/officeart/2005/8/layout/hList2"/>
    <dgm:cxn modelId="{86A3729F-D7EE-4B6A-9E7D-F804F8E04CD8}" type="presOf" srcId="{DE2E4484-2422-400E-885B-6969650A354A}" destId="{B8FC8A30-1598-4C6E-848F-FB9B16D275BB}" srcOrd="0" destOrd="1" presId="urn:microsoft.com/office/officeart/2005/8/layout/hList2"/>
    <dgm:cxn modelId="{78815AA6-F345-4395-BE50-57A3F3AABBFB}" srcId="{814EC341-CC0B-4B85-98F7-C181B8452EA2}" destId="{BC8C44BD-F772-4BE1-B7C6-D2A5BC06EC47}" srcOrd="9" destOrd="0" parTransId="{93E1126C-5D79-4D8C-A551-9D87F49C846B}" sibTransId="{ED4C6DB3-49B9-4332-BAF7-7CFC4AE2C5A4}"/>
    <dgm:cxn modelId="{BE5F84A8-D43D-4C4A-86DE-76286CD54D92}" srcId="{CD9A08B5-FC7C-48B9-9681-C575E8F93220}" destId="{DEBCFDD5-BC6A-4D1A-8170-49E1984FAC24}" srcOrd="12" destOrd="0" parTransId="{64CA1FB4-62F0-4F77-AFA0-3731663FB475}" sibTransId="{CBB5CC44-BFEC-4260-8A4F-52D28AC7AF30}"/>
    <dgm:cxn modelId="{C08E37A9-164D-49A2-A720-3DB24A2257E0}" srcId="{CD9A08B5-FC7C-48B9-9681-C575E8F93220}" destId="{A5A9D425-697B-4F00-8843-9CEBF46B397C}" srcOrd="5" destOrd="0" parTransId="{946CB38A-A520-4C51-A6C2-13E65874DB74}" sibTransId="{F5082203-0F67-49F5-BFC7-5018815E6DA4}"/>
    <dgm:cxn modelId="{0F5B26AF-4482-48A4-B9CA-3AF6136572AA}" srcId="{CD9A08B5-FC7C-48B9-9681-C575E8F93220}" destId="{333E5CA8-BD69-4E99-B870-316CEB3E347D}" srcOrd="13" destOrd="0" parTransId="{D03F5F59-ABEA-4B6E-A85C-A24FACBFF94B}" sibTransId="{EA81A017-6FD5-436B-9A71-6EFAB63DD803}"/>
    <dgm:cxn modelId="{47428CAF-9758-433B-9CCD-6C7847328A34}" srcId="{17018EAB-7967-451A-B74F-CF29808842E5}" destId="{CD9A08B5-FC7C-48B9-9681-C575E8F93220}" srcOrd="1" destOrd="0" parTransId="{E07BBAD1-17F1-4408-B19C-3325DB03B4F9}" sibTransId="{23C0C48E-BC0B-422B-9B5A-813744F28C07}"/>
    <dgm:cxn modelId="{AF20BFB1-F05A-4E01-85DC-4CADDEB2A83F}" srcId="{814EC341-CC0B-4B85-98F7-C181B8452EA2}" destId="{A04F2C32-B7EF-4BA4-9C7C-6748EA354CB2}" srcOrd="5" destOrd="0" parTransId="{97305063-3AF4-4235-8138-2A96E74C42BB}" sibTransId="{7B4BAFF5-93AF-4359-90A2-B68AA920FDCE}"/>
    <dgm:cxn modelId="{303AC4B3-B7AE-476D-A57C-AE6159B1876B}" type="presOf" srcId="{75FF3E99-F23E-4C56-B126-45934B1CD4FC}" destId="{B4C8EE1C-52CB-4B6B-9148-9FBE985FFE67}" srcOrd="0" destOrd="6" presId="urn:microsoft.com/office/officeart/2005/8/layout/hList2"/>
    <dgm:cxn modelId="{BC7A75B6-1328-451E-95EE-FB92343B1272}" type="presOf" srcId="{FC812102-2395-4523-B551-127EA76BC41C}" destId="{B4C8EE1C-52CB-4B6B-9148-9FBE985FFE67}" srcOrd="0" destOrd="4" presId="urn:microsoft.com/office/officeart/2005/8/layout/hList2"/>
    <dgm:cxn modelId="{CE52E6B9-9726-43F0-BEDD-9F2ECCE3237B}" srcId="{CD9A08B5-FC7C-48B9-9681-C575E8F93220}" destId="{A58CF824-9D3B-4916-AC75-3CA92EAA3DD4}" srcOrd="1" destOrd="0" parTransId="{24ACB22D-4964-49E1-9FD4-6402946353B4}" sibTransId="{B8112094-EAE0-4EF1-A2D3-BF7F7FF4E37A}"/>
    <dgm:cxn modelId="{9897BEBD-F342-4081-BE9C-ABC700AEEAD0}" srcId="{CD9A08B5-FC7C-48B9-9681-C575E8F93220}" destId="{DD3E5570-E886-4ABD-A0C5-D87612C2BE23}" srcOrd="6" destOrd="0" parTransId="{1EECFAA4-3AE9-470C-8131-E82C0EEA4410}" sibTransId="{6AF203DD-F40F-45DD-B80C-944B232AFDE7}"/>
    <dgm:cxn modelId="{1B5E13C2-D75E-4CF3-B061-23A2610AA50A}" type="presOf" srcId="{639E47EC-7676-413E-9C0B-DFEFE7074B1B}" destId="{B890E10F-F8C1-4309-B34F-1DA702689951}" srcOrd="0" destOrd="0" presId="urn:microsoft.com/office/officeart/2005/8/layout/hList2"/>
    <dgm:cxn modelId="{3AD246CF-403D-4B45-B379-A116F7FFC8EB}" type="presOf" srcId="{41DAC20E-9D39-4567-9D16-D1E98B5AC66F}" destId="{1CC251AA-2C38-4CA2-9837-E4DDE549D5B4}" srcOrd="0" destOrd="0" presId="urn:microsoft.com/office/officeart/2005/8/layout/hList2"/>
    <dgm:cxn modelId="{9E2F73CF-1349-4336-8DF8-B41825E8EB8F}" type="presOf" srcId="{BC8C44BD-F772-4BE1-B7C6-D2A5BC06EC47}" destId="{B4C8EE1C-52CB-4B6B-9148-9FBE985FFE67}" srcOrd="0" destOrd="9" presId="urn:microsoft.com/office/officeart/2005/8/layout/hList2"/>
    <dgm:cxn modelId="{1BC6DED4-FF6C-4464-B5E1-9F00361303F8}" srcId="{CD9A08B5-FC7C-48B9-9681-C575E8F93220}" destId="{322A1F35-FE6E-4D7D-83A6-1E6A9FD632CD}" srcOrd="8" destOrd="0" parTransId="{F543B538-9E62-4E3E-88BC-027AAFA5A5D0}" sibTransId="{DA139E61-999F-4E96-92A6-6590BDBDF04D}"/>
    <dgm:cxn modelId="{768527D9-9C3E-4F50-B458-5B4FCA66E6FF}" srcId="{17018EAB-7967-451A-B74F-CF29808842E5}" destId="{814EC341-CC0B-4B85-98F7-C181B8452EA2}" srcOrd="0" destOrd="0" parTransId="{478BECF2-E9E9-46E8-A74B-FF1AD7069FA7}" sibTransId="{3AE39E1C-ADE2-499F-B58D-DA31ECF1F84E}"/>
    <dgm:cxn modelId="{2DC691DF-13D3-4F10-8CDE-CD9DA0D4FD2E}" type="presOf" srcId="{579059FF-B3B5-4D39-BDCB-349E51623861}" destId="{B4C8EE1C-52CB-4B6B-9148-9FBE985FFE67}" srcOrd="0" destOrd="8" presId="urn:microsoft.com/office/officeart/2005/8/layout/hList2"/>
    <dgm:cxn modelId="{0EF316E4-980C-4556-A93E-10219C204453}" type="presOf" srcId="{DD3E5570-E886-4ABD-A0C5-D87612C2BE23}" destId="{B890E10F-F8C1-4309-B34F-1DA702689951}" srcOrd="0" destOrd="6" presId="urn:microsoft.com/office/officeart/2005/8/layout/hList2"/>
    <dgm:cxn modelId="{ED51A2E5-1C41-4150-9FBA-D567A1438FDE}" type="presOf" srcId="{3F3607FC-F544-4533-B8D7-ACF3ED2606DF}" destId="{B4C8EE1C-52CB-4B6B-9148-9FBE985FFE67}" srcOrd="0" destOrd="7" presId="urn:microsoft.com/office/officeart/2005/8/layout/hList2"/>
    <dgm:cxn modelId="{953F64E6-9B6C-4F53-A4FB-29875D2F026E}" type="presOf" srcId="{3757685E-363D-4872-A73F-7457D78A91B4}" destId="{B4C8EE1C-52CB-4B6B-9148-9FBE985FFE67}" srcOrd="0" destOrd="0" presId="urn:microsoft.com/office/officeart/2005/8/layout/hList2"/>
    <dgm:cxn modelId="{CDD019F7-629B-4E6E-AAF5-DD6EA0127293}" type="presOf" srcId="{A50BAC59-A9AB-4A85-AE0E-D43A108DE911}" destId="{B890E10F-F8C1-4309-B34F-1DA702689951}" srcOrd="0" destOrd="11" presId="urn:microsoft.com/office/officeart/2005/8/layout/hList2"/>
    <dgm:cxn modelId="{E9E340F7-FDDF-4988-96F3-943142AD3336}" type="presOf" srcId="{3106D545-CD4F-486D-92A0-EAE5094D92DF}" destId="{B4C8EE1C-52CB-4B6B-9148-9FBE985FFE67}" srcOrd="0" destOrd="2" presId="urn:microsoft.com/office/officeart/2005/8/layout/hList2"/>
    <dgm:cxn modelId="{DE4185FD-D916-4EE1-90B2-94257450A51D}" srcId="{41DAC20E-9D39-4567-9D16-D1E98B5AC66F}" destId="{DE2E4484-2422-400E-885B-6969650A354A}" srcOrd="1" destOrd="0" parTransId="{B6AA57EB-CDDD-4015-8D86-4F45BC94DB67}" sibTransId="{DF9830B6-D138-4193-A9CB-235393058FD5}"/>
    <dgm:cxn modelId="{CF3192BE-77B4-4E74-B3CC-F148B95A0D9E}" type="presParOf" srcId="{561BC5B1-8AD0-4FD8-9BC0-3A5E6538A45F}" destId="{52124371-BBBC-46DA-8640-CB00E85DD705}" srcOrd="0" destOrd="0" presId="urn:microsoft.com/office/officeart/2005/8/layout/hList2"/>
    <dgm:cxn modelId="{13A14957-6237-49C4-AF4F-C21A05690728}" type="presParOf" srcId="{52124371-BBBC-46DA-8640-CB00E85DD705}" destId="{41D3FB76-CB77-4E4B-BA0D-6083C4EB25FE}" srcOrd="0" destOrd="0" presId="urn:microsoft.com/office/officeart/2005/8/layout/hList2"/>
    <dgm:cxn modelId="{EA8D0A86-A23A-4871-83B4-3870A570290A}" type="presParOf" srcId="{52124371-BBBC-46DA-8640-CB00E85DD705}" destId="{B4C8EE1C-52CB-4B6B-9148-9FBE985FFE67}" srcOrd="1" destOrd="0" presId="urn:microsoft.com/office/officeart/2005/8/layout/hList2"/>
    <dgm:cxn modelId="{274E5414-8685-40E0-BABE-202D61BCDD50}" type="presParOf" srcId="{52124371-BBBC-46DA-8640-CB00E85DD705}" destId="{AC25C0CC-BF21-4DD0-9770-66DAA034D483}" srcOrd="2" destOrd="0" presId="urn:microsoft.com/office/officeart/2005/8/layout/hList2"/>
    <dgm:cxn modelId="{CB3D7BFC-5C38-48F2-80BA-8CF7BB0011C6}" type="presParOf" srcId="{561BC5B1-8AD0-4FD8-9BC0-3A5E6538A45F}" destId="{54003B32-214E-4BFF-AD4D-7231B04AF436}" srcOrd="1" destOrd="0" presId="urn:microsoft.com/office/officeart/2005/8/layout/hList2"/>
    <dgm:cxn modelId="{4686F6D8-9308-4B05-91F4-73A07B479EB9}" type="presParOf" srcId="{561BC5B1-8AD0-4FD8-9BC0-3A5E6538A45F}" destId="{CD4794A4-AB21-463B-9EF8-5B15E2743421}" srcOrd="2" destOrd="0" presId="urn:microsoft.com/office/officeart/2005/8/layout/hList2"/>
    <dgm:cxn modelId="{01CB0A7C-76A5-4262-B71B-D385C643889C}" type="presParOf" srcId="{CD4794A4-AB21-463B-9EF8-5B15E2743421}" destId="{8C01AB51-67EF-47EC-AF90-23001B374C6E}" srcOrd="0" destOrd="0" presId="urn:microsoft.com/office/officeart/2005/8/layout/hList2"/>
    <dgm:cxn modelId="{748A56FB-B14C-47E6-961A-95C906DEBDCF}" type="presParOf" srcId="{CD4794A4-AB21-463B-9EF8-5B15E2743421}" destId="{B890E10F-F8C1-4309-B34F-1DA702689951}" srcOrd="1" destOrd="0" presId="urn:microsoft.com/office/officeart/2005/8/layout/hList2"/>
    <dgm:cxn modelId="{44015466-F22D-4049-B2F1-DA449C816D9B}" type="presParOf" srcId="{CD4794A4-AB21-463B-9EF8-5B15E2743421}" destId="{3A0D1675-4831-4B09-89EA-C7C9A5E3F20B}" srcOrd="2" destOrd="0" presId="urn:microsoft.com/office/officeart/2005/8/layout/hList2"/>
    <dgm:cxn modelId="{F455FAAC-E76C-4100-A936-05806DFA73CB}" type="presParOf" srcId="{561BC5B1-8AD0-4FD8-9BC0-3A5E6538A45F}" destId="{E1B574FA-AEFC-484C-93D6-5146CE040757}" srcOrd="3" destOrd="0" presId="urn:microsoft.com/office/officeart/2005/8/layout/hList2"/>
    <dgm:cxn modelId="{394BE427-612B-4523-8430-E82C35700031}" type="presParOf" srcId="{561BC5B1-8AD0-4FD8-9BC0-3A5E6538A45F}" destId="{42D91D4F-3AC7-4606-A4F7-8C1CE6918C2E}" srcOrd="4" destOrd="0" presId="urn:microsoft.com/office/officeart/2005/8/layout/hList2"/>
    <dgm:cxn modelId="{EF8DD6C0-3CE6-4D7D-8458-03266AA8B209}" type="presParOf" srcId="{42D91D4F-3AC7-4606-A4F7-8C1CE6918C2E}" destId="{AA825AD8-1274-4B7D-A1E3-32F77971E5DA}" srcOrd="0" destOrd="0" presId="urn:microsoft.com/office/officeart/2005/8/layout/hList2"/>
    <dgm:cxn modelId="{7F5D0C36-DF6E-4442-BB69-BDC3EE3121D5}" type="presParOf" srcId="{42D91D4F-3AC7-4606-A4F7-8C1CE6918C2E}" destId="{B8FC8A30-1598-4C6E-848F-FB9B16D275BB}" srcOrd="1" destOrd="0" presId="urn:microsoft.com/office/officeart/2005/8/layout/hList2"/>
    <dgm:cxn modelId="{62425864-1A52-40A5-B394-742EC53A2C30}" type="presParOf" srcId="{42D91D4F-3AC7-4606-A4F7-8C1CE6918C2E}" destId="{1CC251AA-2C38-4CA2-9837-E4DDE549D5B4}" srcOrd="2" destOrd="0" presId="urn:microsoft.com/office/officeart/2005/8/layout/h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363F4-98D5-45BB-B9FD-3E343FE2886A}" type="doc">
      <dgm:prSet loTypeId="urn:microsoft.com/office/officeart/2011/layout/CircleProcess" loCatId="officeonline" qsTypeId="urn:microsoft.com/office/officeart/2005/8/quickstyle/simple1" qsCatId="simple" csTypeId="urn:microsoft.com/office/officeart/2005/8/colors/colorful3" csCatId="colorful" phldr="1"/>
      <dgm:spPr/>
      <dgm:t>
        <a:bodyPr/>
        <a:lstStyle/>
        <a:p>
          <a:endParaRPr lang="en-IN"/>
        </a:p>
      </dgm:t>
    </dgm:pt>
    <dgm:pt modelId="{9F8A753A-181B-4C43-9433-F60118A8D086}">
      <dgm:prSet phldrT="[Text]" custT="1"/>
      <dgm:spPr/>
      <dgm:t>
        <a:bodyPr/>
        <a:lstStyle/>
        <a:p>
          <a:r>
            <a:rPr lang="en-US" sz="2400" b="0" cap="none" spc="0" dirty="0">
              <a:ln w="0"/>
              <a:solidFill>
                <a:schemeClr val="accent1"/>
              </a:solidFill>
              <a:effectLst>
                <a:outerShdw blurRad="38100" dist="25400" dir="5400000" algn="ctr" rotWithShape="0">
                  <a:srgbClr val="6E747A">
                    <a:alpha val="43000"/>
                  </a:srgbClr>
                </a:outerShdw>
              </a:effectLst>
            </a:rPr>
            <a:t>Web/ Mobile</a:t>
          </a:r>
          <a:endParaRPr lang="en-IN" sz="2400" b="0" cap="none" spc="0" dirty="0">
            <a:ln w="0"/>
            <a:solidFill>
              <a:schemeClr val="accent1"/>
            </a:solidFill>
            <a:effectLst>
              <a:outerShdw blurRad="38100" dist="25400" dir="5400000" algn="ctr" rotWithShape="0">
                <a:srgbClr val="6E747A">
                  <a:alpha val="43000"/>
                </a:srgbClr>
              </a:outerShdw>
            </a:effectLst>
          </a:endParaRPr>
        </a:p>
      </dgm:t>
    </dgm:pt>
    <dgm:pt modelId="{8B901BD5-94D2-45EA-91A1-7C167319297F}" type="parTrans" cxnId="{558783B4-FB9B-4172-B7A0-605AEA83998C}">
      <dgm:prSet/>
      <dgm:spPr/>
      <dgm:t>
        <a:bodyPr/>
        <a:lstStyle/>
        <a:p>
          <a:endParaRPr lang="en-IN"/>
        </a:p>
      </dgm:t>
    </dgm:pt>
    <dgm:pt modelId="{D1422E40-CA85-45A6-9AFD-CAD0EE9BB7D9}" type="sibTrans" cxnId="{558783B4-FB9B-4172-B7A0-605AEA83998C}">
      <dgm:prSet/>
      <dgm:spPr/>
      <dgm:t>
        <a:bodyPr/>
        <a:lstStyle/>
        <a:p>
          <a:endParaRPr lang="en-IN"/>
        </a:p>
      </dgm:t>
    </dgm:pt>
    <dgm:pt modelId="{44C7D380-7766-4B45-AACD-939C0A5F5273}">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Angular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81AC3498-7F2F-46BC-874D-9D760A3F55AB}" type="parTrans" cxnId="{05953E1D-A0AB-4B8B-83D4-4747B4D2A578}">
      <dgm:prSet/>
      <dgm:spPr/>
      <dgm:t>
        <a:bodyPr/>
        <a:lstStyle/>
        <a:p>
          <a:endParaRPr lang="en-IN"/>
        </a:p>
      </dgm:t>
    </dgm:pt>
    <dgm:pt modelId="{1839477B-4AE5-4DC5-BBEA-F2B66E945C13}" type="sibTrans" cxnId="{05953E1D-A0AB-4B8B-83D4-4747B4D2A578}">
      <dgm:prSet/>
      <dgm:spPr/>
      <dgm:t>
        <a:bodyPr/>
        <a:lstStyle/>
        <a:p>
          <a:endParaRPr lang="en-IN"/>
        </a:p>
      </dgm:t>
    </dgm:pt>
    <dgm:pt modelId="{77C3FC78-165F-4AFB-910D-B0FF271AAED1}">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Spring boot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684F7C52-08C8-4A47-B1DF-4611116385F2}" type="parTrans" cxnId="{2258DDA8-8D6D-43CB-9B55-A05175F8DA4A}">
      <dgm:prSet/>
      <dgm:spPr/>
      <dgm:t>
        <a:bodyPr/>
        <a:lstStyle/>
        <a:p>
          <a:endParaRPr lang="en-IN"/>
        </a:p>
      </dgm:t>
    </dgm:pt>
    <dgm:pt modelId="{21C72EA6-A251-4B68-9E36-CF1D3F3DB705}" type="sibTrans" cxnId="{2258DDA8-8D6D-43CB-9B55-A05175F8DA4A}">
      <dgm:prSet/>
      <dgm:spPr/>
      <dgm:t>
        <a:bodyPr/>
        <a:lstStyle/>
        <a:p>
          <a:endParaRPr lang="en-IN"/>
        </a:p>
      </dgm:t>
    </dgm:pt>
    <dgm:pt modelId="{90DB6AB9-DEBE-49F9-A08B-6D788E4D554F}">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Spring boot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3EDF6F9C-67FD-4C5D-876A-B66A26CCE4DF}" type="parTrans" cxnId="{BD6A099D-0481-4EAA-979B-75169630D8F3}">
      <dgm:prSet/>
      <dgm:spPr/>
      <dgm:t>
        <a:bodyPr/>
        <a:lstStyle/>
        <a:p>
          <a:endParaRPr lang="en-IN"/>
        </a:p>
      </dgm:t>
    </dgm:pt>
    <dgm:pt modelId="{ECCC1EDF-3E5F-4922-B21C-C3350E1672B2}" type="sibTrans" cxnId="{BD6A099D-0481-4EAA-979B-75169630D8F3}">
      <dgm:prSet/>
      <dgm:spPr/>
      <dgm:t>
        <a:bodyPr/>
        <a:lstStyle/>
        <a:p>
          <a:endParaRPr lang="en-IN"/>
        </a:p>
      </dgm:t>
    </dgm:pt>
    <dgm:pt modelId="{88D9CFB2-F2CF-4AE9-92F5-7D0AACD5EDF5}">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Angular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62FAEF6D-C6FB-42C1-8942-747DCB4D0150}" type="parTrans" cxnId="{E7C089DB-9A0F-4311-84DC-BAEE3A1B48BD}">
      <dgm:prSet/>
      <dgm:spPr/>
      <dgm:t>
        <a:bodyPr/>
        <a:lstStyle/>
        <a:p>
          <a:endParaRPr lang="en-IN"/>
        </a:p>
      </dgm:t>
    </dgm:pt>
    <dgm:pt modelId="{31DC46FC-D726-4D64-9D29-1C42D42BBA6D}" type="sibTrans" cxnId="{E7C089DB-9A0F-4311-84DC-BAEE3A1B48BD}">
      <dgm:prSet/>
      <dgm:spPr/>
      <dgm:t>
        <a:bodyPr/>
        <a:lstStyle/>
        <a:p>
          <a:endParaRPr lang="en-IN"/>
        </a:p>
      </dgm:t>
    </dgm:pt>
    <dgm:pt modelId="{1747F1D6-E5FB-489B-AE95-A0C51BEFD2B3}">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Web/</a:t>
          </a:r>
        </a:p>
        <a:p>
          <a:r>
            <a:rPr lang="en-US" sz="2300" b="0" cap="none" spc="0" dirty="0">
              <a:ln w="0"/>
              <a:solidFill>
                <a:schemeClr val="accent1"/>
              </a:solidFill>
              <a:effectLst>
                <a:outerShdw blurRad="38100" dist="25400" dir="5400000" algn="ctr" rotWithShape="0">
                  <a:srgbClr val="6E747A">
                    <a:alpha val="43000"/>
                  </a:srgbClr>
                </a:outerShdw>
              </a:effectLst>
            </a:rPr>
            <a:t>Mobile</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3F2B401C-84DA-4BD7-8D15-557E1D7AB41D}" type="parTrans" cxnId="{9B975225-0A4B-4B1A-A4E9-C047DFD3BA89}">
      <dgm:prSet/>
      <dgm:spPr/>
      <dgm:t>
        <a:bodyPr/>
        <a:lstStyle/>
        <a:p>
          <a:endParaRPr lang="en-IN"/>
        </a:p>
      </dgm:t>
    </dgm:pt>
    <dgm:pt modelId="{D3420F94-0526-47CD-82FE-F8E66BE12E4B}" type="sibTrans" cxnId="{9B975225-0A4B-4B1A-A4E9-C047DFD3BA89}">
      <dgm:prSet/>
      <dgm:spPr/>
      <dgm:t>
        <a:bodyPr/>
        <a:lstStyle/>
        <a:p>
          <a:endParaRPr lang="en-IN"/>
        </a:p>
      </dgm:t>
    </dgm:pt>
    <dgm:pt modelId="{D75FFBC3-B7B3-447E-811D-2088DF67B9F2}" type="pres">
      <dgm:prSet presAssocID="{A7C363F4-98D5-45BB-B9FD-3E343FE2886A}" presName="Name0" presStyleCnt="0">
        <dgm:presLayoutVars>
          <dgm:chMax val="11"/>
          <dgm:chPref val="11"/>
          <dgm:dir/>
          <dgm:resizeHandles/>
        </dgm:presLayoutVars>
      </dgm:prSet>
      <dgm:spPr/>
    </dgm:pt>
    <dgm:pt modelId="{12F29CDD-6E3E-4B78-B77E-60F5B5E64CA4}" type="pres">
      <dgm:prSet presAssocID="{1747F1D6-E5FB-489B-AE95-A0C51BEFD2B3}" presName="Accent6" presStyleCnt="0"/>
      <dgm:spPr/>
    </dgm:pt>
    <dgm:pt modelId="{7559881B-6648-441D-80C2-B172A6A81F9E}" type="pres">
      <dgm:prSet presAssocID="{1747F1D6-E5FB-489B-AE95-A0C51BEFD2B3}" presName="Accent" presStyleLbl="node1" presStyleIdx="0" presStyleCnt="6"/>
      <dgm:spPr/>
    </dgm:pt>
    <dgm:pt modelId="{CD6DBB3C-5D76-40A6-9A2D-BADCA95A17EC}" type="pres">
      <dgm:prSet presAssocID="{1747F1D6-E5FB-489B-AE95-A0C51BEFD2B3}" presName="ParentBackground6" presStyleCnt="0"/>
      <dgm:spPr/>
    </dgm:pt>
    <dgm:pt modelId="{8F0110DA-CDFD-49F7-B399-9A82B24BC423}" type="pres">
      <dgm:prSet presAssocID="{1747F1D6-E5FB-489B-AE95-A0C51BEFD2B3}" presName="ParentBackground" presStyleLbl="fgAcc1" presStyleIdx="0" presStyleCnt="6"/>
      <dgm:spPr/>
    </dgm:pt>
    <dgm:pt modelId="{20B21CD9-FD3D-44C3-9171-F66B4056DF2D}" type="pres">
      <dgm:prSet presAssocID="{1747F1D6-E5FB-489B-AE95-A0C51BEFD2B3}" presName="Parent6" presStyleLbl="revTx" presStyleIdx="0" presStyleCnt="0">
        <dgm:presLayoutVars>
          <dgm:chMax val="1"/>
          <dgm:chPref val="1"/>
          <dgm:bulletEnabled val="1"/>
        </dgm:presLayoutVars>
      </dgm:prSet>
      <dgm:spPr/>
    </dgm:pt>
    <dgm:pt modelId="{29B01FF6-2640-4CDC-A9EC-1CA5BAA38F92}" type="pres">
      <dgm:prSet presAssocID="{88D9CFB2-F2CF-4AE9-92F5-7D0AACD5EDF5}" presName="Accent5" presStyleCnt="0"/>
      <dgm:spPr/>
    </dgm:pt>
    <dgm:pt modelId="{C779364F-A7F0-42B7-A723-393DFEE6CDAD}" type="pres">
      <dgm:prSet presAssocID="{88D9CFB2-F2CF-4AE9-92F5-7D0AACD5EDF5}" presName="Accent" presStyleLbl="node1" presStyleIdx="1" presStyleCnt="6"/>
      <dgm:spPr/>
    </dgm:pt>
    <dgm:pt modelId="{5584167A-E3EA-416B-B0C3-BFDECD94FDD3}" type="pres">
      <dgm:prSet presAssocID="{88D9CFB2-F2CF-4AE9-92F5-7D0AACD5EDF5}" presName="ParentBackground5" presStyleCnt="0"/>
      <dgm:spPr/>
    </dgm:pt>
    <dgm:pt modelId="{E2445C22-6B45-432F-8659-5D8F9931F32D}" type="pres">
      <dgm:prSet presAssocID="{88D9CFB2-F2CF-4AE9-92F5-7D0AACD5EDF5}" presName="ParentBackground" presStyleLbl="fgAcc1" presStyleIdx="1" presStyleCnt="6"/>
      <dgm:spPr/>
    </dgm:pt>
    <dgm:pt modelId="{B5200EB4-F160-4EF8-95A5-AF80A2582BD1}" type="pres">
      <dgm:prSet presAssocID="{88D9CFB2-F2CF-4AE9-92F5-7D0AACD5EDF5}" presName="Parent5" presStyleLbl="revTx" presStyleIdx="0" presStyleCnt="0">
        <dgm:presLayoutVars>
          <dgm:chMax val="1"/>
          <dgm:chPref val="1"/>
          <dgm:bulletEnabled val="1"/>
        </dgm:presLayoutVars>
      </dgm:prSet>
      <dgm:spPr/>
    </dgm:pt>
    <dgm:pt modelId="{F8FF0C0F-18CD-4C46-8CAA-EA18CAEE01D8}" type="pres">
      <dgm:prSet presAssocID="{90DB6AB9-DEBE-49F9-A08B-6D788E4D554F}" presName="Accent4" presStyleCnt="0"/>
      <dgm:spPr/>
    </dgm:pt>
    <dgm:pt modelId="{569A9EEE-469C-45FC-86E9-15CF809E9EA1}" type="pres">
      <dgm:prSet presAssocID="{90DB6AB9-DEBE-49F9-A08B-6D788E4D554F}" presName="Accent" presStyleLbl="node1" presStyleIdx="2" presStyleCnt="6"/>
      <dgm:spPr/>
    </dgm:pt>
    <dgm:pt modelId="{9AA94381-5533-43AD-9B63-5E21807F4824}" type="pres">
      <dgm:prSet presAssocID="{90DB6AB9-DEBE-49F9-A08B-6D788E4D554F}" presName="ParentBackground4" presStyleCnt="0"/>
      <dgm:spPr/>
    </dgm:pt>
    <dgm:pt modelId="{311F7C96-54BE-4647-AAD5-8BE3D8F06282}" type="pres">
      <dgm:prSet presAssocID="{90DB6AB9-DEBE-49F9-A08B-6D788E4D554F}" presName="ParentBackground" presStyleLbl="fgAcc1" presStyleIdx="2" presStyleCnt="6"/>
      <dgm:spPr/>
    </dgm:pt>
    <dgm:pt modelId="{422FDE51-DCE1-4CE3-B580-C393E0C8DD98}" type="pres">
      <dgm:prSet presAssocID="{90DB6AB9-DEBE-49F9-A08B-6D788E4D554F}" presName="Parent4" presStyleLbl="revTx" presStyleIdx="0" presStyleCnt="0">
        <dgm:presLayoutVars>
          <dgm:chMax val="1"/>
          <dgm:chPref val="1"/>
          <dgm:bulletEnabled val="1"/>
        </dgm:presLayoutVars>
      </dgm:prSet>
      <dgm:spPr/>
    </dgm:pt>
    <dgm:pt modelId="{1E5BA0F0-DCF2-4474-BCEB-7A5CBFD9E50A}" type="pres">
      <dgm:prSet presAssocID="{77C3FC78-165F-4AFB-910D-B0FF271AAED1}" presName="Accent3" presStyleCnt="0"/>
      <dgm:spPr/>
    </dgm:pt>
    <dgm:pt modelId="{9E7CC213-9F5C-48FA-B4B2-29B1D18CB115}" type="pres">
      <dgm:prSet presAssocID="{77C3FC78-165F-4AFB-910D-B0FF271AAED1}" presName="Accent" presStyleLbl="node1" presStyleIdx="3" presStyleCnt="6"/>
      <dgm:spPr/>
    </dgm:pt>
    <dgm:pt modelId="{9EC79D0C-C270-451F-8620-CE1F3B7AC430}" type="pres">
      <dgm:prSet presAssocID="{77C3FC78-165F-4AFB-910D-B0FF271AAED1}" presName="ParentBackground3" presStyleCnt="0"/>
      <dgm:spPr/>
    </dgm:pt>
    <dgm:pt modelId="{BB557435-13D8-49C2-97C2-F0536C0283AB}" type="pres">
      <dgm:prSet presAssocID="{77C3FC78-165F-4AFB-910D-B0FF271AAED1}" presName="ParentBackground" presStyleLbl="fgAcc1" presStyleIdx="3" presStyleCnt="6"/>
      <dgm:spPr/>
    </dgm:pt>
    <dgm:pt modelId="{1C8826BD-4804-4373-AEF7-74066A0D2D1E}" type="pres">
      <dgm:prSet presAssocID="{77C3FC78-165F-4AFB-910D-B0FF271AAED1}" presName="Parent3" presStyleLbl="revTx" presStyleIdx="0" presStyleCnt="0">
        <dgm:presLayoutVars>
          <dgm:chMax val="1"/>
          <dgm:chPref val="1"/>
          <dgm:bulletEnabled val="1"/>
        </dgm:presLayoutVars>
      </dgm:prSet>
      <dgm:spPr/>
    </dgm:pt>
    <dgm:pt modelId="{4C82CA6F-20FB-45C0-9C58-87F6ADB973AD}" type="pres">
      <dgm:prSet presAssocID="{44C7D380-7766-4B45-AACD-939C0A5F5273}" presName="Accent2" presStyleCnt="0"/>
      <dgm:spPr/>
    </dgm:pt>
    <dgm:pt modelId="{F172669A-93E8-499C-AB79-F62A322F58A6}" type="pres">
      <dgm:prSet presAssocID="{44C7D380-7766-4B45-AACD-939C0A5F5273}" presName="Accent" presStyleLbl="node1" presStyleIdx="4" presStyleCnt="6"/>
      <dgm:spPr/>
    </dgm:pt>
    <dgm:pt modelId="{0D850D62-8163-400C-9F44-CF5189997E0C}" type="pres">
      <dgm:prSet presAssocID="{44C7D380-7766-4B45-AACD-939C0A5F5273}" presName="ParentBackground2" presStyleCnt="0"/>
      <dgm:spPr/>
    </dgm:pt>
    <dgm:pt modelId="{7D844A20-B613-44C2-8A18-FA9C4ECD6497}" type="pres">
      <dgm:prSet presAssocID="{44C7D380-7766-4B45-AACD-939C0A5F5273}" presName="ParentBackground" presStyleLbl="fgAcc1" presStyleIdx="4" presStyleCnt="6"/>
      <dgm:spPr/>
    </dgm:pt>
    <dgm:pt modelId="{5A25FD56-FE1A-4F1E-959A-B37FAE61C189}" type="pres">
      <dgm:prSet presAssocID="{44C7D380-7766-4B45-AACD-939C0A5F5273}" presName="Parent2" presStyleLbl="revTx" presStyleIdx="0" presStyleCnt="0">
        <dgm:presLayoutVars>
          <dgm:chMax val="1"/>
          <dgm:chPref val="1"/>
          <dgm:bulletEnabled val="1"/>
        </dgm:presLayoutVars>
      </dgm:prSet>
      <dgm:spPr/>
    </dgm:pt>
    <dgm:pt modelId="{13DD4DBE-6A1A-4D6F-9E64-88ABDF651E55}" type="pres">
      <dgm:prSet presAssocID="{9F8A753A-181B-4C43-9433-F60118A8D086}" presName="Accent1" presStyleCnt="0"/>
      <dgm:spPr/>
    </dgm:pt>
    <dgm:pt modelId="{343CB99B-195F-46BD-91C8-CD8AF845FCF9}" type="pres">
      <dgm:prSet presAssocID="{9F8A753A-181B-4C43-9433-F60118A8D086}" presName="Accent" presStyleLbl="node1" presStyleIdx="5" presStyleCnt="6"/>
      <dgm:spPr/>
    </dgm:pt>
    <dgm:pt modelId="{9ED7EB36-5F1C-44D0-AB8C-E0360D051805}" type="pres">
      <dgm:prSet presAssocID="{9F8A753A-181B-4C43-9433-F60118A8D086}" presName="ParentBackground1" presStyleCnt="0"/>
      <dgm:spPr/>
    </dgm:pt>
    <dgm:pt modelId="{E885AEFA-13E4-4472-88FA-4F53CBE6C6AA}" type="pres">
      <dgm:prSet presAssocID="{9F8A753A-181B-4C43-9433-F60118A8D086}" presName="ParentBackground" presStyleLbl="fgAcc1" presStyleIdx="5" presStyleCnt="6"/>
      <dgm:spPr/>
    </dgm:pt>
    <dgm:pt modelId="{AB8E1768-24E6-4230-BA95-20097711A7DC}" type="pres">
      <dgm:prSet presAssocID="{9F8A753A-181B-4C43-9433-F60118A8D086}" presName="Parent1" presStyleLbl="revTx" presStyleIdx="0" presStyleCnt="0">
        <dgm:presLayoutVars>
          <dgm:chMax val="1"/>
          <dgm:chPref val="1"/>
          <dgm:bulletEnabled val="1"/>
        </dgm:presLayoutVars>
      </dgm:prSet>
      <dgm:spPr/>
    </dgm:pt>
  </dgm:ptLst>
  <dgm:cxnLst>
    <dgm:cxn modelId="{2CBA1307-3A0D-42B7-B7D6-3A7E2AD5312B}" type="presOf" srcId="{A7C363F4-98D5-45BB-B9FD-3E343FE2886A}" destId="{D75FFBC3-B7B3-447E-811D-2088DF67B9F2}" srcOrd="0" destOrd="0" presId="urn:microsoft.com/office/officeart/2011/layout/CircleProcess"/>
    <dgm:cxn modelId="{05953E1D-A0AB-4B8B-83D4-4747B4D2A578}" srcId="{A7C363F4-98D5-45BB-B9FD-3E343FE2886A}" destId="{44C7D380-7766-4B45-AACD-939C0A5F5273}" srcOrd="1" destOrd="0" parTransId="{81AC3498-7F2F-46BC-874D-9D760A3F55AB}" sibTransId="{1839477B-4AE5-4DC5-BBEA-F2B66E945C13}"/>
    <dgm:cxn modelId="{FAA88024-D345-49FA-B2AA-897093137385}" type="presOf" srcId="{1747F1D6-E5FB-489B-AE95-A0C51BEFD2B3}" destId="{20B21CD9-FD3D-44C3-9171-F66B4056DF2D}" srcOrd="1" destOrd="0" presId="urn:microsoft.com/office/officeart/2011/layout/CircleProcess"/>
    <dgm:cxn modelId="{9B975225-0A4B-4B1A-A4E9-C047DFD3BA89}" srcId="{A7C363F4-98D5-45BB-B9FD-3E343FE2886A}" destId="{1747F1D6-E5FB-489B-AE95-A0C51BEFD2B3}" srcOrd="5" destOrd="0" parTransId="{3F2B401C-84DA-4BD7-8D15-557E1D7AB41D}" sibTransId="{D3420F94-0526-47CD-82FE-F8E66BE12E4B}"/>
    <dgm:cxn modelId="{873BA143-D419-452C-AC59-35325FC91FB9}" type="presOf" srcId="{88D9CFB2-F2CF-4AE9-92F5-7D0AACD5EDF5}" destId="{B5200EB4-F160-4EF8-95A5-AF80A2582BD1}" srcOrd="1" destOrd="0" presId="urn:microsoft.com/office/officeart/2011/layout/CircleProcess"/>
    <dgm:cxn modelId="{51B90D47-FB97-4CBD-9F4B-2A2FA1D8C43A}" type="presOf" srcId="{9F8A753A-181B-4C43-9433-F60118A8D086}" destId="{AB8E1768-24E6-4230-BA95-20097711A7DC}" srcOrd="1" destOrd="0" presId="urn:microsoft.com/office/officeart/2011/layout/CircleProcess"/>
    <dgm:cxn modelId="{9D5EE067-7A0A-43DA-951B-E5D7D55EEEB5}" type="presOf" srcId="{88D9CFB2-F2CF-4AE9-92F5-7D0AACD5EDF5}" destId="{E2445C22-6B45-432F-8659-5D8F9931F32D}" srcOrd="0" destOrd="0" presId="urn:microsoft.com/office/officeart/2011/layout/CircleProcess"/>
    <dgm:cxn modelId="{945D586A-E16B-4B34-98BD-C4978C78D2BE}" type="presOf" srcId="{77C3FC78-165F-4AFB-910D-B0FF271AAED1}" destId="{BB557435-13D8-49C2-97C2-F0536C0283AB}" srcOrd="0" destOrd="0" presId="urn:microsoft.com/office/officeart/2011/layout/CircleProcess"/>
    <dgm:cxn modelId="{6C7E0D91-F60C-40A4-AA7D-21D3A2E9133A}" type="presOf" srcId="{77C3FC78-165F-4AFB-910D-B0FF271AAED1}" destId="{1C8826BD-4804-4373-AEF7-74066A0D2D1E}" srcOrd="1" destOrd="0" presId="urn:microsoft.com/office/officeart/2011/layout/CircleProcess"/>
    <dgm:cxn modelId="{F69F8C92-CFB4-4C04-95E8-0D616B042616}" type="presOf" srcId="{1747F1D6-E5FB-489B-AE95-A0C51BEFD2B3}" destId="{8F0110DA-CDFD-49F7-B399-9A82B24BC423}" srcOrd="0" destOrd="0" presId="urn:microsoft.com/office/officeart/2011/layout/CircleProcess"/>
    <dgm:cxn modelId="{BD6A099D-0481-4EAA-979B-75169630D8F3}" srcId="{A7C363F4-98D5-45BB-B9FD-3E343FE2886A}" destId="{90DB6AB9-DEBE-49F9-A08B-6D788E4D554F}" srcOrd="3" destOrd="0" parTransId="{3EDF6F9C-67FD-4C5D-876A-B66A26CCE4DF}" sibTransId="{ECCC1EDF-3E5F-4922-B21C-C3350E1672B2}"/>
    <dgm:cxn modelId="{0DC45EA5-1C14-45DB-9B0C-AA33D7BD555B}" type="presOf" srcId="{44C7D380-7766-4B45-AACD-939C0A5F5273}" destId="{5A25FD56-FE1A-4F1E-959A-B37FAE61C189}" srcOrd="1" destOrd="0" presId="urn:microsoft.com/office/officeart/2011/layout/CircleProcess"/>
    <dgm:cxn modelId="{2258DDA8-8D6D-43CB-9B55-A05175F8DA4A}" srcId="{A7C363F4-98D5-45BB-B9FD-3E343FE2886A}" destId="{77C3FC78-165F-4AFB-910D-B0FF271AAED1}" srcOrd="2" destOrd="0" parTransId="{684F7C52-08C8-4A47-B1DF-4611116385F2}" sibTransId="{21C72EA6-A251-4B68-9E36-CF1D3F3DB705}"/>
    <dgm:cxn modelId="{558783B4-FB9B-4172-B7A0-605AEA83998C}" srcId="{A7C363F4-98D5-45BB-B9FD-3E343FE2886A}" destId="{9F8A753A-181B-4C43-9433-F60118A8D086}" srcOrd="0" destOrd="0" parTransId="{8B901BD5-94D2-45EA-91A1-7C167319297F}" sibTransId="{D1422E40-CA85-45A6-9AFD-CAD0EE9BB7D9}"/>
    <dgm:cxn modelId="{A71A76B6-41EC-4293-B80D-1F7A11C6850C}" type="presOf" srcId="{90DB6AB9-DEBE-49F9-A08B-6D788E4D554F}" destId="{422FDE51-DCE1-4CE3-B580-C393E0C8DD98}" srcOrd="1" destOrd="0" presId="urn:microsoft.com/office/officeart/2011/layout/CircleProcess"/>
    <dgm:cxn modelId="{82C574BC-33A8-4072-9B8C-4B25E453D59C}" type="presOf" srcId="{90DB6AB9-DEBE-49F9-A08B-6D788E4D554F}" destId="{311F7C96-54BE-4647-AAD5-8BE3D8F06282}" srcOrd="0" destOrd="0" presId="urn:microsoft.com/office/officeart/2011/layout/CircleProcess"/>
    <dgm:cxn modelId="{E7C089DB-9A0F-4311-84DC-BAEE3A1B48BD}" srcId="{A7C363F4-98D5-45BB-B9FD-3E343FE2886A}" destId="{88D9CFB2-F2CF-4AE9-92F5-7D0AACD5EDF5}" srcOrd="4" destOrd="0" parTransId="{62FAEF6D-C6FB-42C1-8942-747DCB4D0150}" sibTransId="{31DC46FC-D726-4D64-9D29-1C42D42BBA6D}"/>
    <dgm:cxn modelId="{DE2D46DC-CE63-4679-B0BF-6A29BE735AC9}" type="presOf" srcId="{9F8A753A-181B-4C43-9433-F60118A8D086}" destId="{E885AEFA-13E4-4472-88FA-4F53CBE6C6AA}" srcOrd="0" destOrd="0" presId="urn:microsoft.com/office/officeart/2011/layout/CircleProcess"/>
    <dgm:cxn modelId="{F94B0AE3-0B89-48F4-8B1F-726E7E07DD45}" type="presOf" srcId="{44C7D380-7766-4B45-AACD-939C0A5F5273}" destId="{7D844A20-B613-44C2-8A18-FA9C4ECD6497}" srcOrd="0" destOrd="0" presId="urn:microsoft.com/office/officeart/2011/layout/CircleProcess"/>
    <dgm:cxn modelId="{C69BE637-A437-4353-AB6D-2B06AEAFF378}" type="presParOf" srcId="{D75FFBC3-B7B3-447E-811D-2088DF67B9F2}" destId="{12F29CDD-6E3E-4B78-B77E-60F5B5E64CA4}" srcOrd="0" destOrd="0" presId="urn:microsoft.com/office/officeart/2011/layout/CircleProcess"/>
    <dgm:cxn modelId="{FDEFCDCF-135E-4420-A445-DC2A744053BF}" type="presParOf" srcId="{12F29CDD-6E3E-4B78-B77E-60F5B5E64CA4}" destId="{7559881B-6648-441D-80C2-B172A6A81F9E}" srcOrd="0" destOrd="0" presId="urn:microsoft.com/office/officeart/2011/layout/CircleProcess"/>
    <dgm:cxn modelId="{491C63A8-B6E6-4726-91DE-F77AD485675C}" type="presParOf" srcId="{D75FFBC3-B7B3-447E-811D-2088DF67B9F2}" destId="{CD6DBB3C-5D76-40A6-9A2D-BADCA95A17EC}" srcOrd="1" destOrd="0" presId="urn:microsoft.com/office/officeart/2011/layout/CircleProcess"/>
    <dgm:cxn modelId="{A0234478-F36D-4EFA-816E-A9F98D7BE4AD}" type="presParOf" srcId="{CD6DBB3C-5D76-40A6-9A2D-BADCA95A17EC}" destId="{8F0110DA-CDFD-49F7-B399-9A82B24BC423}" srcOrd="0" destOrd="0" presId="urn:microsoft.com/office/officeart/2011/layout/CircleProcess"/>
    <dgm:cxn modelId="{4A19188F-2B36-4E38-91F9-098DA426CCF1}" type="presParOf" srcId="{D75FFBC3-B7B3-447E-811D-2088DF67B9F2}" destId="{20B21CD9-FD3D-44C3-9171-F66B4056DF2D}" srcOrd="2" destOrd="0" presId="urn:microsoft.com/office/officeart/2011/layout/CircleProcess"/>
    <dgm:cxn modelId="{C6567CEB-651B-4D36-AAD9-00B4B5A4556B}" type="presParOf" srcId="{D75FFBC3-B7B3-447E-811D-2088DF67B9F2}" destId="{29B01FF6-2640-4CDC-A9EC-1CA5BAA38F92}" srcOrd="3" destOrd="0" presId="urn:microsoft.com/office/officeart/2011/layout/CircleProcess"/>
    <dgm:cxn modelId="{A569406C-0469-4A1E-99C7-79FA08F7C217}" type="presParOf" srcId="{29B01FF6-2640-4CDC-A9EC-1CA5BAA38F92}" destId="{C779364F-A7F0-42B7-A723-393DFEE6CDAD}" srcOrd="0" destOrd="0" presId="urn:microsoft.com/office/officeart/2011/layout/CircleProcess"/>
    <dgm:cxn modelId="{C415C646-5FA0-4F2C-AB0D-880CC4B3DF66}" type="presParOf" srcId="{D75FFBC3-B7B3-447E-811D-2088DF67B9F2}" destId="{5584167A-E3EA-416B-B0C3-BFDECD94FDD3}" srcOrd="4" destOrd="0" presId="urn:microsoft.com/office/officeart/2011/layout/CircleProcess"/>
    <dgm:cxn modelId="{5032D6A6-98D2-43DE-BDFF-D5379EFE7A95}" type="presParOf" srcId="{5584167A-E3EA-416B-B0C3-BFDECD94FDD3}" destId="{E2445C22-6B45-432F-8659-5D8F9931F32D}" srcOrd="0" destOrd="0" presId="urn:microsoft.com/office/officeart/2011/layout/CircleProcess"/>
    <dgm:cxn modelId="{49241D3B-66CB-454B-88EA-6F107C79EC13}" type="presParOf" srcId="{D75FFBC3-B7B3-447E-811D-2088DF67B9F2}" destId="{B5200EB4-F160-4EF8-95A5-AF80A2582BD1}" srcOrd="5" destOrd="0" presId="urn:microsoft.com/office/officeart/2011/layout/CircleProcess"/>
    <dgm:cxn modelId="{2E3F1C56-DC14-4B0D-915C-3582814EA06C}" type="presParOf" srcId="{D75FFBC3-B7B3-447E-811D-2088DF67B9F2}" destId="{F8FF0C0F-18CD-4C46-8CAA-EA18CAEE01D8}" srcOrd="6" destOrd="0" presId="urn:microsoft.com/office/officeart/2011/layout/CircleProcess"/>
    <dgm:cxn modelId="{EB939AF3-D75D-473C-A1E2-FFE69C712564}" type="presParOf" srcId="{F8FF0C0F-18CD-4C46-8CAA-EA18CAEE01D8}" destId="{569A9EEE-469C-45FC-86E9-15CF809E9EA1}" srcOrd="0" destOrd="0" presId="urn:microsoft.com/office/officeart/2011/layout/CircleProcess"/>
    <dgm:cxn modelId="{B7069601-52FC-4A62-AE16-8C40EE8022E4}" type="presParOf" srcId="{D75FFBC3-B7B3-447E-811D-2088DF67B9F2}" destId="{9AA94381-5533-43AD-9B63-5E21807F4824}" srcOrd="7" destOrd="0" presId="urn:microsoft.com/office/officeart/2011/layout/CircleProcess"/>
    <dgm:cxn modelId="{9C50CD51-4FA5-4210-AE44-2218F13A5885}" type="presParOf" srcId="{9AA94381-5533-43AD-9B63-5E21807F4824}" destId="{311F7C96-54BE-4647-AAD5-8BE3D8F06282}" srcOrd="0" destOrd="0" presId="urn:microsoft.com/office/officeart/2011/layout/CircleProcess"/>
    <dgm:cxn modelId="{C28CE662-EF9A-4F65-9902-3F9A24940FED}" type="presParOf" srcId="{D75FFBC3-B7B3-447E-811D-2088DF67B9F2}" destId="{422FDE51-DCE1-4CE3-B580-C393E0C8DD98}" srcOrd="8" destOrd="0" presId="urn:microsoft.com/office/officeart/2011/layout/CircleProcess"/>
    <dgm:cxn modelId="{DF3B0144-7F38-4A0B-8301-B068F3A2C063}" type="presParOf" srcId="{D75FFBC3-B7B3-447E-811D-2088DF67B9F2}" destId="{1E5BA0F0-DCF2-4474-BCEB-7A5CBFD9E50A}" srcOrd="9" destOrd="0" presId="urn:microsoft.com/office/officeart/2011/layout/CircleProcess"/>
    <dgm:cxn modelId="{4FC9D02C-E9FC-4C28-AED2-33C086BC101D}" type="presParOf" srcId="{1E5BA0F0-DCF2-4474-BCEB-7A5CBFD9E50A}" destId="{9E7CC213-9F5C-48FA-B4B2-29B1D18CB115}" srcOrd="0" destOrd="0" presId="urn:microsoft.com/office/officeart/2011/layout/CircleProcess"/>
    <dgm:cxn modelId="{5445F3AC-73A5-4C8D-9BFA-BF602298162A}" type="presParOf" srcId="{D75FFBC3-B7B3-447E-811D-2088DF67B9F2}" destId="{9EC79D0C-C270-451F-8620-CE1F3B7AC430}" srcOrd="10" destOrd="0" presId="urn:microsoft.com/office/officeart/2011/layout/CircleProcess"/>
    <dgm:cxn modelId="{3D02EF97-B9D4-45E5-BECD-67F9BBEAC97B}" type="presParOf" srcId="{9EC79D0C-C270-451F-8620-CE1F3B7AC430}" destId="{BB557435-13D8-49C2-97C2-F0536C0283AB}" srcOrd="0" destOrd="0" presId="urn:microsoft.com/office/officeart/2011/layout/CircleProcess"/>
    <dgm:cxn modelId="{FF0293CF-6A56-4CAA-8EC4-278DC375CCEE}" type="presParOf" srcId="{D75FFBC3-B7B3-447E-811D-2088DF67B9F2}" destId="{1C8826BD-4804-4373-AEF7-74066A0D2D1E}" srcOrd="11" destOrd="0" presId="urn:microsoft.com/office/officeart/2011/layout/CircleProcess"/>
    <dgm:cxn modelId="{8E26CE36-C367-4C68-ACF4-FC9ACC3D0607}" type="presParOf" srcId="{D75FFBC3-B7B3-447E-811D-2088DF67B9F2}" destId="{4C82CA6F-20FB-45C0-9C58-87F6ADB973AD}" srcOrd="12" destOrd="0" presId="urn:microsoft.com/office/officeart/2011/layout/CircleProcess"/>
    <dgm:cxn modelId="{8E305390-C386-4567-8814-8EE2AFF4D0F4}" type="presParOf" srcId="{4C82CA6F-20FB-45C0-9C58-87F6ADB973AD}" destId="{F172669A-93E8-499C-AB79-F62A322F58A6}" srcOrd="0" destOrd="0" presId="urn:microsoft.com/office/officeart/2011/layout/CircleProcess"/>
    <dgm:cxn modelId="{8395DF55-7C6E-4031-8601-55E9DB07DFCD}" type="presParOf" srcId="{D75FFBC3-B7B3-447E-811D-2088DF67B9F2}" destId="{0D850D62-8163-400C-9F44-CF5189997E0C}" srcOrd="13" destOrd="0" presId="urn:microsoft.com/office/officeart/2011/layout/CircleProcess"/>
    <dgm:cxn modelId="{D1745C12-4325-406A-9663-679958F6C8A6}" type="presParOf" srcId="{0D850D62-8163-400C-9F44-CF5189997E0C}" destId="{7D844A20-B613-44C2-8A18-FA9C4ECD6497}" srcOrd="0" destOrd="0" presId="urn:microsoft.com/office/officeart/2011/layout/CircleProcess"/>
    <dgm:cxn modelId="{ECFE42C0-87D3-420E-B3E2-91572391ECAE}" type="presParOf" srcId="{D75FFBC3-B7B3-447E-811D-2088DF67B9F2}" destId="{5A25FD56-FE1A-4F1E-959A-B37FAE61C189}" srcOrd="14" destOrd="0" presId="urn:microsoft.com/office/officeart/2011/layout/CircleProcess"/>
    <dgm:cxn modelId="{19BAD70E-7379-4256-87D2-7EA1D2C9B83B}" type="presParOf" srcId="{D75FFBC3-B7B3-447E-811D-2088DF67B9F2}" destId="{13DD4DBE-6A1A-4D6F-9E64-88ABDF651E55}" srcOrd="15" destOrd="0" presId="urn:microsoft.com/office/officeart/2011/layout/CircleProcess"/>
    <dgm:cxn modelId="{FDF6A8A5-6A43-4F18-9865-FA850E2108ED}" type="presParOf" srcId="{13DD4DBE-6A1A-4D6F-9E64-88ABDF651E55}" destId="{343CB99B-195F-46BD-91C8-CD8AF845FCF9}" srcOrd="0" destOrd="0" presId="urn:microsoft.com/office/officeart/2011/layout/CircleProcess"/>
    <dgm:cxn modelId="{3E6E5252-05D7-4E41-8DD1-4B8841A37B69}" type="presParOf" srcId="{D75FFBC3-B7B3-447E-811D-2088DF67B9F2}" destId="{9ED7EB36-5F1C-44D0-AB8C-E0360D051805}" srcOrd="16" destOrd="0" presId="urn:microsoft.com/office/officeart/2011/layout/CircleProcess"/>
    <dgm:cxn modelId="{23952633-65E0-4020-A48F-9232DDB3DFD1}" type="presParOf" srcId="{9ED7EB36-5F1C-44D0-AB8C-E0360D051805}" destId="{E885AEFA-13E4-4472-88FA-4F53CBE6C6AA}" srcOrd="0" destOrd="0" presId="urn:microsoft.com/office/officeart/2011/layout/CircleProcess"/>
    <dgm:cxn modelId="{B9A1E690-F37E-439B-B092-4D489F3172AF}" type="presParOf" srcId="{D75FFBC3-B7B3-447E-811D-2088DF67B9F2}" destId="{AB8E1768-24E6-4230-BA95-20097711A7DC}"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C363F4-98D5-45BB-B9FD-3E343FE2886A}" type="doc">
      <dgm:prSet loTypeId="urn:microsoft.com/office/officeart/2011/layout/CircleProcess" loCatId="officeonline" qsTypeId="urn:microsoft.com/office/officeart/2005/8/quickstyle/simple1" qsCatId="simple" csTypeId="urn:microsoft.com/office/officeart/2005/8/colors/colorful3" csCatId="colorful" phldr="1"/>
      <dgm:spPr/>
      <dgm:t>
        <a:bodyPr/>
        <a:lstStyle/>
        <a:p>
          <a:endParaRPr lang="en-IN"/>
        </a:p>
      </dgm:t>
    </dgm:pt>
    <dgm:pt modelId="{9F8A753A-181B-4C43-9433-F60118A8D086}">
      <dgm:prSet phldrT="[Text]" custT="1"/>
      <dgm:spPr/>
      <dgm:t>
        <a:bodyPr/>
        <a:lstStyle/>
        <a:p>
          <a:r>
            <a:rPr lang="en-US" sz="2400" b="0" cap="none" spc="0" dirty="0">
              <a:ln w="0"/>
              <a:solidFill>
                <a:schemeClr val="accent1"/>
              </a:solidFill>
              <a:effectLst>
                <a:outerShdw blurRad="38100" dist="25400" dir="5400000" algn="ctr" rotWithShape="0">
                  <a:srgbClr val="6E747A">
                    <a:alpha val="43000"/>
                  </a:srgbClr>
                </a:outerShdw>
              </a:effectLst>
            </a:rPr>
            <a:t>Web/ Mobile</a:t>
          </a:r>
          <a:endParaRPr lang="en-IN" sz="2400" b="0" cap="none" spc="0" dirty="0">
            <a:ln w="0"/>
            <a:solidFill>
              <a:schemeClr val="accent1"/>
            </a:solidFill>
            <a:effectLst>
              <a:outerShdw blurRad="38100" dist="25400" dir="5400000" algn="ctr" rotWithShape="0">
                <a:srgbClr val="6E747A">
                  <a:alpha val="43000"/>
                </a:srgbClr>
              </a:outerShdw>
            </a:effectLst>
          </a:endParaRPr>
        </a:p>
      </dgm:t>
    </dgm:pt>
    <dgm:pt modelId="{8B901BD5-94D2-45EA-91A1-7C167319297F}" type="parTrans" cxnId="{558783B4-FB9B-4172-B7A0-605AEA83998C}">
      <dgm:prSet/>
      <dgm:spPr/>
      <dgm:t>
        <a:bodyPr/>
        <a:lstStyle/>
        <a:p>
          <a:endParaRPr lang="en-IN"/>
        </a:p>
      </dgm:t>
    </dgm:pt>
    <dgm:pt modelId="{D1422E40-CA85-45A6-9AFD-CAD0EE9BB7D9}" type="sibTrans" cxnId="{558783B4-FB9B-4172-B7A0-605AEA83998C}">
      <dgm:prSet/>
      <dgm:spPr/>
      <dgm:t>
        <a:bodyPr/>
        <a:lstStyle/>
        <a:p>
          <a:endParaRPr lang="en-IN"/>
        </a:p>
      </dgm:t>
    </dgm:pt>
    <dgm:pt modelId="{44C7D380-7766-4B45-AACD-939C0A5F5273}">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Angular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81AC3498-7F2F-46BC-874D-9D760A3F55AB}" type="parTrans" cxnId="{05953E1D-A0AB-4B8B-83D4-4747B4D2A578}">
      <dgm:prSet/>
      <dgm:spPr/>
      <dgm:t>
        <a:bodyPr/>
        <a:lstStyle/>
        <a:p>
          <a:endParaRPr lang="en-IN"/>
        </a:p>
      </dgm:t>
    </dgm:pt>
    <dgm:pt modelId="{1839477B-4AE5-4DC5-BBEA-F2B66E945C13}" type="sibTrans" cxnId="{05953E1D-A0AB-4B8B-83D4-4747B4D2A578}">
      <dgm:prSet/>
      <dgm:spPr/>
      <dgm:t>
        <a:bodyPr/>
        <a:lstStyle/>
        <a:p>
          <a:endParaRPr lang="en-IN"/>
        </a:p>
      </dgm:t>
    </dgm:pt>
    <dgm:pt modelId="{77C3FC78-165F-4AFB-910D-B0FF271AAED1}">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Spring boot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684F7C52-08C8-4A47-B1DF-4611116385F2}" type="parTrans" cxnId="{2258DDA8-8D6D-43CB-9B55-A05175F8DA4A}">
      <dgm:prSet/>
      <dgm:spPr/>
      <dgm:t>
        <a:bodyPr/>
        <a:lstStyle/>
        <a:p>
          <a:endParaRPr lang="en-IN"/>
        </a:p>
      </dgm:t>
    </dgm:pt>
    <dgm:pt modelId="{21C72EA6-A251-4B68-9E36-CF1D3F3DB705}" type="sibTrans" cxnId="{2258DDA8-8D6D-43CB-9B55-A05175F8DA4A}">
      <dgm:prSet/>
      <dgm:spPr/>
      <dgm:t>
        <a:bodyPr/>
        <a:lstStyle/>
        <a:p>
          <a:endParaRPr lang="en-IN"/>
        </a:p>
      </dgm:t>
    </dgm:pt>
    <dgm:pt modelId="{90DB6AB9-DEBE-49F9-A08B-6D788E4D554F}">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Spring</a:t>
          </a:r>
        </a:p>
        <a:p>
          <a:r>
            <a:rPr lang="en-US" sz="2300" b="0" cap="none" spc="0" dirty="0">
              <a:ln w="0"/>
              <a:solidFill>
                <a:schemeClr val="accent1"/>
              </a:solidFill>
              <a:effectLst>
                <a:outerShdw blurRad="38100" dist="25400" dir="5400000" algn="ctr" rotWithShape="0">
                  <a:srgbClr val="6E747A">
                    <a:alpha val="43000"/>
                  </a:srgbClr>
                </a:outerShdw>
              </a:effectLst>
            </a:rPr>
            <a:t>boot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3EDF6F9C-67FD-4C5D-876A-B66A26CCE4DF}" type="parTrans" cxnId="{BD6A099D-0481-4EAA-979B-75169630D8F3}">
      <dgm:prSet/>
      <dgm:spPr/>
      <dgm:t>
        <a:bodyPr/>
        <a:lstStyle/>
        <a:p>
          <a:endParaRPr lang="en-IN"/>
        </a:p>
      </dgm:t>
    </dgm:pt>
    <dgm:pt modelId="{ECCC1EDF-3E5F-4922-B21C-C3350E1672B2}" type="sibTrans" cxnId="{BD6A099D-0481-4EAA-979B-75169630D8F3}">
      <dgm:prSet/>
      <dgm:spPr/>
      <dgm:t>
        <a:bodyPr/>
        <a:lstStyle/>
        <a:p>
          <a:endParaRPr lang="en-IN"/>
        </a:p>
      </dgm:t>
    </dgm:pt>
    <dgm:pt modelId="{88D9CFB2-F2CF-4AE9-92F5-7D0AACD5EDF5}">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Angular App</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62FAEF6D-C6FB-42C1-8942-747DCB4D0150}" type="parTrans" cxnId="{E7C089DB-9A0F-4311-84DC-BAEE3A1B48BD}">
      <dgm:prSet/>
      <dgm:spPr/>
      <dgm:t>
        <a:bodyPr/>
        <a:lstStyle/>
        <a:p>
          <a:endParaRPr lang="en-IN"/>
        </a:p>
      </dgm:t>
    </dgm:pt>
    <dgm:pt modelId="{31DC46FC-D726-4D64-9D29-1C42D42BBA6D}" type="sibTrans" cxnId="{E7C089DB-9A0F-4311-84DC-BAEE3A1B48BD}">
      <dgm:prSet/>
      <dgm:spPr/>
      <dgm:t>
        <a:bodyPr/>
        <a:lstStyle/>
        <a:p>
          <a:endParaRPr lang="en-IN"/>
        </a:p>
      </dgm:t>
    </dgm:pt>
    <dgm:pt modelId="{1747F1D6-E5FB-489B-AE95-A0C51BEFD2B3}">
      <dgm:prSet phldrT="[Text]" custT="1"/>
      <dgm:spPr/>
      <dgm:t>
        <a:bodyPr/>
        <a:lstStyle/>
        <a:p>
          <a:r>
            <a:rPr lang="en-US" sz="2300" b="0" cap="none" spc="0" dirty="0">
              <a:ln w="0"/>
              <a:solidFill>
                <a:schemeClr val="accent1"/>
              </a:solidFill>
              <a:effectLst>
                <a:outerShdw blurRad="38100" dist="25400" dir="5400000" algn="ctr" rotWithShape="0">
                  <a:srgbClr val="6E747A">
                    <a:alpha val="43000"/>
                  </a:srgbClr>
                </a:outerShdw>
              </a:effectLst>
            </a:rPr>
            <a:t>Web/</a:t>
          </a:r>
        </a:p>
        <a:p>
          <a:r>
            <a:rPr lang="en-US" sz="2300" b="0" cap="none" spc="0" dirty="0">
              <a:ln w="0"/>
              <a:solidFill>
                <a:schemeClr val="accent1"/>
              </a:solidFill>
              <a:effectLst>
                <a:outerShdw blurRad="38100" dist="25400" dir="5400000" algn="ctr" rotWithShape="0">
                  <a:srgbClr val="6E747A">
                    <a:alpha val="43000"/>
                  </a:srgbClr>
                </a:outerShdw>
              </a:effectLst>
            </a:rPr>
            <a:t>Mobile</a:t>
          </a:r>
          <a:endParaRPr lang="en-IN" sz="2300" b="0" cap="none" spc="0" dirty="0">
            <a:ln w="0"/>
            <a:solidFill>
              <a:schemeClr val="accent1"/>
            </a:solidFill>
            <a:effectLst>
              <a:outerShdw blurRad="38100" dist="25400" dir="5400000" algn="ctr" rotWithShape="0">
                <a:srgbClr val="6E747A">
                  <a:alpha val="43000"/>
                </a:srgbClr>
              </a:outerShdw>
            </a:effectLst>
          </a:endParaRPr>
        </a:p>
      </dgm:t>
    </dgm:pt>
    <dgm:pt modelId="{3F2B401C-84DA-4BD7-8D15-557E1D7AB41D}" type="parTrans" cxnId="{9B975225-0A4B-4B1A-A4E9-C047DFD3BA89}">
      <dgm:prSet/>
      <dgm:spPr/>
      <dgm:t>
        <a:bodyPr/>
        <a:lstStyle/>
        <a:p>
          <a:endParaRPr lang="en-IN"/>
        </a:p>
      </dgm:t>
    </dgm:pt>
    <dgm:pt modelId="{D3420F94-0526-47CD-82FE-F8E66BE12E4B}" type="sibTrans" cxnId="{9B975225-0A4B-4B1A-A4E9-C047DFD3BA89}">
      <dgm:prSet/>
      <dgm:spPr/>
      <dgm:t>
        <a:bodyPr/>
        <a:lstStyle/>
        <a:p>
          <a:endParaRPr lang="en-IN"/>
        </a:p>
      </dgm:t>
    </dgm:pt>
    <dgm:pt modelId="{D75FFBC3-B7B3-447E-811D-2088DF67B9F2}" type="pres">
      <dgm:prSet presAssocID="{A7C363F4-98D5-45BB-B9FD-3E343FE2886A}" presName="Name0" presStyleCnt="0">
        <dgm:presLayoutVars>
          <dgm:chMax val="11"/>
          <dgm:chPref val="11"/>
          <dgm:dir/>
          <dgm:resizeHandles/>
        </dgm:presLayoutVars>
      </dgm:prSet>
      <dgm:spPr/>
    </dgm:pt>
    <dgm:pt modelId="{12F29CDD-6E3E-4B78-B77E-60F5B5E64CA4}" type="pres">
      <dgm:prSet presAssocID="{1747F1D6-E5FB-489B-AE95-A0C51BEFD2B3}" presName="Accent6" presStyleCnt="0"/>
      <dgm:spPr/>
    </dgm:pt>
    <dgm:pt modelId="{7559881B-6648-441D-80C2-B172A6A81F9E}" type="pres">
      <dgm:prSet presAssocID="{1747F1D6-E5FB-489B-AE95-A0C51BEFD2B3}" presName="Accent" presStyleLbl="node1" presStyleIdx="0" presStyleCnt="6"/>
      <dgm:spPr/>
    </dgm:pt>
    <dgm:pt modelId="{CD6DBB3C-5D76-40A6-9A2D-BADCA95A17EC}" type="pres">
      <dgm:prSet presAssocID="{1747F1D6-E5FB-489B-AE95-A0C51BEFD2B3}" presName="ParentBackground6" presStyleCnt="0"/>
      <dgm:spPr/>
    </dgm:pt>
    <dgm:pt modelId="{8F0110DA-CDFD-49F7-B399-9A82B24BC423}" type="pres">
      <dgm:prSet presAssocID="{1747F1D6-E5FB-489B-AE95-A0C51BEFD2B3}" presName="ParentBackground" presStyleLbl="fgAcc1" presStyleIdx="0" presStyleCnt="6"/>
      <dgm:spPr/>
    </dgm:pt>
    <dgm:pt modelId="{20B21CD9-FD3D-44C3-9171-F66B4056DF2D}" type="pres">
      <dgm:prSet presAssocID="{1747F1D6-E5FB-489B-AE95-A0C51BEFD2B3}" presName="Parent6" presStyleLbl="revTx" presStyleIdx="0" presStyleCnt="0">
        <dgm:presLayoutVars>
          <dgm:chMax val="1"/>
          <dgm:chPref val="1"/>
          <dgm:bulletEnabled val="1"/>
        </dgm:presLayoutVars>
      </dgm:prSet>
      <dgm:spPr/>
    </dgm:pt>
    <dgm:pt modelId="{29B01FF6-2640-4CDC-A9EC-1CA5BAA38F92}" type="pres">
      <dgm:prSet presAssocID="{88D9CFB2-F2CF-4AE9-92F5-7D0AACD5EDF5}" presName="Accent5" presStyleCnt="0"/>
      <dgm:spPr/>
    </dgm:pt>
    <dgm:pt modelId="{C779364F-A7F0-42B7-A723-393DFEE6CDAD}" type="pres">
      <dgm:prSet presAssocID="{88D9CFB2-F2CF-4AE9-92F5-7D0AACD5EDF5}" presName="Accent" presStyleLbl="node1" presStyleIdx="1" presStyleCnt="6"/>
      <dgm:spPr/>
    </dgm:pt>
    <dgm:pt modelId="{5584167A-E3EA-416B-B0C3-BFDECD94FDD3}" type="pres">
      <dgm:prSet presAssocID="{88D9CFB2-F2CF-4AE9-92F5-7D0AACD5EDF5}" presName="ParentBackground5" presStyleCnt="0"/>
      <dgm:spPr/>
    </dgm:pt>
    <dgm:pt modelId="{E2445C22-6B45-432F-8659-5D8F9931F32D}" type="pres">
      <dgm:prSet presAssocID="{88D9CFB2-F2CF-4AE9-92F5-7D0AACD5EDF5}" presName="ParentBackground" presStyleLbl="fgAcc1" presStyleIdx="1" presStyleCnt="6"/>
      <dgm:spPr/>
    </dgm:pt>
    <dgm:pt modelId="{B5200EB4-F160-4EF8-95A5-AF80A2582BD1}" type="pres">
      <dgm:prSet presAssocID="{88D9CFB2-F2CF-4AE9-92F5-7D0AACD5EDF5}" presName="Parent5" presStyleLbl="revTx" presStyleIdx="0" presStyleCnt="0">
        <dgm:presLayoutVars>
          <dgm:chMax val="1"/>
          <dgm:chPref val="1"/>
          <dgm:bulletEnabled val="1"/>
        </dgm:presLayoutVars>
      </dgm:prSet>
      <dgm:spPr/>
    </dgm:pt>
    <dgm:pt modelId="{F8FF0C0F-18CD-4C46-8CAA-EA18CAEE01D8}" type="pres">
      <dgm:prSet presAssocID="{90DB6AB9-DEBE-49F9-A08B-6D788E4D554F}" presName="Accent4" presStyleCnt="0"/>
      <dgm:spPr/>
    </dgm:pt>
    <dgm:pt modelId="{569A9EEE-469C-45FC-86E9-15CF809E9EA1}" type="pres">
      <dgm:prSet presAssocID="{90DB6AB9-DEBE-49F9-A08B-6D788E4D554F}" presName="Accent" presStyleLbl="node1" presStyleIdx="2" presStyleCnt="6"/>
      <dgm:spPr/>
    </dgm:pt>
    <dgm:pt modelId="{9AA94381-5533-43AD-9B63-5E21807F4824}" type="pres">
      <dgm:prSet presAssocID="{90DB6AB9-DEBE-49F9-A08B-6D788E4D554F}" presName="ParentBackground4" presStyleCnt="0"/>
      <dgm:spPr/>
    </dgm:pt>
    <dgm:pt modelId="{311F7C96-54BE-4647-AAD5-8BE3D8F06282}" type="pres">
      <dgm:prSet presAssocID="{90DB6AB9-DEBE-49F9-A08B-6D788E4D554F}" presName="ParentBackground" presStyleLbl="fgAcc1" presStyleIdx="2" presStyleCnt="6"/>
      <dgm:spPr/>
    </dgm:pt>
    <dgm:pt modelId="{422FDE51-DCE1-4CE3-B580-C393E0C8DD98}" type="pres">
      <dgm:prSet presAssocID="{90DB6AB9-DEBE-49F9-A08B-6D788E4D554F}" presName="Parent4" presStyleLbl="revTx" presStyleIdx="0" presStyleCnt="0">
        <dgm:presLayoutVars>
          <dgm:chMax val="1"/>
          <dgm:chPref val="1"/>
          <dgm:bulletEnabled val="1"/>
        </dgm:presLayoutVars>
      </dgm:prSet>
      <dgm:spPr/>
    </dgm:pt>
    <dgm:pt modelId="{1E5BA0F0-DCF2-4474-BCEB-7A5CBFD9E50A}" type="pres">
      <dgm:prSet presAssocID="{77C3FC78-165F-4AFB-910D-B0FF271AAED1}" presName="Accent3" presStyleCnt="0"/>
      <dgm:spPr/>
    </dgm:pt>
    <dgm:pt modelId="{9E7CC213-9F5C-48FA-B4B2-29B1D18CB115}" type="pres">
      <dgm:prSet presAssocID="{77C3FC78-165F-4AFB-910D-B0FF271AAED1}" presName="Accent" presStyleLbl="node1" presStyleIdx="3" presStyleCnt="6"/>
      <dgm:spPr/>
    </dgm:pt>
    <dgm:pt modelId="{9EC79D0C-C270-451F-8620-CE1F3B7AC430}" type="pres">
      <dgm:prSet presAssocID="{77C3FC78-165F-4AFB-910D-B0FF271AAED1}" presName="ParentBackground3" presStyleCnt="0"/>
      <dgm:spPr/>
    </dgm:pt>
    <dgm:pt modelId="{BB557435-13D8-49C2-97C2-F0536C0283AB}" type="pres">
      <dgm:prSet presAssocID="{77C3FC78-165F-4AFB-910D-B0FF271AAED1}" presName="ParentBackground" presStyleLbl="fgAcc1" presStyleIdx="3" presStyleCnt="6"/>
      <dgm:spPr/>
    </dgm:pt>
    <dgm:pt modelId="{1C8826BD-4804-4373-AEF7-74066A0D2D1E}" type="pres">
      <dgm:prSet presAssocID="{77C3FC78-165F-4AFB-910D-B0FF271AAED1}" presName="Parent3" presStyleLbl="revTx" presStyleIdx="0" presStyleCnt="0">
        <dgm:presLayoutVars>
          <dgm:chMax val="1"/>
          <dgm:chPref val="1"/>
          <dgm:bulletEnabled val="1"/>
        </dgm:presLayoutVars>
      </dgm:prSet>
      <dgm:spPr/>
    </dgm:pt>
    <dgm:pt modelId="{4C82CA6F-20FB-45C0-9C58-87F6ADB973AD}" type="pres">
      <dgm:prSet presAssocID="{44C7D380-7766-4B45-AACD-939C0A5F5273}" presName="Accent2" presStyleCnt="0"/>
      <dgm:spPr/>
    </dgm:pt>
    <dgm:pt modelId="{F172669A-93E8-499C-AB79-F62A322F58A6}" type="pres">
      <dgm:prSet presAssocID="{44C7D380-7766-4B45-AACD-939C0A5F5273}" presName="Accent" presStyleLbl="node1" presStyleIdx="4" presStyleCnt="6"/>
      <dgm:spPr/>
    </dgm:pt>
    <dgm:pt modelId="{0D850D62-8163-400C-9F44-CF5189997E0C}" type="pres">
      <dgm:prSet presAssocID="{44C7D380-7766-4B45-AACD-939C0A5F5273}" presName="ParentBackground2" presStyleCnt="0"/>
      <dgm:spPr/>
    </dgm:pt>
    <dgm:pt modelId="{7D844A20-B613-44C2-8A18-FA9C4ECD6497}" type="pres">
      <dgm:prSet presAssocID="{44C7D380-7766-4B45-AACD-939C0A5F5273}" presName="ParentBackground" presStyleLbl="fgAcc1" presStyleIdx="4" presStyleCnt="6"/>
      <dgm:spPr/>
    </dgm:pt>
    <dgm:pt modelId="{5A25FD56-FE1A-4F1E-959A-B37FAE61C189}" type="pres">
      <dgm:prSet presAssocID="{44C7D380-7766-4B45-AACD-939C0A5F5273}" presName="Parent2" presStyleLbl="revTx" presStyleIdx="0" presStyleCnt="0">
        <dgm:presLayoutVars>
          <dgm:chMax val="1"/>
          <dgm:chPref val="1"/>
          <dgm:bulletEnabled val="1"/>
        </dgm:presLayoutVars>
      </dgm:prSet>
      <dgm:spPr/>
    </dgm:pt>
    <dgm:pt modelId="{13DD4DBE-6A1A-4D6F-9E64-88ABDF651E55}" type="pres">
      <dgm:prSet presAssocID="{9F8A753A-181B-4C43-9433-F60118A8D086}" presName="Accent1" presStyleCnt="0"/>
      <dgm:spPr/>
    </dgm:pt>
    <dgm:pt modelId="{343CB99B-195F-46BD-91C8-CD8AF845FCF9}" type="pres">
      <dgm:prSet presAssocID="{9F8A753A-181B-4C43-9433-F60118A8D086}" presName="Accent" presStyleLbl="node1" presStyleIdx="5" presStyleCnt="6"/>
      <dgm:spPr/>
    </dgm:pt>
    <dgm:pt modelId="{9ED7EB36-5F1C-44D0-AB8C-E0360D051805}" type="pres">
      <dgm:prSet presAssocID="{9F8A753A-181B-4C43-9433-F60118A8D086}" presName="ParentBackground1" presStyleCnt="0"/>
      <dgm:spPr/>
    </dgm:pt>
    <dgm:pt modelId="{E885AEFA-13E4-4472-88FA-4F53CBE6C6AA}" type="pres">
      <dgm:prSet presAssocID="{9F8A753A-181B-4C43-9433-F60118A8D086}" presName="ParentBackground" presStyleLbl="fgAcc1" presStyleIdx="5" presStyleCnt="6"/>
      <dgm:spPr/>
    </dgm:pt>
    <dgm:pt modelId="{AB8E1768-24E6-4230-BA95-20097711A7DC}" type="pres">
      <dgm:prSet presAssocID="{9F8A753A-181B-4C43-9433-F60118A8D086}" presName="Parent1" presStyleLbl="revTx" presStyleIdx="0" presStyleCnt="0">
        <dgm:presLayoutVars>
          <dgm:chMax val="1"/>
          <dgm:chPref val="1"/>
          <dgm:bulletEnabled val="1"/>
        </dgm:presLayoutVars>
      </dgm:prSet>
      <dgm:spPr/>
    </dgm:pt>
  </dgm:ptLst>
  <dgm:cxnLst>
    <dgm:cxn modelId="{2CBA1307-3A0D-42B7-B7D6-3A7E2AD5312B}" type="presOf" srcId="{A7C363F4-98D5-45BB-B9FD-3E343FE2886A}" destId="{D75FFBC3-B7B3-447E-811D-2088DF67B9F2}" srcOrd="0" destOrd="0" presId="urn:microsoft.com/office/officeart/2011/layout/CircleProcess"/>
    <dgm:cxn modelId="{05953E1D-A0AB-4B8B-83D4-4747B4D2A578}" srcId="{A7C363F4-98D5-45BB-B9FD-3E343FE2886A}" destId="{44C7D380-7766-4B45-AACD-939C0A5F5273}" srcOrd="1" destOrd="0" parTransId="{81AC3498-7F2F-46BC-874D-9D760A3F55AB}" sibTransId="{1839477B-4AE5-4DC5-BBEA-F2B66E945C13}"/>
    <dgm:cxn modelId="{FAA88024-D345-49FA-B2AA-897093137385}" type="presOf" srcId="{1747F1D6-E5FB-489B-AE95-A0C51BEFD2B3}" destId="{20B21CD9-FD3D-44C3-9171-F66B4056DF2D}" srcOrd="1" destOrd="0" presId="urn:microsoft.com/office/officeart/2011/layout/CircleProcess"/>
    <dgm:cxn modelId="{9B975225-0A4B-4B1A-A4E9-C047DFD3BA89}" srcId="{A7C363F4-98D5-45BB-B9FD-3E343FE2886A}" destId="{1747F1D6-E5FB-489B-AE95-A0C51BEFD2B3}" srcOrd="5" destOrd="0" parTransId="{3F2B401C-84DA-4BD7-8D15-557E1D7AB41D}" sibTransId="{D3420F94-0526-47CD-82FE-F8E66BE12E4B}"/>
    <dgm:cxn modelId="{873BA143-D419-452C-AC59-35325FC91FB9}" type="presOf" srcId="{88D9CFB2-F2CF-4AE9-92F5-7D0AACD5EDF5}" destId="{B5200EB4-F160-4EF8-95A5-AF80A2582BD1}" srcOrd="1" destOrd="0" presId="urn:microsoft.com/office/officeart/2011/layout/CircleProcess"/>
    <dgm:cxn modelId="{51B90D47-FB97-4CBD-9F4B-2A2FA1D8C43A}" type="presOf" srcId="{9F8A753A-181B-4C43-9433-F60118A8D086}" destId="{AB8E1768-24E6-4230-BA95-20097711A7DC}" srcOrd="1" destOrd="0" presId="urn:microsoft.com/office/officeart/2011/layout/CircleProcess"/>
    <dgm:cxn modelId="{9D5EE067-7A0A-43DA-951B-E5D7D55EEEB5}" type="presOf" srcId="{88D9CFB2-F2CF-4AE9-92F5-7D0AACD5EDF5}" destId="{E2445C22-6B45-432F-8659-5D8F9931F32D}" srcOrd="0" destOrd="0" presId="urn:microsoft.com/office/officeart/2011/layout/CircleProcess"/>
    <dgm:cxn modelId="{945D586A-E16B-4B34-98BD-C4978C78D2BE}" type="presOf" srcId="{77C3FC78-165F-4AFB-910D-B0FF271AAED1}" destId="{BB557435-13D8-49C2-97C2-F0536C0283AB}" srcOrd="0" destOrd="0" presId="urn:microsoft.com/office/officeart/2011/layout/CircleProcess"/>
    <dgm:cxn modelId="{6C7E0D91-F60C-40A4-AA7D-21D3A2E9133A}" type="presOf" srcId="{77C3FC78-165F-4AFB-910D-B0FF271AAED1}" destId="{1C8826BD-4804-4373-AEF7-74066A0D2D1E}" srcOrd="1" destOrd="0" presId="urn:microsoft.com/office/officeart/2011/layout/CircleProcess"/>
    <dgm:cxn modelId="{F69F8C92-CFB4-4C04-95E8-0D616B042616}" type="presOf" srcId="{1747F1D6-E5FB-489B-AE95-A0C51BEFD2B3}" destId="{8F0110DA-CDFD-49F7-B399-9A82B24BC423}" srcOrd="0" destOrd="0" presId="urn:microsoft.com/office/officeart/2011/layout/CircleProcess"/>
    <dgm:cxn modelId="{BD6A099D-0481-4EAA-979B-75169630D8F3}" srcId="{A7C363F4-98D5-45BB-B9FD-3E343FE2886A}" destId="{90DB6AB9-DEBE-49F9-A08B-6D788E4D554F}" srcOrd="3" destOrd="0" parTransId="{3EDF6F9C-67FD-4C5D-876A-B66A26CCE4DF}" sibTransId="{ECCC1EDF-3E5F-4922-B21C-C3350E1672B2}"/>
    <dgm:cxn modelId="{0DC45EA5-1C14-45DB-9B0C-AA33D7BD555B}" type="presOf" srcId="{44C7D380-7766-4B45-AACD-939C0A5F5273}" destId="{5A25FD56-FE1A-4F1E-959A-B37FAE61C189}" srcOrd="1" destOrd="0" presId="urn:microsoft.com/office/officeart/2011/layout/CircleProcess"/>
    <dgm:cxn modelId="{2258DDA8-8D6D-43CB-9B55-A05175F8DA4A}" srcId="{A7C363F4-98D5-45BB-B9FD-3E343FE2886A}" destId="{77C3FC78-165F-4AFB-910D-B0FF271AAED1}" srcOrd="2" destOrd="0" parTransId="{684F7C52-08C8-4A47-B1DF-4611116385F2}" sibTransId="{21C72EA6-A251-4B68-9E36-CF1D3F3DB705}"/>
    <dgm:cxn modelId="{558783B4-FB9B-4172-B7A0-605AEA83998C}" srcId="{A7C363F4-98D5-45BB-B9FD-3E343FE2886A}" destId="{9F8A753A-181B-4C43-9433-F60118A8D086}" srcOrd="0" destOrd="0" parTransId="{8B901BD5-94D2-45EA-91A1-7C167319297F}" sibTransId="{D1422E40-CA85-45A6-9AFD-CAD0EE9BB7D9}"/>
    <dgm:cxn modelId="{A71A76B6-41EC-4293-B80D-1F7A11C6850C}" type="presOf" srcId="{90DB6AB9-DEBE-49F9-A08B-6D788E4D554F}" destId="{422FDE51-DCE1-4CE3-B580-C393E0C8DD98}" srcOrd="1" destOrd="0" presId="urn:microsoft.com/office/officeart/2011/layout/CircleProcess"/>
    <dgm:cxn modelId="{82C574BC-33A8-4072-9B8C-4B25E453D59C}" type="presOf" srcId="{90DB6AB9-DEBE-49F9-A08B-6D788E4D554F}" destId="{311F7C96-54BE-4647-AAD5-8BE3D8F06282}" srcOrd="0" destOrd="0" presId="urn:microsoft.com/office/officeart/2011/layout/CircleProcess"/>
    <dgm:cxn modelId="{E7C089DB-9A0F-4311-84DC-BAEE3A1B48BD}" srcId="{A7C363F4-98D5-45BB-B9FD-3E343FE2886A}" destId="{88D9CFB2-F2CF-4AE9-92F5-7D0AACD5EDF5}" srcOrd="4" destOrd="0" parTransId="{62FAEF6D-C6FB-42C1-8942-747DCB4D0150}" sibTransId="{31DC46FC-D726-4D64-9D29-1C42D42BBA6D}"/>
    <dgm:cxn modelId="{DE2D46DC-CE63-4679-B0BF-6A29BE735AC9}" type="presOf" srcId="{9F8A753A-181B-4C43-9433-F60118A8D086}" destId="{E885AEFA-13E4-4472-88FA-4F53CBE6C6AA}" srcOrd="0" destOrd="0" presId="urn:microsoft.com/office/officeart/2011/layout/CircleProcess"/>
    <dgm:cxn modelId="{F94B0AE3-0B89-48F4-8B1F-726E7E07DD45}" type="presOf" srcId="{44C7D380-7766-4B45-AACD-939C0A5F5273}" destId="{7D844A20-B613-44C2-8A18-FA9C4ECD6497}" srcOrd="0" destOrd="0" presId="urn:microsoft.com/office/officeart/2011/layout/CircleProcess"/>
    <dgm:cxn modelId="{C69BE637-A437-4353-AB6D-2B06AEAFF378}" type="presParOf" srcId="{D75FFBC3-B7B3-447E-811D-2088DF67B9F2}" destId="{12F29CDD-6E3E-4B78-B77E-60F5B5E64CA4}" srcOrd="0" destOrd="0" presId="urn:microsoft.com/office/officeart/2011/layout/CircleProcess"/>
    <dgm:cxn modelId="{FDEFCDCF-135E-4420-A445-DC2A744053BF}" type="presParOf" srcId="{12F29CDD-6E3E-4B78-B77E-60F5B5E64CA4}" destId="{7559881B-6648-441D-80C2-B172A6A81F9E}" srcOrd="0" destOrd="0" presId="urn:microsoft.com/office/officeart/2011/layout/CircleProcess"/>
    <dgm:cxn modelId="{491C63A8-B6E6-4726-91DE-F77AD485675C}" type="presParOf" srcId="{D75FFBC3-B7B3-447E-811D-2088DF67B9F2}" destId="{CD6DBB3C-5D76-40A6-9A2D-BADCA95A17EC}" srcOrd="1" destOrd="0" presId="urn:microsoft.com/office/officeart/2011/layout/CircleProcess"/>
    <dgm:cxn modelId="{A0234478-F36D-4EFA-816E-A9F98D7BE4AD}" type="presParOf" srcId="{CD6DBB3C-5D76-40A6-9A2D-BADCA95A17EC}" destId="{8F0110DA-CDFD-49F7-B399-9A82B24BC423}" srcOrd="0" destOrd="0" presId="urn:microsoft.com/office/officeart/2011/layout/CircleProcess"/>
    <dgm:cxn modelId="{4A19188F-2B36-4E38-91F9-098DA426CCF1}" type="presParOf" srcId="{D75FFBC3-B7B3-447E-811D-2088DF67B9F2}" destId="{20B21CD9-FD3D-44C3-9171-F66B4056DF2D}" srcOrd="2" destOrd="0" presId="urn:microsoft.com/office/officeart/2011/layout/CircleProcess"/>
    <dgm:cxn modelId="{C6567CEB-651B-4D36-AAD9-00B4B5A4556B}" type="presParOf" srcId="{D75FFBC3-B7B3-447E-811D-2088DF67B9F2}" destId="{29B01FF6-2640-4CDC-A9EC-1CA5BAA38F92}" srcOrd="3" destOrd="0" presId="urn:microsoft.com/office/officeart/2011/layout/CircleProcess"/>
    <dgm:cxn modelId="{A569406C-0469-4A1E-99C7-79FA08F7C217}" type="presParOf" srcId="{29B01FF6-2640-4CDC-A9EC-1CA5BAA38F92}" destId="{C779364F-A7F0-42B7-A723-393DFEE6CDAD}" srcOrd="0" destOrd="0" presId="urn:microsoft.com/office/officeart/2011/layout/CircleProcess"/>
    <dgm:cxn modelId="{C415C646-5FA0-4F2C-AB0D-880CC4B3DF66}" type="presParOf" srcId="{D75FFBC3-B7B3-447E-811D-2088DF67B9F2}" destId="{5584167A-E3EA-416B-B0C3-BFDECD94FDD3}" srcOrd="4" destOrd="0" presId="urn:microsoft.com/office/officeart/2011/layout/CircleProcess"/>
    <dgm:cxn modelId="{5032D6A6-98D2-43DE-BDFF-D5379EFE7A95}" type="presParOf" srcId="{5584167A-E3EA-416B-B0C3-BFDECD94FDD3}" destId="{E2445C22-6B45-432F-8659-5D8F9931F32D}" srcOrd="0" destOrd="0" presId="urn:microsoft.com/office/officeart/2011/layout/CircleProcess"/>
    <dgm:cxn modelId="{49241D3B-66CB-454B-88EA-6F107C79EC13}" type="presParOf" srcId="{D75FFBC3-B7B3-447E-811D-2088DF67B9F2}" destId="{B5200EB4-F160-4EF8-95A5-AF80A2582BD1}" srcOrd="5" destOrd="0" presId="urn:microsoft.com/office/officeart/2011/layout/CircleProcess"/>
    <dgm:cxn modelId="{2E3F1C56-DC14-4B0D-915C-3582814EA06C}" type="presParOf" srcId="{D75FFBC3-B7B3-447E-811D-2088DF67B9F2}" destId="{F8FF0C0F-18CD-4C46-8CAA-EA18CAEE01D8}" srcOrd="6" destOrd="0" presId="urn:microsoft.com/office/officeart/2011/layout/CircleProcess"/>
    <dgm:cxn modelId="{EB939AF3-D75D-473C-A1E2-FFE69C712564}" type="presParOf" srcId="{F8FF0C0F-18CD-4C46-8CAA-EA18CAEE01D8}" destId="{569A9EEE-469C-45FC-86E9-15CF809E9EA1}" srcOrd="0" destOrd="0" presId="urn:microsoft.com/office/officeart/2011/layout/CircleProcess"/>
    <dgm:cxn modelId="{B7069601-52FC-4A62-AE16-8C40EE8022E4}" type="presParOf" srcId="{D75FFBC3-B7B3-447E-811D-2088DF67B9F2}" destId="{9AA94381-5533-43AD-9B63-5E21807F4824}" srcOrd="7" destOrd="0" presId="urn:microsoft.com/office/officeart/2011/layout/CircleProcess"/>
    <dgm:cxn modelId="{9C50CD51-4FA5-4210-AE44-2218F13A5885}" type="presParOf" srcId="{9AA94381-5533-43AD-9B63-5E21807F4824}" destId="{311F7C96-54BE-4647-AAD5-8BE3D8F06282}" srcOrd="0" destOrd="0" presId="urn:microsoft.com/office/officeart/2011/layout/CircleProcess"/>
    <dgm:cxn modelId="{C28CE662-EF9A-4F65-9902-3F9A24940FED}" type="presParOf" srcId="{D75FFBC3-B7B3-447E-811D-2088DF67B9F2}" destId="{422FDE51-DCE1-4CE3-B580-C393E0C8DD98}" srcOrd="8" destOrd="0" presId="urn:microsoft.com/office/officeart/2011/layout/CircleProcess"/>
    <dgm:cxn modelId="{DF3B0144-7F38-4A0B-8301-B068F3A2C063}" type="presParOf" srcId="{D75FFBC3-B7B3-447E-811D-2088DF67B9F2}" destId="{1E5BA0F0-DCF2-4474-BCEB-7A5CBFD9E50A}" srcOrd="9" destOrd="0" presId="urn:microsoft.com/office/officeart/2011/layout/CircleProcess"/>
    <dgm:cxn modelId="{4FC9D02C-E9FC-4C28-AED2-33C086BC101D}" type="presParOf" srcId="{1E5BA0F0-DCF2-4474-BCEB-7A5CBFD9E50A}" destId="{9E7CC213-9F5C-48FA-B4B2-29B1D18CB115}" srcOrd="0" destOrd="0" presId="urn:microsoft.com/office/officeart/2011/layout/CircleProcess"/>
    <dgm:cxn modelId="{5445F3AC-73A5-4C8D-9BFA-BF602298162A}" type="presParOf" srcId="{D75FFBC3-B7B3-447E-811D-2088DF67B9F2}" destId="{9EC79D0C-C270-451F-8620-CE1F3B7AC430}" srcOrd="10" destOrd="0" presId="urn:microsoft.com/office/officeart/2011/layout/CircleProcess"/>
    <dgm:cxn modelId="{3D02EF97-B9D4-45E5-BECD-67F9BBEAC97B}" type="presParOf" srcId="{9EC79D0C-C270-451F-8620-CE1F3B7AC430}" destId="{BB557435-13D8-49C2-97C2-F0536C0283AB}" srcOrd="0" destOrd="0" presId="urn:microsoft.com/office/officeart/2011/layout/CircleProcess"/>
    <dgm:cxn modelId="{FF0293CF-6A56-4CAA-8EC4-278DC375CCEE}" type="presParOf" srcId="{D75FFBC3-B7B3-447E-811D-2088DF67B9F2}" destId="{1C8826BD-4804-4373-AEF7-74066A0D2D1E}" srcOrd="11" destOrd="0" presId="urn:microsoft.com/office/officeart/2011/layout/CircleProcess"/>
    <dgm:cxn modelId="{8E26CE36-C367-4C68-ACF4-FC9ACC3D0607}" type="presParOf" srcId="{D75FFBC3-B7B3-447E-811D-2088DF67B9F2}" destId="{4C82CA6F-20FB-45C0-9C58-87F6ADB973AD}" srcOrd="12" destOrd="0" presId="urn:microsoft.com/office/officeart/2011/layout/CircleProcess"/>
    <dgm:cxn modelId="{8E305390-C386-4567-8814-8EE2AFF4D0F4}" type="presParOf" srcId="{4C82CA6F-20FB-45C0-9C58-87F6ADB973AD}" destId="{F172669A-93E8-499C-AB79-F62A322F58A6}" srcOrd="0" destOrd="0" presId="urn:microsoft.com/office/officeart/2011/layout/CircleProcess"/>
    <dgm:cxn modelId="{8395DF55-7C6E-4031-8601-55E9DB07DFCD}" type="presParOf" srcId="{D75FFBC3-B7B3-447E-811D-2088DF67B9F2}" destId="{0D850D62-8163-400C-9F44-CF5189997E0C}" srcOrd="13" destOrd="0" presId="urn:microsoft.com/office/officeart/2011/layout/CircleProcess"/>
    <dgm:cxn modelId="{D1745C12-4325-406A-9663-679958F6C8A6}" type="presParOf" srcId="{0D850D62-8163-400C-9F44-CF5189997E0C}" destId="{7D844A20-B613-44C2-8A18-FA9C4ECD6497}" srcOrd="0" destOrd="0" presId="urn:microsoft.com/office/officeart/2011/layout/CircleProcess"/>
    <dgm:cxn modelId="{ECFE42C0-87D3-420E-B3E2-91572391ECAE}" type="presParOf" srcId="{D75FFBC3-B7B3-447E-811D-2088DF67B9F2}" destId="{5A25FD56-FE1A-4F1E-959A-B37FAE61C189}" srcOrd="14" destOrd="0" presId="urn:microsoft.com/office/officeart/2011/layout/CircleProcess"/>
    <dgm:cxn modelId="{19BAD70E-7379-4256-87D2-7EA1D2C9B83B}" type="presParOf" srcId="{D75FFBC3-B7B3-447E-811D-2088DF67B9F2}" destId="{13DD4DBE-6A1A-4D6F-9E64-88ABDF651E55}" srcOrd="15" destOrd="0" presId="urn:microsoft.com/office/officeart/2011/layout/CircleProcess"/>
    <dgm:cxn modelId="{FDF6A8A5-6A43-4F18-9865-FA850E2108ED}" type="presParOf" srcId="{13DD4DBE-6A1A-4D6F-9E64-88ABDF651E55}" destId="{343CB99B-195F-46BD-91C8-CD8AF845FCF9}" srcOrd="0" destOrd="0" presId="urn:microsoft.com/office/officeart/2011/layout/CircleProcess"/>
    <dgm:cxn modelId="{3E6E5252-05D7-4E41-8DD1-4B8841A37B69}" type="presParOf" srcId="{D75FFBC3-B7B3-447E-811D-2088DF67B9F2}" destId="{9ED7EB36-5F1C-44D0-AB8C-E0360D051805}" srcOrd="16" destOrd="0" presId="urn:microsoft.com/office/officeart/2011/layout/CircleProcess"/>
    <dgm:cxn modelId="{23952633-65E0-4020-A48F-9232DDB3DFD1}" type="presParOf" srcId="{9ED7EB36-5F1C-44D0-AB8C-E0360D051805}" destId="{E885AEFA-13E4-4472-88FA-4F53CBE6C6AA}" srcOrd="0" destOrd="0" presId="urn:microsoft.com/office/officeart/2011/layout/CircleProcess"/>
    <dgm:cxn modelId="{B9A1E690-F37E-439B-B092-4D489F3172AF}" type="presParOf" srcId="{D75FFBC3-B7B3-447E-811D-2088DF67B9F2}" destId="{AB8E1768-24E6-4230-BA95-20097711A7DC}"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5C0CC-BF21-4DD0-9770-66DAA034D483}">
      <dsp:nvSpPr>
        <dsp:cNvPr id="0" name=""/>
        <dsp:cNvSpPr/>
      </dsp:nvSpPr>
      <dsp:spPr>
        <a:xfrm rot="16200000">
          <a:off x="-1957994" y="3046514"/>
          <a:ext cx="4613554" cy="556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91174" bIns="0" numCol="1" spcCol="1270" anchor="t" anchorCtr="0">
          <a:noAutofit/>
        </a:bodyPr>
        <a:lstStyle/>
        <a:p>
          <a:pPr marL="0" lvl="0" indent="0" algn="r" defTabSz="1733550">
            <a:lnSpc>
              <a:spcPct val="90000"/>
            </a:lnSpc>
            <a:spcBef>
              <a:spcPct val="0"/>
            </a:spcBef>
            <a:spcAft>
              <a:spcPct val="35000"/>
            </a:spcAft>
            <a:buNone/>
          </a:pPr>
          <a:r>
            <a:rPr lang="en-US" sz="3900" kern="1200" dirty="0"/>
            <a:t>User Interface</a:t>
          </a:r>
          <a:endParaRPr lang="en-IN" sz="3900" kern="1200" dirty="0"/>
        </a:p>
      </dsp:txBody>
      <dsp:txXfrm>
        <a:off x="-1957994" y="3046514"/>
        <a:ext cx="4613554" cy="556921"/>
      </dsp:txXfrm>
    </dsp:sp>
    <dsp:sp modelId="{B4C8EE1C-52CB-4B6B-9148-9FBE985FFE67}">
      <dsp:nvSpPr>
        <dsp:cNvPr id="0" name=""/>
        <dsp:cNvSpPr/>
      </dsp:nvSpPr>
      <dsp:spPr>
        <a:xfrm>
          <a:off x="627243" y="1018197"/>
          <a:ext cx="2774059" cy="4613554"/>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491174"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Html</a:t>
          </a:r>
          <a:endParaRPr lang="en-IN" sz="2000" kern="1200" dirty="0"/>
        </a:p>
        <a:p>
          <a:pPr marL="228600" lvl="1" indent="-228600" algn="l" defTabSz="889000">
            <a:lnSpc>
              <a:spcPct val="90000"/>
            </a:lnSpc>
            <a:spcBef>
              <a:spcPct val="0"/>
            </a:spcBef>
            <a:spcAft>
              <a:spcPct val="15000"/>
            </a:spcAft>
            <a:buChar char="•"/>
          </a:pPr>
          <a:r>
            <a:rPr lang="en-US" sz="2000" kern="1200" dirty="0"/>
            <a:t>Css/scss</a:t>
          </a:r>
          <a:endParaRPr lang="en-IN" sz="2000" kern="1200" dirty="0"/>
        </a:p>
        <a:p>
          <a:pPr marL="228600" lvl="1" indent="-228600" algn="l" defTabSz="889000">
            <a:lnSpc>
              <a:spcPct val="90000"/>
            </a:lnSpc>
            <a:spcBef>
              <a:spcPct val="0"/>
            </a:spcBef>
            <a:spcAft>
              <a:spcPct val="15000"/>
            </a:spcAft>
            <a:buChar char="•"/>
          </a:pPr>
          <a:r>
            <a:rPr lang="en-US" sz="2000" kern="1200" dirty="0"/>
            <a:t>Typescript</a:t>
          </a:r>
          <a:endParaRPr lang="en-IN" sz="2000" kern="1200" dirty="0"/>
        </a:p>
        <a:p>
          <a:pPr marL="228600" lvl="1" indent="-228600" algn="l" defTabSz="889000">
            <a:lnSpc>
              <a:spcPct val="90000"/>
            </a:lnSpc>
            <a:spcBef>
              <a:spcPct val="0"/>
            </a:spcBef>
            <a:spcAft>
              <a:spcPct val="15000"/>
            </a:spcAft>
            <a:buChar char="•"/>
          </a:pPr>
          <a:r>
            <a:rPr lang="en-US" sz="2000" kern="1200" dirty="0"/>
            <a:t>Angular</a:t>
          </a:r>
          <a:endParaRPr lang="en-IN" sz="2000" kern="1200" dirty="0"/>
        </a:p>
        <a:p>
          <a:pPr marL="228600" lvl="1" indent="-228600" algn="l" defTabSz="889000">
            <a:lnSpc>
              <a:spcPct val="90000"/>
            </a:lnSpc>
            <a:spcBef>
              <a:spcPct val="0"/>
            </a:spcBef>
            <a:spcAft>
              <a:spcPct val="15000"/>
            </a:spcAft>
            <a:buChar char="•"/>
          </a:pPr>
          <a:r>
            <a:rPr lang="en-US" sz="2000" kern="1200" dirty="0"/>
            <a:t>Primeng</a:t>
          </a:r>
          <a:endParaRPr lang="en-IN" sz="2000" kern="1200" dirty="0"/>
        </a:p>
        <a:p>
          <a:pPr marL="228600" lvl="1" indent="-228600" algn="l" defTabSz="889000">
            <a:lnSpc>
              <a:spcPct val="90000"/>
            </a:lnSpc>
            <a:spcBef>
              <a:spcPct val="0"/>
            </a:spcBef>
            <a:spcAft>
              <a:spcPct val="15000"/>
            </a:spcAft>
            <a:buChar char="•"/>
          </a:pPr>
          <a:r>
            <a:rPr lang="en-US" sz="2000" kern="1200" dirty="0"/>
            <a:t>Material</a:t>
          </a:r>
          <a:endParaRPr lang="en-IN" sz="2000" kern="1200" dirty="0"/>
        </a:p>
        <a:p>
          <a:pPr marL="228600" lvl="1" indent="-228600" algn="l" defTabSz="889000">
            <a:lnSpc>
              <a:spcPct val="90000"/>
            </a:lnSpc>
            <a:spcBef>
              <a:spcPct val="0"/>
            </a:spcBef>
            <a:spcAft>
              <a:spcPct val="15000"/>
            </a:spcAft>
            <a:buChar char="•"/>
          </a:pPr>
          <a:r>
            <a:rPr lang="en-US" sz="2000" kern="1200" dirty="0"/>
            <a:t>Npm</a:t>
          </a:r>
          <a:endParaRPr lang="en-IN" sz="2000" kern="1200" dirty="0"/>
        </a:p>
        <a:p>
          <a:pPr marL="228600" lvl="1" indent="-228600" algn="l" defTabSz="889000">
            <a:lnSpc>
              <a:spcPct val="90000"/>
            </a:lnSpc>
            <a:spcBef>
              <a:spcPct val="0"/>
            </a:spcBef>
            <a:spcAft>
              <a:spcPct val="15000"/>
            </a:spcAft>
            <a:buChar char="•"/>
          </a:pPr>
          <a:r>
            <a:rPr lang="en-US" sz="2000" kern="1200" dirty="0"/>
            <a:t>3</a:t>
          </a:r>
          <a:r>
            <a:rPr lang="en-US" sz="2000" kern="1200" baseline="30000" dirty="0"/>
            <a:t>rd</a:t>
          </a:r>
          <a:r>
            <a:rPr lang="en-US" sz="2000" kern="1200" dirty="0"/>
            <a:t> party libs based on requirements     </a:t>
          </a:r>
          <a:r>
            <a:rPr lang="en-US" sz="1600" kern="1200" dirty="0"/>
            <a:t>(file saver, pdf viewer, socket etc.)</a:t>
          </a:r>
          <a:endParaRPr lang="en-IN" sz="1600" kern="1200" dirty="0"/>
        </a:p>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endParaRPr lang="en-IN" sz="2000" kern="1200" dirty="0"/>
        </a:p>
      </dsp:txBody>
      <dsp:txXfrm>
        <a:off x="627243" y="1018197"/>
        <a:ext cx="2774059" cy="4613554"/>
      </dsp:txXfrm>
    </dsp:sp>
    <dsp:sp modelId="{41D3FB76-CB77-4E4B-BA0D-6083C4EB25FE}">
      <dsp:nvSpPr>
        <dsp:cNvPr id="0" name=""/>
        <dsp:cNvSpPr/>
      </dsp:nvSpPr>
      <dsp:spPr>
        <a:xfrm>
          <a:off x="70322" y="283061"/>
          <a:ext cx="1113842" cy="1113842"/>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w="19050" cap="rnd" cmpd="sng" algn="ctr">
          <a:noFill/>
          <a:prstDash val="solid"/>
        </a:ln>
        <a:effectLst>
          <a:outerShdw blurRad="50800" dist="38100" dir="18900000" algn="bl" rotWithShape="0">
            <a:prstClr val="black">
              <a:alpha val="40000"/>
            </a:prstClr>
          </a:outerShdw>
          <a:softEdge rad="114300"/>
        </a:effectLst>
      </dsp:spPr>
      <dsp:style>
        <a:lnRef idx="2">
          <a:scrgbClr r="0" g="0" b="0"/>
        </a:lnRef>
        <a:fillRef idx="1">
          <a:scrgbClr r="0" g="0" b="0"/>
        </a:fillRef>
        <a:effectRef idx="0">
          <a:scrgbClr r="0" g="0" b="0"/>
        </a:effectRef>
        <a:fontRef idx="minor"/>
      </dsp:style>
    </dsp:sp>
    <dsp:sp modelId="{3A0D1675-4831-4B09-89EA-C7C9A5E3F20B}">
      <dsp:nvSpPr>
        <dsp:cNvPr id="0" name=""/>
        <dsp:cNvSpPr/>
      </dsp:nvSpPr>
      <dsp:spPr>
        <a:xfrm rot="16200000">
          <a:off x="2095521" y="3046514"/>
          <a:ext cx="4613554" cy="556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91174" bIns="0" numCol="1" spcCol="1270" anchor="t" anchorCtr="0">
          <a:noAutofit/>
        </a:bodyPr>
        <a:lstStyle/>
        <a:p>
          <a:pPr marL="0" lvl="0" indent="0" algn="r" defTabSz="1733550">
            <a:lnSpc>
              <a:spcPct val="90000"/>
            </a:lnSpc>
            <a:spcBef>
              <a:spcPct val="0"/>
            </a:spcBef>
            <a:spcAft>
              <a:spcPct val="35000"/>
            </a:spcAft>
            <a:buNone/>
          </a:pPr>
          <a:r>
            <a:rPr lang="en-US" sz="3900" kern="1200" dirty="0"/>
            <a:t>Backend Service</a:t>
          </a:r>
          <a:endParaRPr lang="en-IN" sz="3900" kern="1200" dirty="0"/>
        </a:p>
      </dsp:txBody>
      <dsp:txXfrm>
        <a:off x="2095521" y="3046514"/>
        <a:ext cx="4613554" cy="556921"/>
      </dsp:txXfrm>
    </dsp:sp>
    <dsp:sp modelId="{B890E10F-F8C1-4309-B34F-1DA702689951}">
      <dsp:nvSpPr>
        <dsp:cNvPr id="0" name=""/>
        <dsp:cNvSpPr/>
      </dsp:nvSpPr>
      <dsp:spPr>
        <a:xfrm>
          <a:off x="4680759" y="1018197"/>
          <a:ext cx="2774059" cy="4613554"/>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491174"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Java</a:t>
          </a:r>
          <a:endParaRPr lang="en-IN" sz="2000" kern="1200" dirty="0"/>
        </a:p>
        <a:p>
          <a:pPr marL="228600" lvl="1" indent="-228600" algn="l" defTabSz="889000">
            <a:lnSpc>
              <a:spcPct val="90000"/>
            </a:lnSpc>
            <a:spcBef>
              <a:spcPct val="0"/>
            </a:spcBef>
            <a:spcAft>
              <a:spcPct val="15000"/>
            </a:spcAft>
            <a:buChar char="•"/>
          </a:pPr>
          <a:r>
            <a:rPr lang="en-US" sz="2000" kern="1200" dirty="0"/>
            <a:t>Spring boot </a:t>
          </a:r>
          <a:endParaRPr lang="en-IN" sz="2000" kern="1200" dirty="0"/>
        </a:p>
        <a:p>
          <a:pPr marL="228600" lvl="1" indent="-228600" algn="l" defTabSz="889000">
            <a:lnSpc>
              <a:spcPct val="90000"/>
            </a:lnSpc>
            <a:spcBef>
              <a:spcPct val="0"/>
            </a:spcBef>
            <a:spcAft>
              <a:spcPct val="15000"/>
            </a:spcAft>
            <a:buChar char="•"/>
          </a:pPr>
          <a:r>
            <a:rPr lang="en-US" sz="2000" kern="1200" dirty="0"/>
            <a:t>Spring Web</a:t>
          </a:r>
          <a:endParaRPr lang="en-IN" sz="2000" kern="1200" dirty="0"/>
        </a:p>
        <a:p>
          <a:pPr marL="228600" lvl="1" indent="-228600" algn="l" defTabSz="889000">
            <a:lnSpc>
              <a:spcPct val="90000"/>
            </a:lnSpc>
            <a:spcBef>
              <a:spcPct val="0"/>
            </a:spcBef>
            <a:spcAft>
              <a:spcPct val="15000"/>
            </a:spcAft>
            <a:buChar char="•"/>
          </a:pPr>
          <a:r>
            <a:rPr lang="en-US" sz="2000" kern="1200" dirty="0"/>
            <a:t>ActiveMQ</a:t>
          </a:r>
          <a:endParaRPr lang="en-IN" sz="2000" kern="1200" dirty="0"/>
        </a:p>
        <a:p>
          <a:pPr marL="228600" lvl="1" indent="-228600" algn="l" defTabSz="889000">
            <a:lnSpc>
              <a:spcPct val="90000"/>
            </a:lnSpc>
            <a:spcBef>
              <a:spcPct val="0"/>
            </a:spcBef>
            <a:spcAft>
              <a:spcPct val="15000"/>
            </a:spcAft>
            <a:buChar char="•"/>
          </a:pPr>
          <a:r>
            <a:rPr lang="en-US" sz="2000" kern="1200" dirty="0"/>
            <a:t>JMS</a:t>
          </a:r>
          <a:endParaRPr lang="en-IN" sz="2000" kern="1200" dirty="0"/>
        </a:p>
        <a:p>
          <a:pPr marL="228600" lvl="1" indent="-228600" algn="l" defTabSz="889000">
            <a:lnSpc>
              <a:spcPct val="90000"/>
            </a:lnSpc>
            <a:spcBef>
              <a:spcPct val="0"/>
            </a:spcBef>
            <a:spcAft>
              <a:spcPct val="15000"/>
            </a:spcAft>
            <a:buChar char="•"/>
          </a:pPr>
          <a:r>
            <a:rPr lang="en-US" sz="2000" kern="1200" dirty="0"/>
            <a:t>Hibernate</a:t>
          </a:r>
          <a:endParaRPr lang="en-IN" sz="2000" kern="1200" dirty="0"/>
        </a:p>
        <a:p>
          <a:pPr marL="228600" lvl="1" indent="-228600" algn="l" defTabSz="889000">
            <a:lnSpc>
              <a:spcPct val="90000"/>
            </a:lnSpc>
            <a:spcBef>
              <a:spcPct val="0"/>
            </a:spcBef>
            <a:spcAft>
              <a:spcPct val="15000"/>
            </a:spcAft>
            <a:buChar char="•"/>
          </a:pPr>
          <a:r>
            <a:rPr lang="en-US" sz="2000" kern="1200" dirty="0"/>
            <a:t>Spring Data JPA</a:t>
          </a:r>
          <a:endParaRPr lang="en-IN" sz="2000" kern="1200" dirty="0"/>
        </a:p>
        <a:p>
          <a:pPr marL="228600" lvl="1" indent="-228600" algn="l" defTabSz="889000">
            <a:lnSpc>
              <a:spcPct val="90000"/>
            </a:lnSpc>
            <a:spcBef>
              <a:spcPct val="0"/>
            </a:spcBef>
            <a:spcAft>
              <a:spcPct val="15000"/>
            </a:spcAft>
            <a:buChar char="•"/>
          </a:pPr>
          <a:r>
            <a:rPr lang="en-US" sz="2000" kern="1200" dirty="0"/>
            <a:t>Jwt tokens</a:t>
          </a:r>
          <a:endParaRPr lang="en-IN" sz="2000" kern="1200" dirty="0"/>
        </a:p>
        <a:p>
          <a:pPr marL="228600" lvl="1" indent="-228600" algn="l" defTabSz="889000">
            <a:lnSpc>
              <a:spcPct val="90000"/>
            </a:lnSpc>
            <a:spcBef>
              <a:spcPct val="0"/>
            </a:spcBef>
            <a:spcAft>
              <a:spcPct val="15000"/>
            </a:spcAft>
            <a:buChar char="•"/>
          </a:pPr>
          <a:r>
            <a:rPr lang="en-US" sz="2000" kern="1200" dirty="0"/>
            <a:t> Tomcat Server</a:t>
          </a:r>
          <a:endParaRPr lang="en-IN" sz="2000" kern="1200" dirty="0"/>
        </a:p>
        <a:p>
          <a:pPr marL="228600" lvl="1" indent="-228600" algn="l" defTabSz="889000">
            <a:lnSpc>
              <a:spcPct val="90000"/>
            </a:lnSpc>
            <a:spcBef>
              <a:spcPct val="0"/>
            </a:spcBef>
            <a:spcAft>
              <a:spcPct val="15000"/>
            </a:spcAft>
            <a:buChar char="•"/>
          </a:pPr>
          <a:r>
            <a:rPr lang="en-US" sz="2000" kern="1200" dirty="0"/>
            <a:t>Maven</a:t>
          </a:r>
          <a:endParaRPr lang="en-IN" sz="2000" kern="1200" dirty="0"/>
        </a:p>
        <a:p>
          <a:pPr marL="228600" lvl="1" indent="-228600" algn="l" defTabSz="889000">
            <a:lnSpc>
              <a:spcPct val="90000"/>
            </a:lnSpc>
            <a:spcBef>
              <a:spcPct val="0"/>
            </a:spcBef>
            <a:spcAft>
              <a:spcPct val="15000"/>
            </a:spcAft>
            <a:buChar char="•"/>
          </a:pPr>
          <a:r>
            <a:rPr lang="en-US" sz="2000" kern="1200" dirty="0"/>
            <a:t>Other Libs </a:t>
          </a:r>
          <a:r>
            <a:rPr lang="en-US" sz="1600" kern="1200" dirty="0"/>
            <a:t>(Spring security, log 4j, swagger, gjson etc) </a:t>
          </a:r>
          <a:endParaRPr lang="en-IN" sz="1600" kern="1200" dirty="0"/>
        </a:p>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endParaRPr lang="en-IN" sz="2000" kern="1200" dirty="0"/>
        </a:p>
        <a:p>
          <a:pPr marL="228600" lvl="1" indent="-228600" algn="l" defTabSz="889000">
            <a:lnSpc>
              <a:spcPct val="90000"/>
            </a:lnSpc>
            <a:spcBef>
              <a:spcPct val="0"/>
            </a:spcBef>
            <a:spcAft>
              <a:spcPct val="15000"/>
            </a:spcAft>
            <a:buChar char="•"/>
          </a:pPr>
          <a:endParaRPr lang="en-IN" sz="2000" kern="1200" dirty="0"/>
        </a:p>
      </dsp:txBody>
      <dsp:txXfrm>
        <a:off x="4680759" y="1018197"/>
        <a:ext cx="2774059" cy="4613554"/>
      </dsp:txXfrm>
    </dsp:sp>
    <dsp:sp modelId="{8C01AB51-67EF-47EC-AF90-23001B374C6E}">
      <dsp:nvSpPr>
        <dsp:cNvPr id="0" name=""/>
        <dsp:cNvSpPr/>
      </dsp:nvSpPr>
      <dsp:spPr>
        <a:xfrm>
          <a:off x="4123838" y="283061"/>
          <a:ext cx="1113842" cy="1113842"/>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dsp:style>
    </dsp:sp>
    <dsp:sp modelId="{1CC251AA-2C38-4CA2-9837-E4DDE549D5B4}">
      <dsp:nvSpPr>
        <dsp:cNvPr id="0" name=""/>
        <dsp:cNvSpPr/>
      </dsp:nvSpPr>
      <dsp:spPr>
        <a:xfrm rot="16200000">
          <a:off x="6149037" y="3046514"/>
          <a:ext cx="4613554" cy="556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91174" bIns="0" numCol="1" spcCol="1270" anchor="t" anchorCtr="0">
          <a:noAutofit/>
        </a:bodyPr>
        <a:lstStyle/>
        <a:p>
          <a:pPr marL="0" lvl="0" indent="0" algn="r" defTabSz="1733550">
            <a:lnSpc>
              <a:spcPct val="90000"/>
            </a:lnSpc>
            <a:spcBef>
              <a:spcPct val="0"/>
            </a:spcBef>
            <a:spcAft>
              <a:spcPct val="35000"/>
            </a:spcAft>
            <a:buNone/>
          </a:pPr>
          <a:r>
            <a:rPr lang="en-US" sz="3900" kern="1200" dirty="0"/>
            <a:t>Database</a:t>
          </a:r>
          <a:endParaRPr lang="en-IN" sz="3900" kern="1200" dirty="0"/>
        </a:p>
      </dsp:txBody>
      <dsp:txXfrm>
        <a:off x="6149037" y="3046514"/>
        <a:ext cx="4613554" cy="556921"/>
      </dsp:txXfrm>
    </dsp:sp>
    <dsp:sp modelId="{B8FC8A30-1598-4C6E-848F-FB9B16D275BB}">
      <dsp:nvSpPr>
        <dsp:cNvPr id="0" name=""/>
        <dsp:cNvSpPr/>
      </dsp:nvSpPr>
      <dsp:spPr>
        <a:xfrm>
          <a:off x="8734275" y="1018197"/>
          <a:ext cx="2774059" cy="4613554"/>
        </a:xfrm>
        <a:prstGeom prst="rect">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491174"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Sql Server</a:t>
          </a:r>
          <a:endParaRPr lang="en-IN" sz="2000" kern="1200" dirty="0"/>
        </a:p>
        <a:p>
          <a:pPr marL="228600" lvl="1" indent="-228600" algn="l" defTabSz="889000">
            <a:lnSpc>
              <a:spcPct val="90000"/>
            </a:lnSpc>
            <a:spcBef>
              <a:spcPct val="0"/>
            </a:spcBef>
            <a:spcAft>
              <a:spcPct val="15000"/>
            </a:spcAft>
            <a:buChar char="•"/>
          </a:pPr>
          <a:r>
            <a:rPr lang="en-US" sz="2000" kern="1200" dirty="0"/>
            <a:t>My Sql</a:t>
          </a:r>
          <a:endParaRPr lang="en-IN" sz="2000" kern="1200" dirty="0"/>
        </a:p>
        <a:p>
          <a:pPr marL="228600" lvl="1" indent="-228600" algn="l" defTabSz="889000">
            <a:lnSpc>
              <a:spcPct val="90000"/>
            </a:lnSpc>
            <a:spcBef>
              <a:spcPct val="0"/>
            </a:spcBef>
            <a:spcAft>
              <a:spcPct val="15000"/>
            </a:spcAft>
            <a:buChar char="•"/>
          </a:pPr>
          <a:r>
            <a:rPr lang="en-US" sz="2000" kern="1200" dirty="0"/>
            <a:t>No SQL’s                      </a:t>
          </a:r>
          <a:endParaRPr lang="en-IN" sz="2000" kern="1200" dirty="0"/>
        </a:p>
        <a:p>
          <a:pPr marL="228600" lvl="1" indent="-228600" algn="l" defTabSz="889000">
            <a:lnSpc>
              <a:spcPct val="90000"/>
            </a:lnSpc>
            <a:spcBef>
              <a:spcPct val="0"/>
            </a:spcBef>
            <a:spcAft>
              <a:spcPct val="15000"/>
            </a:spcAft>
            <a:buChar char="•"/>
          </a:pPr>
          <a:r>
            <a:rPr lang="en-US" sz="2000" kern="1200" dirty="0"/>
            <a:t>Mongo Db etc</a:t>
          </a:r>
          <a:endParaRPr lang="en-IN" sz="2000" kern="1200" dirty="0"/>
        </a:p>
      </dsp:txBody>
      <dsp:txXfrm>
        <a:off x="8734275" y="1018197"/>
        <a:ext cx="2774059" cy="4613554"/>
      </dsp:txXfrm>
    </dsp:sp>
    <dsp:sp modelId="{AA825AD8-1274-4B7D-A1E3-32F77971E5DA}">
      <dsp:nvSpPr>
        <dsp:cNvPr id="0" name=""/>
        <dsp:cNvSpPr/>
      </dsp:nvSpPr>
      <dsp:spPr>
        <a:xfrm>
          <a:off x="8177354" y="283061"/>
          <a:ext cx="1113842" cy="1113842"/>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881B-6648-441D-80C2-B172A6A81F9E}">
      <dsp:nvSpPr>
        <dsp:cNvPr id="0" name=""/>
        <dsp:cNvSpPr/>
      </dsp:nvSpPr>
      <dsp:spPr>
        <a:xfrm>
          <a:off x="10053792" y="700620"/>
          <a:ext cx="1856623" cy="185627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110DA-CDFD-49F7-B399-9A82B24BC423}">
      <dsp:nvSpPr>
        <dsp:cNvPr id="0" name=""/>
        <dsp:cNvSpPr/>
      </dsp:nvSpPr>
      <dsp:spPr>
        <a:xfrm>
          <a:off x="10116309" y="762507"/>
          <a:ext cx="1732770" cy="1732497"/>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Web/</a:t>
          </a:r>
        </a:p>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Mobile</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10364016" y="1010053"/>
        <a:ext cx="1237356" cy="1237405"/>
      </dsp:txXfrm>
    </dsp:sp>
    <dsp:sp modelId="{C779364F-A7F0-42B7-A723-393DFEE6CDAD}">
      <dsp:nvSpPr>
        <dsp:cNvPr id="0" name=""/>
        <dsp:cNvSpPr/>
      </dsp:nvSpPr>
      <dsp:spPr>
        <a:xfrm rot="2700000">
          <a:off x="8135962" y="700412"/>
          <a:ext cx="1856362" cy="1856362"/>
        </a:xfrm>
        <a:prstGeom prst="teardrop">
          <a:avLst>
            <a:gd name="adj" fmla="val 100000"/>
          </a:avLst>
        </a:prstGeom>
        <a:solidFill>
          <a:schemeClr val="accent3">
            <a:hueOff val="-991753"/>
            <a:satOff val="162"/>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45C22-6B45-432F-8659-5D8F9931F32D}">
      <dsp:nvSpPr>
        <dsp:cNvPr id="0" name=""/>
        <dsp:cNvSpPr/>
      </dsp:nvSpPr>
      <dsp:spPr>
        <a:xfrm>
          <a:off x="8198348" y="762507"/>
          <a:ext cx="1732770" cy="1732497"/>
        </a:xfrm>
        <a:prstGeom prst="ellipse">
          <a:avLst/>
        </a:prstGeom>
        <a:solidFill>
          <a:schemeClr val="lt1">
            <a:alpha val="90000"/>
            <a:hueOff val="0"/>
            <a:satOff val="0"/>
            <a:lumOff val="0"/>
            <a:alphaOff val="0"/>
          </a:schemeClr>
        </a:solidFill>
        <a:ln w="19050" cap="rnd" cmpd="sng" algn="ctr">
          <a:solidFill>
            <a:schemeClr val="accent3">
              <a:hueOff val="-991753"/>
              <a:satOff val="162"/>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Angular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8446055" y="1010053"/>
        <a:ext cx="1237356" cy="1237405"/>
      </dsp:txXfrm>
    </dsp:sp>
    <dsp:sp modelId="{569A9EEE-469C-45FC-86E9-15CF809E9EA1}">
      <dsp:nvSpPr>
        <dsp:cNvPr id="0" name=""/>
        <dsp:cNvSpPr/>
      </dsp:nvSpPr>
      <dsp:spPr>
        <a:xfrm rot="2700000">
          <a:off x="6218001" y="700412"/>
          <a:ext cx="1856362" cy="1856362"/>
        </a:xfrm>
        <a:prstGeom prst="teardrop">
          <a:avLst>
            <a:gd name="adj" fmla="val 100000"/>
          </a:avLst>
        </a:prstGeom>
        <a:solidFill>
          <a:schemeClr val="accent3">
            <a:hueOff val="-1983507"/>
            <a:satOff val="323"/>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F7C96-54BE-4647-AAD5-8BE3D8F06282}">
      <dsp:nvSpPr>
        <dsp:cNvPr id="0" name=""/>
        <dsp:cNvSpPr/>
      </dsp:nvSpPr>
      <dsp:spPr>
        <a:xfrm>
          <a:off x="6280387" y="762507"/>
          <a:ext cx="1732770" cy="1732497"/>
        </a:xfrm>
        <a:prstGeom prst="ellipse">
          <a:avLst/>
        </a:prstGeom>
        <a:solidFill>
          <a:schemeClr val="lt1">
            <a:alpha val="90000"/>
            <a:hueOff val="0"/>
            <a:satOff val="0"/>
            <a:lumOff val="0"/>
            <a:alphaOff val="0"/>
          </a:schemeClr>
        </a:solidFill>
        <a:ln w="19050" cap="rnd" cmpd="sng" algn="ctr">
          <a:solidFill>
            <a:schemeClr val="accent3">
              <a:hueOff val="-1983507"/>
              <a:satOff val="323"/>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Spring boot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6528094" y="1010053"/>
        <a:ext cx="1237356" cy="1237405"/>
      </dsp:txXfrm>
    </dsp:sp>
    <dsp:sp modelId="{9E7CC213-9F5C-48FA-B4B2-29B1D18CB115}">
      <dsp:nvSpPr>
        <dsp:cNvPr id="0" name=""/>
        <dsp:cNvSpPr/>
      </dsp:nvSpPr>
      <dsp:spPr>
        <a:xfrm rot="2700000">
          <a:off x="4300040" y="700412"/>
          <a:ext cx="1856362" cy="1856362"/>
        </a:xfrm>
        <a:prstGeom prst="teardrop">
          <a:avLst>
            <a:gd name="adj" fmla="val 100000"/>
          </a:avLst>
        </a:prstGeom>
        <a:solidFill>
          <a:schemeClr val="accent3">
            <a:hueOff val="-2975260"/>
            <a:satOff val="485"/>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57435-13D8-49C2-97C2-F0536C0283AB}">
      <dsp:nvSpPr>
        <dsp:cNvPr id="0" name=""/>
        <dsp:cNvSpPr/>
      </dsp:nvSpPr>
      <dsp:spPr>
        <a:xfrm>
          <a:off x="4362426" y="762507"/>
          <a:ext cx="1732770" cy="1732497"/>
        </a:xfrm>
        <a:prstGeom prst="ellipse">
          <a:avLst/>
        </a:prstGeom>
        <a:solidFill>
          <a:schemeClr val="lt1">
            <a:alpha val="90000"/>
            <a:hueOff val="0"/>
            <a:satOff val="0"/>
            <a:lumOff val="0"/>
            <a:alphaOff val="0"/>
          </a:schemeClr>
        </a:solidFill>
        <a:ln w="19050" cap="rnd" cmpd="sng" algn="ctr">
          <a:solidFill>
            <a:schemeClr val="accent3">
              <a:hueOff val="-2975260"/>
              <a:satOff val="485"/>
              <a:lumOff val="1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Spring boot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4608954" y="1010053"/>
        <a:ext cx="1237356" cy="1237405"/>
      </dsp:txXfrm>
    </dsp:sp>
    <dsp:sp modelId="{F172669A-93E8-499C-AB79-F62A322F58A6}">
      <dsp:nvSpPr>
        <dsp:cNvPr id="0" name=""/>
        <dsp:cNvSpPr/>
      </dsp:nvSpPr>
      <dsp:spPr>
        <a:xfrm rot="2700000">
          <a:off x="2382080" y="700412"/>
          <a:ext cx="1856362" cy="1856362"/>
        </a:xfrm>
        <a:prstGeom prst="teardrop">
          <a:avLst>
            <a:gd name="adj" fmla="val 100000"/>
          </a:avLst>
        </a:prstGeom>
        <a:solidFill>
          <a:schemeClr val="accent3">
            <a:hueOff val="-3967013"/>
            <a:satOff val="646"/>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844A20-B613-44C2-8A18-FA9C4ECD6497}">
      <dsp:nvSpPr>
        <dsp:cNvPr id="0" name=""/>
        <dsp:cNvSpPr/>
      </dsp:nvSpPr>
      <dsp:spPr>
        <a:xfrm>
          <a:off x="2444465" y="762507"/>
          <a:ext cx="1732770" cy="1732497"/>
        </a:xfrm>
        <a:prstGeom prst="ellipse">
          <a:avLst/>
        </a:prstGeom>
        <a:solidFill>
          <a:schemeClr val="lt1">
            <a:alpha val="90000"/>
            <a:hueOff val="0"/>
            <a:satOff val="0"/>
            <a:lumOff val="0"/>
            <a:alphaOff val="0"/>
          </a:schemeClr>
        </a:solidFill>
        <a:ln w="19050" cap="rnd" cmpd="sng" algn="ctr">
          <a:solidFill>
            <a:schemeClr val="accent3">
              <a:hueOff val="-3967013"/>
              <a:satOff val="646"/>
              <a:lumOff val="2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Angular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2690993" y="1010053"/>
        <a:ext cx="1237356" cy="1237405"/>
      </dsp:txXfrm>
    </dsp:sp>
    <dsp:sp modelId="{343CB99B-195F-46BD-91C8-CD8AF845FCF9}">
      <dsp:nvSpPr>
        <dsp:cNvPr id="0" name=""/>
        <dsp:cNvSpPr/>
      </dsp:nvSpPr>
      <dsp:spPr>
        <a:xfrm rot="2700000">
          <a:off x="464119" y="700412"/>
          <a:ext cx="1856362" cy="1856362"/>
        </a:xfrm>
        <a:prstGeom prst="teardrop">
          <a:avLst>
            <a:gd name="adj" fmla="val 100000"/>
          </a:avLst>
        </a:prstGeom>
        <a:solidFill>
          <a:schemeClr val="accent3">
            <a:hueOff val="-4958767"/>
            <a:satOff val="808"/>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5AEFA-13E4-4472-88FA-4F53CBE6C6AA}">
      <dsp:nvSpPr>
        <dsp:cNvPr id="0" name=""/>
        <dsp:cNvSpPr/>
      </dsp:nvSpPr>
      <dsp:spPr>
        <a:xfrm>
          <a:off x="525325" y="762507"/>
          <a:ext cx="1732770" cy="1732497"/>
        </a:xfrm>
        <a:prstGeom prst="ellipse">
          <a:avLst/>
        </a:prstGeom>
        <a:solidFill>
          <a:schemeClr val="lt1">
            <a:alpha val="90000"/>
            <a:hueOff val="0"/>
            <a:satOff val="0"/>
            <a:lumOff val="0"/>
            <a:alphaOff val="0"/>
          </a:schemeClr>
        </a:solidFill>
        <a:ln w="19050" cap="rnd" cmpd="sng" algn="ctr">
          <a:solidFill>
            <a:schemeClr val="accent3">
              <a:hueOff val="-4958767"/>
              <a:satOff val="808"/>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solidFill>
                <a:schemeClr val="accent1"/>
              </a:solidFill>
              <a:effectLst>
                <a:outerShdw blurRad="38100" dist="25400" dir="5400000" algn="ctr" rotWithShape="0">
                  <a:srgbClr val="6E747A">
                    <a:alpha val="43000"/>
                  </a:srgbClr>
                </a:outerShdw>
              </a:effectLst>
            </a:rPr>
            <a:t>Web/ Mobile</a:t>
          </a:r>
          <a:endParaRPr lang="en-IN" sz="2400" b="0" kern="1200" cap="none" spc="0" dirty="0">
            <a:ln w="0"/>
            <a:solidFill>
              <a:schemeClr val="accent1"/>
            </a:solidFill>
            <a:effectLst>
              <a:outerShdw blurRad="38100" dist="25400" dir="5400000" algn="ctr" rotWithShape="0">
                <a:srgbClr val="6E747A">
                  <a:alpha val="43000"/>
                </a:srgbClr>
              </a:outerShdw>
            </a:effectLst>
          </a:endParaRPr>
        </a:p>
      </dsp:txBody>
      <dsp:txXfrm>
        <a:off x="773032" y="1010053"/>
        <a:ext cx="1237356" cy="1237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881B-6648-441D-80C2-B172A6A81F9E}">
      <dsp:nvSpPr>
        <dsp:cNvPr id="0" name=""/>
        <dsp:cNvSpPr/>
      </dsp:nvSpPr>
      <dsp:spPr>
        <a:xfrm>
          <a:off x="10053792" y="700620"/>
          <a:ext cx="1856623" cy="185627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110DA-CDFD-49F7-B399-9A82B24BC423}">
      <dsp:nvSpPr>
        <dsp:cNvPr id="0" name=""/>
        <dsp:cNvSpPr/>
      </dsp:nvSpPr>
      <dsp:spPr>
        <a:xfrm>
          <a:off x="10116309" y="762507"/>
          <a:ext cx="1732770" cy="1732497"/>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Web/</a:t>
          </a:r>
        </a:p>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Mobile</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10364016" y="1010053"/>
        <a:ext cx="1237356" cy="1237405"/>
      </dsp:txXfrm>
    </dsp:sp>
    <dsp:sp modelId="{C779364F-A7F0-42B7-A723-393DFEE6CDAD}">
      <dsp:nvSpPr>
        <dsp:cNvPr id="0" name=""/>
        <dsp:cNvSpPr/>
      </dsp:nvSpPr>
      <dsp:spPr>
        <a:xfrm rot="2700000">
          <a:off x="8135962" y="700412"/>
          <a:ext cx="1856362" cy="1856362"/>
        </a:xfrm>
        <a:prstGeom prst="teardrop">
          <a:avLst>
            <a:gd name="adj" fmla="val 100000"/>
          </a:avLst>
        </a:prstGeom>
        <a:solidFill>
          <a:schemeClr val="accent3">
            <a:hueOff val="-991753"/>
            <a:satOff val="162"/>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45C22-6B45-432F-8659-5D8F9931F32D}">
      <dsp:nvSpPr>
        <dsp:cNvPr id="0" name=""/>
        <dsp:cNvSpPr/>
      </dsp:nvSpPr>
      <dsp:spPr>
        <a:xfrm>
          <a:off x="8198348" y="762507"/>
          <a:ext cx="1732770" cy="1732497"/>
        </a:xfrm>
        <a:prstGeom prst="ellipse">
          <a:avLst/>
        </a:prstGeom>
        <a:solidFill>
          <a:schemeClr val="lt1">
            <a:alpha val="90000"/>
            <a:hueOff val="0"/>
            <a:satOff val="0"/>
            <a:lumOff val="0"/>
            <a:alphaOff val="0"/>
          </a:schemeClr>
        </a:solidFill>
        <a:ln w="19050" cap="rnd" cmpd="sng" algn="ctr">
          <a:solidFill>
            <a:schemeClr val="accent3">
              <a:hueOff val="-991753"/>
              <a:satOff val="162"/>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Angular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8446055" y="1010053"/>
        <a:ext cx="1237356" cy="1237405"/>
      </dsp:txXfrm>
    </dsp:sp>
    <dsp:sp modelId="{569A9EEE-469C-45FC-86E9-15CF809E9EA1}">
      <dsp:nvSpPr>
        <dsp:cNvPr id="0" name=""/>
        <dsp:cNvSpPr/>
      </dsp:nvSpPr>
      <dsp:spPr>
        <a:xfrm rot="2700000">
          <a:off x="6218001" y="700412"/>
          <a:ext cx="1856362" cy="1856362"/>
        </a:xfrm>
        <a:prstGeom prst="teardrop">
          <a:avLst>
            <a:gd name="adj" fmla="val 100000"/>
          </a:avLst>
        </a:prstGeom>
        <a:solidFill>
          <a:schemeClr val="accent3">
            <a:hueOff val="-1983507"/>
            <a:satOff val="323"/>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F7C96-54BE-4647-AAD5-8BE3D8F06282}">
      <dsp:nvSpPr>
        <dsp:cNvPr id="0" name=""/>
        <dsp:cNvSpPr/>
      </dsp:nvSpPr>
      <dsp:spPr>
        <a:xfrm>
          <a:off x="6280387" y="762507"/>
          <a:ext cx="1732770" cy="1732497"/>
        </a:xfrm>
        <a:prstGeom prst="ellipse">
          <a:avLst/>
        </a:prstGeom>
        <a:solidFill>
          <a:schemeClr val="lt1">
            <a:alpha val="90000"/>
            <a:hueOff val="0"/>
            <a:satOff val="0"/>
            <a:lumOff val="0"/>
            <a:alphaOff val="0"/>
          </a:schemeClr>
        </a:solidFill>
        <a:ln w="19050" cap="rnd" cmpd="sng" algn="ctr">
          <a:solidFill>
            <a:schemeClr val="accent3">
              <a:hueOff val="-1983507"/>
              <a:satOff val="323"/>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Spring</a:t>
          </a:r>
        </a:p>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boot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6528094" y="1010053"/>
        <a:ext cx="1237356" cy="1237405"/>
      </dsp:txXfrm>
    </dsp:sp>
    <dsp:sp modelId="{9E7CC213-9F5C-48FA-B4B2-29B1D18CB115}">
      <dsp:nvSpPr>
        <dsp:cNvPr id="0" name=""/>
        <dsp:cNvSpPr/>
      </dsp:nvSpPr>
      <dsp:spPr>
        <a:xfrm rot="2700000">
          <a:off x="4300040" y="700412"/>
          <a:ext cx="1856362" cy="1856362"/>
        </a:xfrm>
        <a:prstGeom prst="teardrop">
          <a:avLst>
            <a:gd name="adj" fmla="val 100000"/>
          </a:avLst>
        </a:prstGeom>
        <a:solidFill>
          <a:schemeClr val="accent3">
            <a:hueOff val="-2975260"/>
            <a:satOff val="485"/>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57435-13D8-49C2-97C2-F0536C0283AB}">
      <dsp:nvSpPr>
        <dsp:cNvPr id="0" name=""/>
        <dsp:cNvSpPr/>
      </dsp:nvSpPr>
      <dsp:spPr>
        <a:xfrm>
          <a:off x="4362426" y="762507"/>
          <a:ext cx="1732770" cy="1732497"/>
        </a:xfrm>
        <a:prstGeom prst="ellipse">
          <a:avLst/>
        </a:prstGeom>
        <a:solidFill>
          <a:schemeClr val="lt1">
            <a:alpha val="90000"/>
            <a:hueOff val="0"/>
            <a:satOff val="0"/>
            <a:lumOff val="0"/>
            <a:alphaOff val="0"/>
          </a:schemeClr>
        </a:solidFill>
        <a:ln w="19050" cap="rnd" cmpd="sng" algn="ctr">
          <a:solidFill>
            <a:schemeClr val="accent3">
              <a:hueOff val="-2975260"/>
              <a:satOff val="485"/>
              <a:lumOff val="1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Spring boot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4608954" y="1010053"/>
        <a:ext cx="1237356" cy="1237405"/>
      </dsp:txXfrm>
    </dsp:sp>
    <dsp:sp modelId="{F172669A-93E8-499C-AB79-F62A322F58A6}">
      <dsp:nvSpPr>
        <dsp:cNvPr id="0" name=""/>
        <dsp:cNvSpPr/>
      </dsp:nvSpPr>
      <dsp:spPr>
        <a:xfrm rot="2700000">
          <a:off x="2382080" y="700412"/>
          <a:ext cx="1856362" cy="1856362"/>
        </a:xfrm>
        <a:prstGeom prst="teardrop">
          <a:avLst>
            <a:gd name="adj" fmla="val 100000"/>
          </a:avLst>
        </a:prstGeom>
        <a:solidFill>
          <a:schemeClr val="accent3">
            <a:hueOff val="-3967013"/>
            <a:satOff val="646"/>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844A20-B613-44C2-8A18-FA9C4ECD6497}">
      <dsp:nvSpPr>
        <dsp:cNvPr id="0" name=""/>
        <dsp:cNvSpPr/>
      </dsp:nvSpPr>
      <dsp:spPr>
        <a:xfrm>
          <a:off x="2444465" y="762507"/>
          <a:ext cx="1732770" cy="1732497"/>
        </a:xfrm>
        <a:prstGeom prst="ellipse">
          <a:avLst/>
        </a:prstGeom>
        <a:solidFill>
          <a:schemeClr val="lt1">
            <a:alpha val="90000"/>
            <a:hueOff val="0"/>
            <a:satOff val="0"/>
            <a:lumOff val="0"/>
            <a:alphaOff val="0"/>
          </a:schemeClr>
        </a:solidFill>
        <a:ln w="19050" cap="rnd" cmpd="sng" algn="ctr">
          <a:solidFill>
            <a:schemeClr val="accent3">
              <a:hueOff val="-3967013"/>
              <a:satOff val="646"/>
              <a:lumOff val="2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accent1"/>
              </a:solidFill>
              <a:effectLst>
                <a:outerShdw blurRad="38100" dist="25400" dir="5400000" algn="ctr" rotWithShape="0">
                  <a:srgbClr val="6E747A">
                    <a:alpha val="43000"/>
                  </a:srgbClr>
                </a:outerShdw>
              </a:effectLst>
            </a:rPr>
            <a:t>Angular App</a:t>
          </a:r>
          <a:endParaRPr lang="en-IN" sz="2300" b="0" kern="1200" cap="none" spc="0" dirty="0">
            <a:ln w="0"/>
            <a:solidFill>
              <a:schemeClr val="accent1"/>
            </a:solidFill>
            <a:effectLst>
              <a:outerShdw blurRad="38100" dist="25400" dir="5400000" algn="ctr" rotWithShape="0">
                <a:srgbClr val="6E747A">
                  <a:alpha val="43000"/>
                </a:srgbClr>
              </a:outerShdw>
            </a:effectLst>
          </a:endParaRPr>
        </a:p>
      </dsp:txBody>
      <dsp:txXfrm>
        <a:off x="2690993" y="1010053"/>
        <a:ext cx="1237356" cy="1237405"/>
      </dsp:txXfrm>
    </dsp:sp>
    <dsp:sp modelId="{343CB99B-195F-46BD-91C8-CD8AF845FCF9}">
      <dsp:nvSpPr>
        <dsp:cNvPr id="0" name=""/>
        <dsp:cNvSpPr/>
      </dsp:nvSpPr>
      <dsp:spPr>
        <a:xfrm rot="2700000">
          <a:off x="464119" y="700412"/>
          <a:ext cx="1856362" cy="1856362"/>
        </a:xfrm>
        <a:prstGeom prst="teardrop">
          <a:avLst>
            <a:gd name="adj" fmla="val 100000"/>
          </a:avLst>
        </a:prstGeom>
        <a:solidFill>
          <a:schemeClr val="accent3">
            <a:hueOff val="-4958767"/>
            <a:satOff val="808"/>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5AEFA-13E4-4472-88FA-4F53CBE6C6AA}">
      <dsp:nvSpPr>
        <dsp:cNvPr id="0" name=""/>
        <dsp:cNvSpPr/>
      </dsp:nvSpPr>
      <dsp:spPr>
        <a:xfrm>
          <a:off x="525325" y="762507"/>
          <a:ext cx="1732770" cy="1732497"/>
        </a:xfrm>
        <a:prstGeom prst="ellipse">
          <a:avLst/>
        </a:prstGeom>
        <a:solidFill>
          <a:schemeClr val="lt1">
            <a:alpha val="90000"/>
            <a:hueOff val="0"/>
            <a:satOff val="0"/>
            <a:lumOff val="0"/>
            <a:alphaOff val="0"/>
          </a:schemeClr>
        </a:solidFill>
        <a:ln w="19050" cap="rnd" cmpd="sng" algn="ctr">
          <a:solidFill>
            <a:schemeClr val="accent3">
              <a:hueOff val="-4958767"/>
              <a:satOff val="808"/>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solidFill>
                <a:schemeClr val="accent1"/>
              </a:solidFill>
              <a:effectLst>
                <a:outerShdw blurRad="38100" dist="25400" dir="5400000" algn="ctr" rotWithShape="0">
                  <a:srgbClr val="6E747A">
                    <a:alpha val="43000"/>
                  </a:srgbClr>
                </a:outerShdw>
              </a:effectLst>
            </a:rPr>
            <a:t>Web/ Mobile</a:t>
          </a:r>
          <a:endParaRPr lang="en-IN" sz="2400" b="0" kern="1200" cap="none" spc="0" dirty="0">
            <a:ln w="0"/>
            <a:solidFill>
              <a:schemeClr val="accent1"/>
            </a:solidFill>
            <a:effectLst>
              <a:outerShdw blurRad="38100" dist="25400" dir="5400000" algn="ctr" rotWithShape="0">
                <a:srgbClr val="6E747A">
                  <a:alpha val="43000"/>
                </a:srgbClr>
              </a:outerShdw>
            </a:effectLst>
          </a:endParaRPr>
        </a:p>
      </dsp:txBody>
      <dsp:txXfrm>
        <a:off x="773032" y="1010053"/>
        <a:ext cx="1237356" cy="1237405"/>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1846709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84DB6-5C4C-4725-8C67-644933E48FD7}"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250557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2774066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322831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391285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419223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788312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9588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191210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83828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84DB6-5C4C-4725-8C67-644933E48FD7}"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254279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84DB6-5C4C-4725-8C67-644933E48FD7}"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254072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84DB6-5C4C-4725-8C67-644933E48FD7}"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149441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84DB6-5C4C-4725-8C67-644933E48FD7}"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330323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C84DB6-5C4C-4725-8C67-644933E48FD7}"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105595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84DB6-5C4C-4725-8C67-644933E48FD7}"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26254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84DB6-5C4C-4725-8C67-644933E48FD7}"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15B3D-BB3E-4001-AF24-3E78FD4F6CCF}" type="slidenum">
              <a:rPr lang="en-IN" smtClean="0"/>
              <a:t>‹#›</a:t>
            </a:fld>
            <a:endParaRPr lang="en-IN"/>
          </a:p>
        </p:txBody>
      </p:sp>
    </p:spTree>
    <p:extLst>
      <p:ext uri="{BB962C8B-B14F-4D97-AF65-F5344CB8AC3E}">
        <p14:creationId xmlns:p14="http://schemas.microsoft.com/office/powerpoint/2010/main" val="161340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C84DB6-5C4C-4725-8C67-644933E48FD7}" type="datetimeFigureOut">
              <a:rPr lang="en-IN" smtClean="0"/>
              <a:t>27-06-2022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15B3D-BB3E-4001-AF24-3E78FD4F6CCF}" type="slidenum">
              <a:rPr lang="en-IN" smtClean="0"/>
              <a:t>‹#›</a:t>
            </a:fld>
            <a:endParaRPr lang="en-IN"/>
          </a:p>
        </p:txBody>
      </p:sp>
    </p:spTree>
    <p:extLst>
      <p:ext uri="{BB962C8B-B14F-4D97-AF65-F5344CB8AC3E}">
        <p14:creationId xmlns:p14="http://schemas.microsoft.com/office/powerpoint/2010/main" val="35236817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A7C8B-B1CA-4A7D-81D0-8ED5F0E7C074}"/>
              </a:ext>
            </a:extLst>
          </p:cNvPr>
          <p:cNvSpPr/>
          <p:nvPr/>
        </p:nvSpPr>
        <p:spPr>
          <a:xfrm>
            <a:off x="170796" y="1395664"/>
            <a:ext cx="10257936" cy="307776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 Stack Information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&amp;</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POC on ActiveMQ with Spring boot</a:t>
            </a:r>
          </a:p>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(uses Angular App to send/receive messages)</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2137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Rectangle 1">
            <a:extLst>
              <a:ext uri="{FF2B5EF4-FFF2-40B4-BE49-F238E27FC236}">
                <a16:creationId xmlns:a16="http://schemas.microsoft.com/office/drawing/2014/main" id="{694634A0-1363-487B-9249-D7DCD50E9FE8}"/>
              </a:ext>
            </a:extLst>
          </p:cNvPr>
          <p:cNvSpPr/>
          <p:nvPr/>
        </p:nvSpPr>
        <p:spPr>
          <a:xfrm rot="20830613">
            <a:off x="1050852" y="2417361"/>
            <a:ext cx="4513792" cy="2819398"/>
          </a:xfrm>
          <a:prstGeom prst="rect">
            <a:avLst/>
          </a:prstGeom>
        </p:spPr>
        <p:txBody>
          <a:bodyPr vert="horz" lIns="91440" tIns="45720" rIns="91440" bIns="45720" rtlCol="0" anchor="b">
            <a:normAutofit fontScale="92500" lnSpcReduction="20000"/>
          </a:bodyPr>
          <a:lstStyle/>
          <a:p>
            <a:pPr algn="ctr">
              <a:spcBef>
                <a:spcPct val="0"/>
              </a:spcBef>
              <a:spcAft>
                <a:spcPts val="600"/>
              </a:spcAft>
            </a:pPr>
            <a:r>
              <a:rPr lang="en-US" sz="6600" cap="all" dirty="0">
                <a:ln w="3175" cmpd="sng">
                  <a:noFill/>
                </a:ln>
                <a:solidFill>
                  <a:srgbClr val="FFFFFF"/>
                </a:solidFill>
                <a:latin typeface="+mj-lt"/>
                <a:ea typeface="+mj-ea"/>
                <a:cs typeface="+mj-cs"/>
              </a:rPr>
              <a:t>Let’s </a:t>
            </a:r>
          </a:p>
          <a:p>
            <a:pPr algn="ctr">
              <a:spcBef>
                <a:spcPct val="0"/>
              </a:spcBef>
              <a:spcAft>
                <a:spcPts val="600"/>
              </a:spcAft>
            </a:pPr>
            <a:r>
              <a:rPr lang="en-US" sz="6600" cap="all" dirty="0">
                <a:ln w="3175" cmpd="sng">
                  <a:noFill/>
                </a:ln>
                <a:solidFill>
                  <a:srgbClr val="FFFFFF"/>
                </a:solidFill>
                <a:latin typeface="+mj-lt"/>
                <a:ea typeface="+mj-ea"/>
                <a:cs typeface="+mj-cs"/>
              </a:rPr>
              <a:t>See </a:t>
            </a:r>
          </a:p>
          <a:p>
            <a:pPr algn="ctr">
              <a:spcBef>
                <a:spcPct val="0"/>
              </a:spcBef>
              <a:spcAft>
                <a:spcPts val="600"/>
              </a:spcAft>
            </a:pPr>
            <a:r>
              <a:rPr lang="en-US" sz="6600" cap="all" dirty="0">
                <a:ln w="3175" cmpd="sng">
                  <a:noFill/>
                </a:ln>
                <a:solidFill>
                  <a:srgbClr val="FFFFFF"/>
                </a:solidFill>
                <a:latin typeface="+mj-lt"/>
                <a:ea typeface="+mj-ea"/>
                <a:cs typeface="+mj-cs"/>
              </a:rPr>
              <a:t>Demo</a:t>
            </a:r>
          </a:p>
          <a:p>
            <a:pPr algn="ctr">
              <a:spcBef>
                <a:spcPct val="0"/>
              </a:spcBef>
              <a:spcAft>
                <a:spcPts val="600"/>
              </a:spcAft>
            </a:pPr>
            <a:endParaRPr lang="en-US" sz="6600" cap="all" dirty="0">
              <a:ln w="3175" cmpd="sng">
                <a:noFill/>
              </a:ln>
              <a:solidFill>
                <a:srgbClr val="FFFFFF"/>
              </a:solidFill>
              <a:latin typeface="+mj-lt"/>
              <a:ea typeface="+mj-ea"/>
              <a:cs typeface="+mj-cs"/>
            </a:endParaRP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Graphic 3" descr="Presentation with checklist with solid fill">
            <a:extLst>
              <a:ext uri="{FF2B5EF4-FFF2-40B4-BE49-F238E27FC236}">
                <a16:creationId xmlns:a16="http://schemas.microsoft.com/office/drawing/2014/main" id="{7AC701B0-8077-4859-892C-77222162B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6206" y="2002844"/>
            <a:ext cx="3875705" cy="3875705"/>
          </a:xfrm>
          <a:prstGeom prst="rect">
            <a:avLst/>
          </a:prstGeom>
        </p:spPr>
      </p:pic>
    </p:spTree>
    <p:extLst>
      <p:ext uri="{BB962C8B-B14F-4D97-AF65-F5344CB8AC3E}">
        <p14:creationId xmlns:p14="http://schemas.microsoft.com/office/powerpoint/2010/main" val="195384916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brightnessContrast bright="7000"/>
                    </a14:imgEffect>
                  </a14:imgLayer>
                </a14:imgProps>
              </a:ext>
            </a:extLst>
          </a:blip>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BF8061-8F69-4A08-936B-6F94DD1554AF}"/>
              </a:ext>
            </a:extLst>
          </p:cNvPr>
          <p:cNvSpPr/>
          <p:nvPr/>
        </p:nvSpPr>
        <p:spPr>
          <a:xfrm>
            <a:off x="0" y="0"/>
            <a:ext cx="75093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Development Tech Stack  </a:t>
            </a:r>
          </a:p>
        </p:txBody>
      </p:sp>
      <p:graphicFrame>
        <p:nvGraphicFramePr>
          <p:cNvPr id="2" name="Diagram 1">
            <a:extLst>
              <a:ext uri="{FF2B5EF4-FFF2-40B4-BE49-F238E27FC236}">
                <a16:creationId xmlns:a16="http://schemas.microsoft.com/office/drawing/2014/main" id="{B5AF4FC5-31BA-444A-A817-FAEC5BE88BF1}"/>
              </a:ext>
            </a:extLst>
          </p:cNvPr>
          <p:cNvGraphicFramePr/>
          <p:nvPr>
            <p:extLst>
              <p:ext uri="{D42A27DB-BD31-4B8C-83A1-F6EECF244321}">
                <p14:modId xmlns:p14="http://schemas.microsoft.com/office/powerpoint/2010/main" val="2073706986"/>
              </p:ext>
            </p:extLst>
          </p:nvPr>
        </p:nvGraphicFramePr>
        <p:xfrm>
          <a:off x="298383" y="719666"/>
          <a:ext cx="11578657" cy="59148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04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6065A-3D95-4E09-87AA-6F9889429BF7}"/>
              </a:ext>
            </a:extLst>
          </p:cNvPr>
          <p:cNvSpPr/>
          <p:nvPr/>
        </p:nvSpPr>
        <p:spPr>
          <a:xfrm>
            <a:off x="0" y="48126"/>
            <a:ext cx="995362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Reasons to Select these tech stack</a:t>
            </a:r>
          </a:p>
        </p:txBody>
      </p:sp>
      <p:graphicFrame>
        <p:nvGraphicFramePr>
          <p:cNvPr id="3" name="Table 3">
            <a:extLst>
              <a:ext uri="{FF2B5EF4-FFF2-40B4-BE49-F238E27FC236}">
                <a16:creationId xmlns:a16="http://schemas.microsoft.com/office/drawing/2014/main" id="{9CC1AE83-994C-4A17-AE3D-107EF9E46276}"/>
              </a:ext>
            </a:extLst>
          </p:cNvPr>
          <p:cNvGraphicFramePr>
            <a:graphicFrameLocks noGrp="1"/>
          </p:cNvGraphicFramePr>
          <p:nvPr>
            <p:extLst>
              <p:ext uri="{D42A27DB-BD31-4B8C-83A1-F6EECF244321}">
                <p14:modId xmlns:p14="http://schemas.microsoft.com/office/powerpoint/2010/main" val="102524026"/>
              </p:ext>
            </p:extLst>
          </p:nvPr>
        </p:nvGraphicFramePr>
        <p:xfrm>
          <a:off x="395703" y="1096582"/>
          <a:ext cx="10798478" cy="2723558"/>
        </p:xfrm>
        <a:graphic>
          <a:graphicData uri="http://schemas.openxmlformats.org/drawingml/2006/table">
            <a:tbl>
              <a:tblPr firstRow="1" bandRow="1">
                <a:tableStyleId>{5C22544A-7EE6-4342-B048-85BDC9FD1C3A}</a:tableStyleId>
              </a:tblPr>
              <a:tblGrid>
                <a:gridCol w="5399239">
                  <a:extLst>
                    <a:ext uri="{9D8B030D-6E8A-4147-A177-3AD203B41FA5}">
                      <a16:colId xmlns:a16="http://schemas.microsoft.com/office/drawing/2014/main" val="1885333951"/>
                    </a:ext>
                  </a:extLst>
                </a:gridCol>
                <a:gridCol w="5399239">
                  <a:extLst>
                    <a:ext uri="{9D8B030D-6E8A-4147-A177-3AD203B41FA5}">
                      <a16:colId xmlns:a16="http://schemas.microsoft.com/office/drawing/2014/main" val="2050111410"/>
                    </a:ext>
                  </a:extLst>
                </a:gridCol>
              </a:tblGrid>
              <a:tr h="252877">
                <a:tc>
                  <a:txBody>
                    <a:bodyPr/>
                    <a:lstStyle/>
                    <a:p>
                      <a:r>
                        <a:rPr lang="en-IN" dirty="0"/>
                        <a:t>Spring Boot</a:t>
                      </a:r>
                    </a:p>
                  </a:txBody>
                  <a:tcPr/>
                </a:tc>
                <a:tc>
                  <a:txBody>
                    <a:bodyPr/>
                    <a:lstStyle/>
                    <a:p>
                      <a:r>
                        <a:rPr lang="en-IN" dirty="0"/>
                        <a:t>Spring</a:t>
                      </a:r>
                    </a:p>
                  </a:txBody>
                  <a:tcPr/>
                </a:tc>
                <a:extLst>
                  <a:ext uri="{0D108BD9-81ED-4DB2-BD59-A6C34878D82A}">
                    <a16:rowId xmlns:a16="http://schemas.microsoft.com/office/drawing/2014/main" val="583362285"/>
                  </a:ext>
                </a:extLst>
              </a:tr>
              <a:tr h="2357798">
                <a:tc>
                  <a:txBody>
                    <a:bodyPr/>
                    <a:lstStyle/>
                    <a:p>
                      <a:r>
                        <a:rPr lang="en-US" dirty="0"/>
                        <a:t>Spring Boot is a module of Spring Framework. It allows us to build a stand-alone application with minimal or zero configurations. It is better to use if we want to develop a simple Spring-based application or RESTful services.</a:t>
                      </a:r>
                      <a:endParaRPr lang="en-IN" dirty="0"/>
                    </a:p>
                  </a:txBody>
                  <a:tcPr/>
                </a:tc>
                <a:tc>
                  <a:txBody>
                    <a:bodyPr/>
                    <a:lstStyle/>
                    <a:p>
                      <a:r>
                        <a:rPr lang="en-US" dirty="0"/>
                        <a:t>Spring Framework is the most popular application development framework of Java. The main feature of the Spring Framework is dependency Injection or Inversion of Control (IoC). With the help of Spring Framework, we can develop a loosely coupled application. It is better to use if application type or characteristics are purely defined.</a:t>
                      </a:r>
                      <a:endParaRPr lang="en-IN" dirty="0"/>
                    </a:p>
                  </a:txBody>
                  <a:tcPr/>
                </a:tc>
                <a:extLst>
                  <a:ext uri="{0D108BD9-81ED-4DB2-BD59-A6C34878D82A}">
                    <a16:rowId xmlns:a16="http://schemas.microsoft.com/office/drawing/2014/main" val="1740795347"/>
                  </a:ext>
                </a:extLst>
              </a:tr>
            </a:tbl>
          </a:graphicData>
        </a:graphic>
      </p:graphicFrame>
      <p:graphicFrame>
        <p:nvGraphicFramePr>
          <p:cNvPr id="5" name="Table 5">
            <a:extLst>
              <a:ext uri="{FF2B5EF4-FFF2-40B4-BE49-F238E27FC236}">
                <a16:creationId xmlns:a16="http://schemas.microsoft.com/office/drawing/2014/main" id="{A54C8373-15E5-4C13-8C88-ACEDECC2F1AC}"/>
              </a:ext>
            </a:extLst>
          </p:cNvPr>
          <p:cNvGraphicFramePr>
            <a:graphicFrameLocks noGrp="1"/>
          </p:cNvGraphicFramePr>
          <p:nvPr>
            <p:extLst>
              <p:ext uri="{D42A27DB-BD31-4B8C-83A1-F6EECF244321}">
                <p14:modId xmlns:p14="http://schemas.microsoft.com/office/powerpoint/2010/main" val="2664199482"/>
              </p:ext>
            </p:extLst>
          </p:nvPr>
        </p:nvGraphicFramePr>
        <p:xfrm>
          <a:off x="453988" y="4175135"/>
          <a:ext cx="5340954" cy="2382520"/>
        </p:xfrm>
        <a:graphic>
          <a:graphicData uri="http://schemas.openxmlformats.org/drawingml/2006/table">
            <a:tbl>
              <a:tblPr firstRow="1" bandRow="1">
                <a:tableStyleId>{5C22544A-7EE6-4342-B048-85BDC9FD1C3A}</a:tableStyleId>
              </a:tblPr>
              <a:tblGrid>
                <a:gridCol w="5340954">
                  <a:extLst>
                    <a:ext uri="{9D8B030D-6E8A-4147-A177-3AD203B41FA5}">
                      <a16:colId xmlns:a16="http://schemas.microsoft.com/office/drawing/2014/main" val="1713285493"/>
                    </a:ext>
                  </a:extLst>
                </a:gridCol>
              </a:tblGrid>
              <a:tr h="370840">
                <a:tc>
                  <a:txBody>
                    <a:bodyPr/>
                    <a:lstStyle/>
                    <a:p>
                      <a:r>
                        <a:rPr lang="en-IN" dirty="0"/>
                        <a:t>Angular Over React</a:t>
                      </a:r>
                    </a:p>
                  </a:txBody>
                  <a:tcPr/>
                </a:tc>
                <a:extLst>
                  <a:ext uri="{0D108BD9-81ED-4DB2-BD59-A6C34878D82A}">
                    <a16:rowId xmlns:a16="http://schemas.microsoft.com/office/drawing/2014/main" val="4002592252"/>
                  </a:ext>
                </a:extLst>
              </a:tr>
              <a:tr h="370840">
                <a:tc>
                  <a:txBody>
                    <a:bodyPr/>
                    <a:lstStyle/>
                    <a:p>
                      <a:r>
                        <a:rPr lang="en-US" dirty="0"/>
                        <a:t>Angular is a full-fledged framework, while React is a library. React. js uses virtual DOM and one-way data binding while Angular operates on real DOM &amp; two-way data binding. There's also a difference in bundle size (React's smaller) and speed (React works a bit faster).</a:t>
                      </a:r>
                    </a:p>
                    <a:p>
                      <a:endParaRPr lang="en-IN" dirty="0"/>
                    </a:p>
                  </a:txBody>
                  <a:tcPr/>
                </a:tc>
                <a:extLst>
                  <a:ext uri="{0D108BD9-81ED-4DB2-BD59-A6C34878D82A}">
                    <a16:rowId xmlns:a16="http://schemas.microsoft.com/office/drawing/2014/main" val="1031384876"/>
                  </a:ext>
                </a:extLst>
              </a:tr>
            </a:tbl>
          </a:graphicData>
        </a:graphic>
      </p:graphicFrame>
      <p:graphicFrame>
        <p:nvGraphicFramePr>
          <p:cNvPr id="6" name="Table 5">
            <a:extLst>
              <a:ext uri="{FF2B5EF4-FFF2-40B4-BE49-F238E27FC236}">
                <a16:creationId xmlns:a16="http://schemas.microsoft.com/office/drawing/2014/main" id="{28CA3E35-84E3-495C-B340-07AF41E9B83A}"/>
              </a:ext>
            </a:extLst>
          </p:cNvPr>
          <p:cNvGraphicFramePr>
            <a:graphicFrameLocks noGrp="1"/>
          </p:cNvGraphicFramePr>
          <p:nvPr>
            <p:extLst>
              <p:ext uri="{D42A27DB-BD31-4B8C-83A1-F6EECF244321}">
                <p14:modId xmlns:p14="http://schemas.microsoft.com/office/powerpoint/2010/main" val="3359872894"/>
              </p:ext>
            </p:extLst>
          </p:nvPr>
        </p:nvGraphicFramePr>
        <p:xfrm>
          <a:off x="5996536" y="4106153"/>
          <a:ext cx="5340954" cy="2451501"/>
        </p:xfrm>
        <a:graphic>
          <a:graphicData uri="http://schemas.openxmlformats.org/drawingml/2006/table">
            <a:tbl>
              <a:tblPr firstRow="1" bandRow="1">
                <a:tableStyleId>{5C22544A-7EE6-4342-B048-85BDC9FD1C3A}</a:tableStyleId>
              </a:tblPr>
              <a:tblGrid>
                <a:gridCol w="5340954">
                  <a:extLst>
                    <a:ext uri="{9D8B030D-6E8A-4147-A177-3AD203B41FA5}">
                      <a16:colId xmlns:a16="http://schemas.microsoft.com/office/drawing/2014/main" val="1713285493"/>
                    </a:ext>
                  </a:extLst>
                </a:gridCol>
              </a:tblGrid>
              <a:tr h="431228">
                <a:tc>
                  <a:txBody>
                    <a:bodyPr/>
                    <a:lstStyle/>
                    <a:p>
                      <a:r>
                        <a:rPr lang="en-IN" dirty="0"/>
                        <a:t>Active MQ over Kafka</a:t>
                      </a:r>
                    </a:p>
                  </a:txBody>
                  <a:tcPr/>
                </a:tc>
                <a:extLst>
                  <a:ext uri="{0D108BD9-81ED-4DB2-BD59-A6C34878D82A}">
                    <a16:rowId xmlns:a16="http://schemas.microsoft.com/office/drawing/2014/main" val="4002592252"/>
                  </a:ext>
                </a:extLst>
              </a:tr>
              <a:tr h="2020273">
                <a:tc>
                  <a:txBody>
                    <a:bodyPr/>
                    <a:lstStyle/>
                    <a:p>
                      <a:r>
                        <a:rPr lang="en-US" dirty="0"/>
                        <a:t>ActiveMQ is used for traditional messaging, Kafka is used as streaming platform (messaging + distributed storage + processing of data).</a:t>
                      </a:r>
                    </a:p>
                    <a:p>
                      <a:r>
                        <a:rPr lang="en-US" dirty="0"/>
                        <a:t>And, here we are using Active MQ as integration purpose. And to sync with existed system we preferer Active MQ than Kafka</a:t>
                      </a:r>
                      <a:endParaRPr lang="en-IN" dirty="0"/>
                    </a:p>
                  </a:txBody>
                  <a:tcPr/>
                </a:tc>
                <a:extLst>
                  <a:ext uri="{0D108BD9-81ED-4DB2-BD59-A6C34878D82A}">
                    <a16:rowId xmlns:a16="http://schemas.microsoft.com/office/drawing/2014/main" val="1031384876"/>
                  </a:ext>
                </a:extLst>
              </a:tr>
            </a:tbl>
          </a:graphicData>
        </a:graphic>
      </p:graphicFrame>
    </p:spTree>
    <p:extLst>
      <p:ext uri="{BB962C8B-B14F-4D97-AF65-F5344CB8AC3E}">
        <p14:creationId xmlns:p14="http://schemas.microsoft.com/office/powerpoint/2010/main" val="163190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839BB-1ADC-4B1C-99E3-D6A64A0E5019}"/>
              </a:ext>
            </a:extLst>
          </p:cNvPr>
          <p:cNvSpPr/>
          <p:nvPr/>
        </p:nvSpPr>
        <p:spPr>
          <a:xfrm>
            <a:off x="-79080" y="121920"/>
            <a:ext cx="1043106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POC on Active MQ with Spring Boot</a:t>
            </a:r>
          </a:p>
        </p:txBody>
      </p:sp>
      <p:sp>
        <p:nvSpPr>
          <p:cNvPr id="4" name="Rectangle: Rounded Corners 3">
            <a:extLst>
              <a:ext uri="{FF2B5EF4-FFF2-40B4-BE49-F238E27FC236}">
                <a16:creationId xmlns:a16="http://schemas.microsoft.com/office/drawing/2014/main" id="{B4F0354E-AF5C-4A42-A7DE-878E448BC10D}"/>
              </a:ext>
            </a:extLst>
          </p:cNvPr>
          <p:cNvSpPr/>
          <p:nvPr/>
        </p:nvSpPr>
        <p:spPr>
          <a:xfrm>
            <a:off x="711200" y="1349662"/>
            <a:ext cx="10322560" cy="92333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Sending Messages to Active MQ</a:t>
            </a:r>
            <a:endParaRPr lang="en-IN" dirty="0"/>
          </a:p>
        </p:txBody>
      </p:sp>
      <p:sp>
        <p:nvSpPr>
          <p:cNvPr id="5" name="Rectangle: Rounded Corners 4">
            <a:extLst>
              <a:ext uri="{FF2B5EF4-FFF2-40B4-BE49-F238E27FC236}">
                <a16:creationId xmlns:a16="http://schemas.microsoft.com/office/drawing/2014/main" id="{DBEE1F9E-DD63-4D26-9DF4-7936FB4B5395}"/>
              </a:ext>
            </a:extLst>
          </p:cNvPr>
          <p:cNvSpPr/>
          <p:nvPr/>
        </p:nvSpPr>
        <p:spPr>
          <a:xfrm>
            <a:off x="711200" y="2583099"/>
            <a:ext cx="10322560" cy="92333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Receiving  Messages from  Active MQ</a:t>
            </a:r>
            <a:endParaRPr lang="en-IN" dirty="0"/>
          </a:p>
        </p:txBody>
      </p:sp>
      <p:sp>
        <p:nvSpPr>
          <p:cNvPr id="6" name="Rectangle 5">
            <a:extLst>
              <a:ext uri="{FF2B5EF4-FFF2-40B4-BE49-F238E27FC236}">
                <a16:creationId xmlns:a16="http://schemas.microsoft.com/office/drawing/2014/main" id="{41411061-5BED-493D-9C85-9196CDA74D1C}"/>
              </a:ext>
            </a:extLst>
          </p:cNvPr>
          <p:cNvSpPr/>
          <p:nvPr/>
        </p:nvSpPr>
        <p:spPr>
          <a:xfrm>
            <a:off x="0" y="3713480"/>
            <a:ext cx="55049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 Stac</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 for POC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Rounded Corners 6">
            <a:extLst>
              <a:ext uri="{FF2B5EF4-FFF2-40B4-BE49-F238E27FC236}">
                <a16:creationId xmlns:a16="http://schemas.microsoft.com/office/drawing/2014/main" id="{44A624C3-00A0-49BC-98C8-0DB613D4C03C}"/>
              </a:ext>
            </a:extLst>
          </p:cNvPr>
          <p:cNvSpPr/>
          <p:nvPr/>
        </p:nvSpPr>
        <p:spPr>
          <a:xfrm>
            <a:off x="711200" y="4712622"/>
            <a:ext cx="10322560" cy="190153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dirty="0">
                <a:solidFill>
                  <a:srgbClr val="00B0F0"/>
                </a:solidFill>
              </a:rPr>
              <a:t>Html, scss, TypeScript , Angular, Primeng , Material</a:t>
            </a:r>
          </a:p>
          <a:p>
            <a:pPr algn="ctr"/>
            <a:r>
              <a:rPr lang="en-US" sz="3200" dirty="0">
                <a:solidFill>
                  <a:srgbClr val="00B050"/>
                </a:solidFill>
              </a:rPr>
              <a:t>Active MQ</a:t>
            </a:r>
          </a:p>
          <a:p>
            <a:pPr algn="ctr"/>
            <a:r>
              <a:rPr lang="en-US" sz="3200" dirty="0">
                <a:solidFill>
                  <a:srgbClr val="FFFF00"/>
                </a:solidFill>
              </a:rPr>
              <a:t>Java, Spring boot, Spring web, Spring WebSocket etc…</a:t>
            </a:r>
            <a:endParaRPr lang="en-IN" sz="3200" dirty="0">
              <a:solidFill>
                <a:srgbClr val="FFFF00"/>
              </a:solidFill>
            </a:endParaRPr>
          </a:p>
        </p:txBody>
      </p:sp>
    </p:spTree>
    <p:extLst>
      <p:ext uri="{BB962C8B-B14F-4D97-AF65-F5344CB8AC3E}">
        <p14:creationId xmlns:p14="http://schemas.microsoft.com/office/powerpoint/2010/main" val="292372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7242D06-518B-4110-9EE0-964A0D83402A}"/>
              </a:ext>
            </a:extLst>
          </p:cNvPr>
          <p:cNvGraphicFramePr/>
          <p:nvPr>
            <p:extLst>
              <p:ext uri="{D42A27DB-BD31-4B8C-83A1-F6EECF244321}">
                <p14:modId xmlns:p14="http://schemas.microsoft.com/office/powerpoint/2010/main" val="656209187"/>
              </p:ext>
            </p:extLst>
          </p:nvPr>
        </p:nvGraphicFramePr>
        <p:xfrm>
          <a:off x="0" y="2623848"/>
          <a:ext cx="11989869" cy="3257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2A0D6AAD-D6FB-427D-A781-83528495E52A}"/>
              </a:ext>
            </a:extLst>
          </p:cNvPr>
          <p:cNvSpPr/>
          <p:nvPr/>
        </p:nvSpPr>
        <p:spPr>
          <a:xfrm>
            <a:off x="1603" y="-112749"/>
            <a:ext cx="9095311" cy="175432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Sending/Producing Messages   </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ActiveMQ</a:t>
            </a:r>
          </a:p>
        </p:txBody>
      </p:sp>
      <p:sp>
        <p:nvSpPr>
          <p:cNvPr id="8" name="Rectangle 7">
            <a:extLst>
              <a:ext uri="{FF2B5EF4-FFF2-40B4-BE49-F238E27FC236}">
                <a16:creationId xmlns:a16="http://schemas.microsoft.com/office/drawing/2014/main" id="{33E8B576-B7BE-44D1-AE47-46E4C255DBCA}"/>
              </a:ext>
            </a:extLst>
          </p:cNvPr>
          <p:cNvSpPr/>
          <p:nvPr/>
        </p:nvSpPr>
        <p:spPr>
          <a:xfrm>
            <a:off x="838869" y="5152270"/>
            <a:ext cx="1066319"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a:t>
            </a:r>
          </a:p>
        </p:txBody>
      </p:sp>
      <p:sp>
        <p:nvSpPr>
          <p:cNvPr id="9" name="Rectangle 8">
            <a:extLst>
              <a:ext uri="{FF2B5EF4-FFF2-40B4-BE49-F238E27FC236}">
                <a16:creationId xmlns:a16="http://schemas.microsoft.com/office/drawing/2014/main" id="{3BAC53E1-23A0-4385-899A-87AE4289281F}"/>
              </a:ext>
            </a:extLst>
          </p:cNvPr>
          <p:cNvSpPr/>
          <p:nvPr/>
        </p:nvSpPr>
        <p:spPr>
          <a:xfrm>
            <a:off x="2536471" y="5152270"/>
            <a:ext cx="1428596"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Ui app</a:t>
            </a:r>
          </a:p>
        </p:txBody>
      </p:sp>
      <p:sp>
        <p:nvSpPr>
          <p:cNvPr id="10" name="Rectangle 9">
            <a:extLst>
              <a:ext uri="{FF2B5EF4-FFF2-40B4-BE49-F238E27FC236}">
                <a16:creationId xmlns:a16="http://schemas.microsoft.com/office/drawing/2014/main" id="{5D10CD32-4FE0-48DA-B2A4-4FF731DFDF28}"/>
              </a:ext>
            </a:extLst>
          </p:cNvPr>
          <p:cNvSpPr/>
          <p:nvPr/>
        </p:nvSpPr>
        <p:spPr>
          <a:xfrm>
            <a:off x="4596350" y="5234704"/>
            <a:ext cx="3285195"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Backend Service</a:t>
            </a:r>
          </a:p>
        </p:txBody>
      </p:sp>
      <p:sp>
        <p:nvSpPr>
          <p:cNvPr id="11" name="Rectangle 10">
            <a:extLst>
              <a:ext uri="{FF2B5EF4-FFF2-40B4-BE49-F238E27FC236}">
                <a16:creationId xmlns:a16="http://schemas.microsoft.com/office/drawing/2014/main" id="{A0583248-6DE4-4E68-A3D7-1761CC4D75BF}"/>
              </a:ext>
            </a:extLst>
          </p:cNvPr>
          <p:cNvSpPr/>
          <p:nvPr/>
        </p:nvSpPr>
        <p:spPr>
          <a:xfrm>
            <a:off x="8382616" y="5185139"/>
            <a:ext cx="1428596"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Ui app</a:t>
            </a:r>
          </a:p>
        </p:txBody>
      </p:sp>
      <p:sp>
        <p:nvSpPr>
          <p:cNvPr id="12" name="Rectangle 11">
            <a:extLst>
              <a:ext uri="{FF2B5EF4-FFF2-40B4-BE49-F238E27FC236}">
                <a16:creationId xmlns:a16="http://schemas.microsoft.com/office/drawing/2014/main" id="{61446C7C-1D47-44B3-8B95-327900942498}"/>
              </a:ext>
            </a:extLst>
          </p:cNvPr>
          <p:cNvSpPr/>
          <p:nvPr/>
        </p:nvSpPr>
        <p:spPr>
          <a:xfrm>
            <a:off x="10493423" y="5185138"/>
            <a:ext cx="1066318"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a:t>
            </a:r>
          </a:p>
        </p:txBody>
      </p:sp>
      <p:sp>
        <p:nvSpPr>
          <p:cNvPr id="15" name="Rectangle 14">
            <a:extLst>
              <a:ext uri="{FF2B5EF4-FFF2-40B4-BE49-F238E27FC236}">
                <a16:creationId xmlns:a16="http://schemas.microsoft.com/office/drawing/2014/main" id="{6F27B7B8-F0D5-465E-8574-3E932C382946}"/>
              </a:ext>
            </a:extLst>
          </p:cNvPr>
          <p:cNvSpPr/>
          <p:nvPr/>
        </p:nvSpPr>
        <p:spPr>
          <a:xfrm>
            <a:off x="1258044" y="5849735"/>
            <a:ext cx="255685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Request</a:t>
            </a:r>
          </a:p>
        </p:txBody>
      </p:sp>
      <p:sp>
        <p:nvSpPr>
          <p:cNvPr id="16" name="Rectangle 15">
            <a:extLst>
              <a:ext uri="{FF2B5EF4-FFF2-40B4-BE49-F238E27FC236}">
                <a16:creationId xmlns:a16="http://schemas.microsoft.com/office/drawing/2014/main" id="{9B0996E6-DE67-4431-BD28-AB438761ED9C}"/>
              </a:ext>
            </a:extLst>
          </p:cNvPr>
          <p:cNvSpPr/>
          <p:nvPr/>
        </p:nvSpPr>
        <p:spPr>
          <a:xfrm>
            <a:off x="8707483" y="5881035"/>
            <a:ext cx="2978188"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Response</a:t>
            </a:r>
          </a:p>
        </p:txBody>
      </p:sp>
      <p:cxnSp>
        <p:nvCxnSpPr>
          <p:cNvPr id="18" name="Straight Arrow Connector 17">
            <a:extLst>
              <a:ext uri="{FF2B5EF4-FFF2-40B4-BE49-F238E27FC236}">
                <a16:creationId xmlns:a16="http://schemas.microsoft.com/office/drawing/2014/main" id="{0306F65F-82D4-4125-B7E1-6DE93D8B9BFA}"/>
              </a:ext>
            </a:extLst>
          </p:cNvPr>
          <p:cNvCxnSpPr>
            <a:cxnSpLocks/>
          </p:cNvCxnSpPr>
          <p:nvPr/>
        </p:nvCxnSpPr>
        <p:spPr>
          <a:xfrm>
            <a:off x="3965067" y="6349900"/>
            <a:ext cx="4742416" cy="313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a:extLst>
              <a:ext uri="{FF2B5EF4-FFF2-40B4-BE49-F238E27FC236}">
                <a16:creationId xmlns:a16="http://schemas.microsoft.com/office/drawing/2014/main" id="{E39B85B7-FAAA-4F38-A0BD-D09172109A9D}"/>
              </a:ext>
            </a:extLst>
          </p:cNvPr>
          <p:cNvSpPr/>
          <p:nvPr/>
        </p:nvSpPr>
        <p:spPr>
          <a:xfrm>
            <a:off x="5844377" y="5885127"/>
            <a:ext cx="83362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Http</a:t>
            </a:r>
          </a:p>
        </p:txBody>
      </p:sp>
      <p:sp>
        <p:nvSpPr>
          <p:cNvPr id="20" name="Oval 19">
            <a:extLst>
              <a:ext uri="{FF2B5EF4-FFF2-40B4-BE49-F238E27FC236}">
                <a16:creationId xmlns:a16="http://schemas.microsoft.com/office/drawing/2014/main" id="{990CD3F2-3660-4B6D-9B8F-4EA58BD1157E}"/>
              </a:ext>
            </a:extLst>
          </p:cNvPr>
          <p:cNvSpPr/>
          <p:nvPr/>
        </p:nvSpPr>
        <p:spPr>
          <a:xfrm>
            <a:off x="5594054" y="1787837"/>
            <a:ext cx="1289786" cy="12031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MQ</a:t>
            </a:r>
            <a:endParaRPr lang="en-IN" dirty="0"/>
          </a:p>
        </p:txBody>
      </p:sp>
      <p:cxnSp>
        <p:nvCxnSpPr>
          <p:cNvPr id="22" name="Straight Arrow Connector 21">
            <a:extLst>
              <a:ext uri="{FF2B5EF4-FFF2-40B4-BE49-F238E27FC236}">
                <a16:creationId xmlns:a16="http://schemas.microsoft.com/office/drawing/2014/main" id="{BD3490DB-682C-4C11-9BB4-6D60C9F6CC6A}"/>
              </a:ext>
            </a:extLst>
          </p:cNvPr>
          <p:cNvCxnSpPr>
            <a:cxnSpLocks/>
          </p:cNvCxnSpPr>
          <p:nvPr/>
        </p:nvCxnSpPr>
        <p:spPr>
          <a:xfrm flipV="1">
            <a:off x="5091764" y="2477588"/>
            <a:ext cx="502290" cy="8623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00E99D09-B02D-4DDD-8509-6CB1DA0DAA8F}"/>
              </a:ext>
            </a:extLst>
          </p:cNvPr>
          <p:cNvCxnSpPr>
            <a:cxnSpLocks/>
          </p:cNvCxnSpPr>
          <p:nvPr/>
        </p:nvCxnSpPr>
        <p:spPr>
          <a:xfrm>
            <a:off x="6883840" y="2379791"/>
            <a:ext cx="517987" cy="9505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5664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7242D06-518B-4110-9EE0-964A0D83402A}"/>
              </a:ext>
            </a:extLst>
          </p:cNvPr>
          <p:cNvGraphicFramePr/>
          <p:nvPr>
            <p:extLst>
              <p:ext uri="{D42A27DB-BD31-4B8C-83A1-F6EECF244321}">
                <p14:modId xmlns:p14="http://schemas.microsoft.com/office/powerpoint/2010/main" val="161404902"/>
              </p:ext>
            </p:extLst>
          </p:nvPr>
        </p:nvGraphicFramePr>
        <p:xfrm>
          <a:off x="0" y="2623848"/>
          <a:ext cx="11989869" cy="3257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2A0D6AAD-D6FB-427D-A781-83528495E52A}"/>
              </a:ext>
            </a:extLst>
          </p:cNvPr>
          <p:cNvSpPr/>
          <p:nvPr/>
        </p:nvSpPr>
        <p:spPr>
          <a:xfrm>
            <a:off x="-172675" y="-155511"/>
            <a:ext cx="9983887" cy="175432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Receiving/Consuming Messages   </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From ActiveMQ Via WSS</a:t>
            </a:r>
          </a:p>
        </p:txBody>
      </p:sp>
      <p:sp>
        <p:nvSpPr>
          <p:cNvPr id="8" name="Rectangle 7">
            <a:extLst>
              <a:ext uri="{FF2B5EF4-FFF2-40B4-BE49-F238E27FC236}">
                <a16:creationId xmlns:a16="http://schemas.microsoft.com/office/drawing/2014/main" id="{33E8B576-B7BE-44D1-AE47-46E4C255DBCA}"/>
              </a:ext>
            </a:extLst>
          </p:cNvPr>
          <p:cNvSpPr/>
          <p:nvPr/>
        </p:nvSpPr>
        <p:spPr>
          <a:xfrm>
            <a:off x="838869" y="5152270"/>
            <a:ext cx="1066319"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a:t>
            </a:r>
          </a:p>
        </p:txBody>
      </p:sp>
      <p:sp>
        <p:nvSpPr>
          <p:cNvPr id="9" name="Rectangle 8">
            <a:extLst>
              <a:ext uri="{FF2B5EF4-FFF2-40B4-BE49-F238E27FC236}">
                <a16:creationId xmlns:a16="http://schemas.microsoft.com/office/drawing/2014/main" id="{3BAC53E1-23A0-4385-899A-87AE4289281F}"/>
              </a:ext>
            </a:extLst>
          </p:cNvPr>
          <p:cNvSpPr/>
          <p:nvPr/>
        </p:nvSpPr>
        <p:spPr>
          <a:xfrm>
            <a:off x="2536471" y="5152270"/>
            <a:ext cx="1428596"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Ui app</a:t>
            </a:r>
          </a:p>
        </p:txBody>
      </p:sp>
      <p:sp>
        <p:nvSpPr>
          <p:cNvPr id="10" name="Rectangle 9">
            <a:extLst>
              <a:ext uri="{FF2B5EF4-FFF2-40B4-BE49-F238E27FC236}">
                <a16:creationId xmlns:a16="http://schemas.microsoft.com/office/drawing/2014/main" id="{5D10CD32-4FE0-48DA-B2A4-4FF731DFDF28}"/>
              </a:ext>
            </a:extLst>
          </p:cNvPr>
          <p:cNvSpPr/>
          <p:nvPr/>
        </p:nvSpPr>
        <p:spPr>
          <a:xfrm>
            <a:off x="4596350" y="5234704"/>
            <a:ext cx="3285195"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Backend Service</a:t>
            </a:r>
          </a:p>
        </p:txBody>
      </p:sp>
      <p:sp>
        <p:nvSpPr>
          <p:cNvPr id="11" name="Rectangle 10">
            <a:extLst>
              <a:ext uri="{FF2B5EF4-FFF2-40B4-BE49-F238E27FC236}">
                <a16:creationId xmlns:a16="http://schemas.microsoft.com/office/drawing/2014/main" id="{A0583248-6DE4-4E68-A3D7-1761CC4D75BF}"/>
              </a:ext>
            </a:extLst>
          </p:cNvPr>
          <p:cNvSpPr/>
          <p:nvPr/>
        </p:nvSpPr>
        <p:spPr>
          <a:xfrm>
            <a:off x="8382616" y="5185139"/>
            <a:ext cx="1428596"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Ui app</a:t>
            </a:r>
          </a:p>
        </p:txBody>
      </p:sp>
      <p:sp>
        <p:nvSpPr>
          <p:cNvPr id="12" name="Rectangle 11">
            <a:extLst>
              <a:ext uri="{FF2B5EF4-FFF2-40B4-BE49-F238E27FC236}">
                <a16:creationId xmlns:a16="http://schemas.microsoft.com/office/drawing/2014/main" id="{61446C7C-1D47-44B3-8B95-327900942498}"/>
              </a:ext>
            </a:extLst>
          </p:cNvPr>
          <p:cNvSpPr/>
          <p:nvPr/>
        </p:nvSpPr>
        <p:spPr>
          <a:xfrm>
            <a:off x="10493423" y="5185138"/>
            <a:ext cx="1066318"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User</a:t>
            </a:r>
          </a:p>
        </p:txBody>
      </p:sp>
      <p:sp>
        <p:nvSpPr>
          <p:cNvPr id="15" name="Rectangle 14">
            <a:extLst>
              <a:ext uri="{FF2B5EF4-FFF2-40B4-BE49-F238E27FC236}">
                <a16:creationId xmlns:a16="http://schemas.microsoft.com/office/drawing/2014/main" id="{6F27B7B8-F0D5-465E-8574-3E932C382946}"/>
              </a:ext>
            </a:extLst>
          </p:cNvPr>
          <p:cNvSpPr/>
          <p:nvPr/>
        </p:nvSpPr>
        <p:spPr>
          <a:xfrm>
            <a:off x="1258044" y="5849735"/>
            <a:ext cx="255685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Request</a:t>
            </a:r>
          </a:p>
        </p:txBody>
      </p:sp>
      <p:sp>
        <p:nvSpPr>
          <p:cNvPr id="16" name="Rectangle 15">
            <a:extLst>
              <a:ext uri="{FF2B5EF4-FFF2-40B4-BE49-F238E27FC236}">
                <a16:creationId xmlns:a16="http://schemas.microsoft.com/office/drawing/2014/main" id="{9B0996E6-DE67-4431-BD28-AB438761ED9C}"/>
              </a:ext>
            </a:extLst>
          </p:cNvPr>
          <p:cNvSpPr/>
          <p:nvPr/>
        </p:nvSpPr>
        <p:spPr>
          <a:xfrm>
            <a:off x="8707483" y="5881035"/>
            <a:ext cx="2978188"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Response</a:t>
            </a:r>
          </a:p>
        </p:txBody>
      </p:sp>
      <p:cxnSp>
        <p:nvCxnSpPr>
          <p:cNvPr id="18" name="Straight Arrow Connector 17">
            <a:extLst>
              <a:ext uri="{FF2B5EF4-FFF2-40B4-BE49-F238E27FC236}">
                <a16:creationId xmlns:a16="http://schemas.microsoft.com/office/drawing/2014/main" id="{0306F65F-82D4-4125-B7E1-6DE93D8B9BFA}"/>
              </a:ext>
            </a:extLst>
          </p:cNvPr>
          <p:cNvCxnSpPr>
            <a:cxnSpLocks/>
          </p:cNvCxnSpPr>
          <p:nvPr/>
        </p:nvCxnSpPr>
        <p:spPr>
          <a:xfrm>
            <a:off x="3965067" y="6349900"/>
            <a:ext cx="4742416" cy="313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a:extLst>
              <a:ext uri="{FF2B5EF4-FFF2-40B4-BE49-F238E27FC236}">
                <a16:creationId xmlns:a16="http://schemas.microsoft.com/office/drawing/2014/main" id="{E39B85B7-FAAA-4F38-A0BD-D09172109A9D}"/>
              </a:ext>
            </a:extLst>
          </p:cNvPr>
          <p:cNvSpPr/>
          <p:nvPr/>
        </p:nvSpPr>
        <p:spPr>
          <a:xfrm>
            <a:off x="5901124" y="5885127"/>
            <a:ext cx="72013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wss</a:t>
            </a:r>
          </a:p>
        </p:txBody>
      </p:sp>
      <p:sp>
        <p:nvSpPr>
          <p:cNvPr id="3" name="Oval 2">
            <a:extLst>
              <a:ext uri="{FF2B5EF4-FFF2-40B4-BE49-F238E27FC236}">
                <a16:creationId xmlns:a16="http://schemas.microsoft.com/office/drawing/2014/main" id="{9B461F52-82F2-4CEC-A293-E51BF6BD3B6E}"/>
              </a:ext>
            </a:extLst>
          </p:cNvPr>
          <p:cNvSpPr/>
          <p:nvPr/>
        </p:nvSpPr>
        <p:spPr>
          <a:xfrm>
            <a:off x="9885145" y="731520"/>
            <a:ext cx="1800526" cy="17543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a:t>
            </a:r>
            <a:endParaRPr lang="en-IN" dirty="0"/>
          </a:p>
        </p:txBody>
      </p:sp>
      <p:sp>
        <p:nvSpPr>
          <p:cNvPr id="17" name="Oval 16">
            <a:extLst>
              <a:ext uri="{FF2B5EF4-FFF2-40B4-BE49-F238E27FC236}">
                <a16:creationId xmlns:a16="http://schemas.microsoft.com/office/drawing/2014/main" id="{17FE9339-AC95-4AED-8557-BDA922818A53}"/>
              </a:ext>
            </a:extLst>
          </p:cNvPr>
          <p:cNvSpPr/>
          <p:nvPr/>
        </p:nvSpPr>
        <p:spPr>
          <a:xfrm>
            <a:off x="5594054" y="1787837"/>
            <a:ext cx="1289786" cy="12031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MQ</a:t>
            </a:r>
            <a:endParaRPr lang="en-IN" dirty="0"/>
          </a:p>
        </p:txBody>
      </p:sp>
      <p:cxnSp>
        <p:nvCxnSpPr>
          <p:cNvPr id="20" name="Straight Arrow Connector 19">
            <a:extLst>
              <a:ext uri="{FF2B5EF4-FFF2-40B4-BE49-F238E27FC236}">
                <a16:creationId xmlns:a16="http://schemas.microsoft.com/office/drawing/2014/main" id="{1355DA27-B1F8-4FA3-8576-EB2C45335DA5}"/>
              </a:ext>
            </a:extLst>
          </p:cNvPr>
          <p:cNvCxnSpPr>
            <a:cxnSpLocks/>
          </p:cNvCxnSpPr>
          <p:nvPr/>
        </p:nvCxnSpPr>
        <p:spPr>
          <a:xfrm flipV="1">
            <a:off x="5091764" y="2477588"/>
            <a:ext cx="502290" cy="8623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6B9D9AEC-7C82-4A18-8476-D0FF9528C2BD}"/>
              </a:ext>
            </a:extLst>
          </p:cNvPr>
          <p:cNvCxnSpPr>
            <a:cxnSpLocks/>
          </p:cNvCxnSpPr>
          <p:nvPr/>
        </p:nvCxnSpPr>
        <p:spPr>
          <a:xfrm>
            <a:off x="6883840" y="2379791"/>
            <a:ext cx="517987" cy="9505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03FB7EB3-71D9-495C-9FE8-879645CC8BB8}"/>
              </a:ext>
            </a:extLst>
          </p:cNvPr>
          <p:cNvCxnSpPr>
            <a:stCxn id="3" idx="2"/>
            <a:endCxn id="17" idx="7"/>
          </p:cNvCxnSpPr>
          <p:nvPr/>
        </p:nvCxnSpPr>
        <p:spPr>
          <a:xfrm flipH="1">
            <a:off x="6694955" y="1608683"/>
            <a:ext cx="3190190" cy="355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3577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2D7E99-5DE3-4E97-A8B2-327F59F6DD5A}"/>
              </a:ext>
            </a:extLst>
          </p:cNvPr>
          <p:cNvSpPr/>
          <p:nvPr/>
        </p:nvSpPr>
        <p:spPr>
          <a:xfrm>
            <a:off x="0" y="112375"/>
            <a:ext cx="12119013" cy="923330"/>
          </a:xfrm>
          <a:prstGeom prst="rect">
            <a:avLst/>
          </a:prstGeom>
          <a:noFill/>
        </p:spPr>
        <p:txBody>
          <a:bodyPr wrap="square" lIns="91440" tIns="45720" rIns="91440" bIns="45720">
            <a:spAutoFit/>
          </a:bodyPr>
          <a:lstStyle/>
          <a:p>
            <a:r>
              <a:rPr lang="en-US" sz="5400" b="1" dirty="0">
                <a:ln w="9525">
                  <a:solidFill>
                    <a:schemeClr val="bg1"/>
                  </a:solidFill>
                  <a:prstDash val="solid"/>
                </a:ln>
                <a:effectLst>
                  <a:outerShdw blurRad="12700" dist="38100" dir="2700000" algn="tl" rotWithShape="0">
                    <a:schemeClr val="bg1">
                      <a:lumMod val="50000"/>
                    </a:schemeClr>
                  </a:outerShdw>
                </a:effectLst>
              </a:rPr>
              <a:t>Produces Message from UI</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4" name="TextBox 3">
            <a:extLst>
              <a:ext uri="{FF2B5EF4-FFF2-40B4-BE49-F238E27FC236}">
                <a16:creationId xmlns:a16="http://schemas.microsoft.com/office/drawing/2014/main" id="{E0F1CFDA-B530-495C-A791-6ED71512AD10}"/>
              </a:ext>
            </a:extLst>
          </p:cNvPr>
          <p:cNvSpPr txBox="1"/>
          <p:nvPr/>
        </p:nvSpPr>
        <p:spPr>
          <a:xfrm>
            <a:off x="5831841" y="2090172"/>
            <a:ext cx="5381592" cy="2677656"/>
          </a:xfrm>
          <a:prstGeom prst="rect">
            <a:avLst/>
          </a:prstGeom>
          <a:noFill/>
        </p:spPr>
        <p:txBody>
          <a:bodyPr wrap="square" rtlCol="0">
            <a:spAutoFit/>
          </a:bodyPr>
          <a:lstStyle/>
          <a:p>
            <a:pPr algn="ctr"/>
            <a:r>
              <a:rPr lang="en-US" sz="2400" dirty="0"/>
              <a:t>Created an UI Application</a:t>
            </a:r>
            <a:r>
              <a:rPr lang="en-IN" sz="2400" dirty="0"/>
              <a:t> which generates or sends message to Active MQ via Spring boot.</a:t>
            </a:r>
          </a:p>
          <a:p>
            <a:pPr algn="ctr"/>
            <a:endParaRPr lang="en-IN" sz="2400" dirty="0"/>
          </a:p>
          <a:p>
            <a:pPr algn="ctr"/>
            <a:r>
              <a:rPr lang="en-IN" sz="2400" dirty="0"/>
              <a:t>Eg: created patient entry form as an example to send message from UI (Web/Mobile)</a:t>
            </a:r>
            <a:endParaRPr lang="en-US" sz="2400" dirty="0"/>
          </a:p>
        </p:txBody>
      </p:sp>
      <p:pic>
        <p:nvPicPr>
          <p:cNvPr id="6" name="Picture 5">
            <a:extLst>
              <a:ext uri="{FF2B5EF4-FFF2-40B4-BE49-F238E27FC236}">
                <a16:creationId xmlns:a16="http://schemas.microsoft.com/office/drawing/2014/main" id="{D386A749-3451-4F9B-9AC1-039D1AADEEA9}"/>
              </a:ext>
            </a:extLst>
          </p:cNvPr>
          <p:cNvPicPr>
            <a:picLocks noChangeAspect="1"/>
          </p:cNvPicPr>
          <p:nvPr/>
        </p:nvPicPr>
        <p:blipFill>
          <a:blip r:embed="rId2"/>
          <a:stretch>
            <a:fillRect/>
          </a:stretch>
        </p:blipFill>
        <p:spPr>
          <a:xfrm>
            <a:off x="902406" y="1540042"/>
            <a:ext cx="4304861" cy="50553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6491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2D7E99-5DE3-4E97-A8B2-327F59F6DD5A}"/>
              </a:ext>
            </a:extLst>
          </p:cNvPr>
          <p:cNvSpPr/>
          <p:nvPr/>
        </p:nvSpPr>
        <p:spPr>
          <a:xfrm>
            <a:off x="0" y="112375"/>
            <a:ext cx="12119013" cy="923330"/>
          </a:xfrm>
          <a:prstGeom prst="rect">
            <a:avLst/>
          </a:prstGeom>
          <a:noFill/>
        </p:spPr>
        <p:txBody>
          <a:bodyPr wrap="square" lIns="91440" tIns="45720" rIns="91440" bIns="45720">
            <a:spAutoFit/>
          </a:bodyPr>
          <a:lstStyle/>
          <a:p>
            <a:r>
              <a:rPr lang="en-US" sz="5400" b="1" dirty="0">
                <a:ln w="9525">
                  <a:solidFill>
                    <a:schemeClr val="bg1"/>
                  </a:solidFill>
                  <a:prstDash val="solid"/>
                </a:ln>
                <a:effectLst>
                  <a:outerShdw blurRad="12700" dist="38100" dir="2700000" algn="tl" rotWithShape="0">
                    <a:schemeClr val="bg1">
                      <a:lumMod val="50000"/>
                    </a:schemeClr>
                  </a:outerShdw>
                </a:effectLst>
              </a:rPr>
              <a:t>Receives Message from Active MQ to UI</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4" name="TextBox 3">
            <a:extLst>
              <a:ext uri="{FF2B5EF4-FFF2-40B4-BE49-F238E27FC236}">
                <a16:creationId xmlns:a16="http://schemas.microsoft.com/office/drawing/2014/main" id="{E0F1CFDA-B530-495C-A791-6ED71512AD10}"/>
              </a:ext>
            </a:extLst>
          </p:cNvPr>
          <p:cNvSpPr txBox="1"/>
          <p:nvPr/>
        </p:nvSpPr>
        <p:spPr>
          <a:xfrm>
            <a:off x="6810408" y="1953802"/>
            <a:ext cx="5381592" cy="3416320"/>
          </a:xfrm>
          <a:prstGeom prst="rect">
            <a:avLst/>
          </a:prstGeom>
          <a:noFill/>
        </p:spPr>
        <p:txBody>
          <a:bodyPr wrap="square" rtlCol="0">
            <a:spAutoFit/>
          </a:bodyPr>
          <a:lstStyle/>
          <a:p>
            <a:pPr algn="ctr"/>
            <a:r>
              <a:rPr lang="en-US" sz="2400" dirty="0"/>
              <a:t>Created an UI Application</a:t>
            </a:r>
            <a:r>
              <a:rPr lang="en-IN" sz="2400" dirty="0"/>
              <a:t> which receives message  from Active MQ via Spring boot with WebSocket.</a:t>
            </a:r>
          </a:p>
          <a:p>
            <a:pPr algn="ctr"/>
            <a:endParaRPr lang="en-IN" sz="2400" dirty="0"/>
          </a:p>
          <a:p>
            <a:pPr algn="ctr"/>
            <a:r>
              <a:rPr lang="en-IN" sz="2400" dirty="0"/>
              <a:t>Eg: created patient list table which receives data from Active MQ (Spring boot).  when user sends Information form  Other UI App(Web/Mobile) this table will get that data without refresh</a:t>
            </a:r>
            <a:endParaRPr lang="en-US" sz="2400" dirty="0"/>
          </a:p>
        </p:txBody>
      </p:sp>
      <p:pic>
        <p:nvPicPr>
          <p:cNvPr id="5" name="Picture 4">
            <a:extLst>
              <a:ext uri="{FF2B5EF4-FFF2-40B4-BE49-F238E27FC236}">
                <a16:creationId xmlns:a16="http://schemas.microsoft.com/office/drawing/2014/main" id="{6E05A84F-23BE-4DDC-A3E2-8AB550423C39}"/>
              </a:ext>
            </a:extLst>
          </p:cNvPr>
          <p:cNvPicPr>
            <a:picLocks noChangeAspect="1"/>
          </p:cNvPicPr>
          <p:nvPr/>
        </p:nvPicPr>
        <p:blipFill>
          <a:blip r:embed="rId2"/>
          <a:stretch>
            <a:fillRect/>
          </a:stretch>
        </p:blipFill>
        <p:spPr>
          <a:xfrm>
            <a:off x="269705" y="1778000"/>
            <a:ext cx="7153141" cy="39186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9930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85E65-79B1-4F60-90D7-3B8AF5E1D925}"/>
              </a:ext>
            </a:extLst>
          </p:cNvPr>
          <p:cNvPicPr>
            <a:picLocks noChangeAspect="1"/>
          </p:cNvPicPr>
          <p:nvPr/>
        </p:nvPicPr>
        <p:blipFill rotWithShape="1">
          <a:blip r:embed="rId2"/>
          <a:srcRect l="1250" t="11704" r="1250" b="10074"/>
          <a:stretch/>
        </p:blipFill>
        <p:spPr>
          <a:xfrm>
            <a:off x="152400" y="1432560"/>
            <a:ext cx="11887200" cy="5364480"/>
          </a:xfrm>
          <a:prstGeom prst="rect">
            <a:avLst/>
          </a:prstGeom>
        </p:spPr>
      </p:pic>
      <p:sp>
        <p:nvSpPr>
          <p:cNvPr id="4" name="Rectangle 3">
            <a:extLst>
              <a:ext uri="{FF2B5EF4-FFF2-40B4-BE49-F238E27FC236}">
                <a16:creationId xmlns:a16="http://schemas.microsoft.com/office/drawing/2014/main" id="{2F210049-46BC-4F06-8772-5A9773FCAD6A}"/>
              </a:ext>
            </a:extLst>
          </p:cNvPr>
          <p:cNvSpPr/>
          <p:nvPr/>
        </p:nvSpPr>
        <p:spPr>
          <a:xfrm>
            <a:off x="0" y="0"/>
            <a:ext cx="7229928" cy="830997"/>
          </a:xfrm>
          <a:prstGeom prst="rect">
            <a:avLst/>
          </a:prstGeom>
          <a:noFill/>
        </p:spPr>
        <p:txBody>
          <a:bodyPr wrap="none" lIns="91440" tIns="45720" rIns="91440" bIns="45720">
            <a:spAutoFit/>
          </a:bodyPr>
          <a:lstStyle/>
          <a:p>
            <a:pPr algn="ctr"/>
            <a:r>
              <a:rPr lang="en-US" sz="48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Sending and Receiving Data</a:t>
            </a:r>
            <a:endPar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a:extLst>
              <a:ext uri="{FF2B5EF4-FFF2-40B4-BE49-F238E27FC236}">
                <a16:creationId xmlns:a16="http://schemas.microsoft.com/office/drawing/2014/main" id="{002A2D9B-B2AD-41DB-9C27-5BE2E2E4838A}"/>
              </a:ext>
            </a:extLst>
          </p:cNvPr>
          <p:cNvSpPr/>
          <p:nvPr/>
        </p:nvSpPr>
        <p:spPr>
          <a:xfrm>
            <a:off x="152400" y="863767"/>
            <a:ext cx="33929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http://localhost:4200</a:t>
            </a:r>
          </a:p>
        </p:txBody>
      </p:sp>
      <p:sp>
        <p:nvSpPr>
          <p:cNvPr id="7" name="Rectangle 6">
            <a:extLst>
              <a:ext uri="{FF2B5EF4-FFF2-40B4-BE49-F238E27FC236}">
                <a16:creationId xmlns:a16="http://schemas.microsoft.com/office/drawing/2014/main" id="{0460A318-71EC-4DD1-B1C8-005332717D9F}"/>
              </a:ext>
            </a:extLst>
          </p:cNvPr>
          <p:cNvSpPr/>
          <p:nvPr/>
        </p:nvSpPr>
        <p:spPr>
          <a:xfrm>
            <a:off x="5947483" y="870168"/>
            <a:ext cx="5753306"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http://localhost:4200/cpm-consumer</a:t>
            </a:r>
          </a:p>
        </p:txBody>
      </p:sp>
    </p:spTree>
    <p:extLst>
      <p:ext uri="{BB962C8B-B14F-4D97-AF65-F5344CB8AC3E}">
        <p14:creationId xmlns:p14="http://schemas.microsoft.com/office/powerpoint/2010/main" val="2020388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124</TotalTime>
  <Words>545</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Somasi</dc:creator>
  <cp:lastModifiedBy>Anil Somasi</cp:lastModifiedBy>
  <cp:revision>34</cp:revision>
  <dcterms:created xsi:type="dcterms:W3CDTF">2022-06-26T02:03:57Z</dcterms:created>
  <dcterms:modified xsi:type="dcterms:W3CDTF">2022-06-27T06:55:32Z</dcterms:modified>
</cp:coreProperties>
</file>