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20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2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1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24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0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23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3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3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1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38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0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4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08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4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1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7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8080FE3-D59D-4D17-8FF5-489674AD0515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24A1ECE-DB13-42A8-BB06-00628C986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12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434198-0178-47D3-857E-1BF7B64BE814}"/>
              </a:ext>
            </a:extLst>
          </p:cNvPr>
          <p:cNvSpPr/>
          <p:nvPr/>
        </p:nvSpPr>
        <p:spPr>
          <a:xfrm>
            <a:off x="902112" y="464766"/>
            <a:ext cx="613341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</a:t>
            </a:r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30A02-03AE-43BE-A541-AA60B81249B1}"/>
              </a:ext>
            </a:extLst>
          </p:cNvPr>
          <p:cNvSpPr/>
          <p:nvPr/>
        </p:nvSpPr>
        <p:spPr>
          <a:xfrm>
            <a:off x="6518170" y="3635444"/>
            <a:ext cx="46966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Interface</a:t>
            </a:r>
            <a:endParaRPr lang="en-US" sz="32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34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4390F-1E9A-4715-947E-73A4BDD7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131306"/>
            <a:ext cx="10891521" cy="5416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1C1045-2B1C-4C1A-B3FE-0E3D6DF22A17}"/>
              </a:ext>
            </a:extLst>
          </p:cNvPr>
          <p:cNvSpPr/>
          <p:nvPr/>
        </p:nvSpPr>
        <p:spPr>
          <a:xfrm>
            <a:off x="7254974" y="5588258"/>
            <a:ext cx="29338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580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FDB8A-4646-4BC1-8C71-77EB42FC6BBA}"/>
              </a:ext>
            </a:extLst>
          </p:cNvPr>
          <p:cNvSpPr/>
          <p:nvPr/>
        </p:nvSpPr>
        <p:spPr>
          <a:xfrm rot="20732027">
            <a:off x="3530733" y="1744927"/>
            <a:ext cx="43220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Any Questions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???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138A69-18FC-43A2-9875-B17E923C293F}"/>
              </a:ext>
            </a:extLst>
          </p:cNvPr>
          <p:cNvSpPr/>
          <p:nvPr/>
        </p:nvSpPr>
        <p:spPr>
          <a:xfrm>
            <a:off x="219064" y="5569007"/>
            <a:ext cx="28372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1360D-F92C-4EB5-ABFC-D3A6617BC735}"/>
              </a:ext>
            </a:extLst>
          </p:cNvPr>
          <p:cNvSpPr/>
          <p:nvPr/>
        </p:nvSpPr>
        <p:spPr>
          <a:xfrm>
            <a:off x="8322299" y="5569007"/>
            <a:ext cx="31252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Pooja Rathod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1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A3925D-8F02-4E9C-AD2F-6AA27989CABC}"/>
              </a:ext>
            </a:extLst>
          </p:cNvPr>
          <p:cNvSpPr/>
          <p:nvPr/>
        </p:nvSpPr>
        <p:spPr>
          <a:xfrm>
            <a:off x="8653346" y="5560496"/>
            <a:ext cx="29095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 Stack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D4E356-1F8E-44A4-AF80-C7402E867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86314"/>
              </p:ext>
            </p:extLst>
          </p:nvPr>
        </p:nvGraphicFramePr>
        <p:xfrm>
          <a:off x="2032000" y="719666"/>
          <a:ext cx="8128000" cy="3785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486757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41967323"/>
                    </a:ext>
                  </a:extLst>
                </a:gridCol>
              </a:tblGrid>
              <a:tr h="4642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Name</a:t>
                      </a:r>
                      <a:endParaRPr lang="en-IN" sz="180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Technology</a:t>
                      </a:r>
                      <a:endParaRPr lang="en-IN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4802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Angular 13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Framework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19627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Typescript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Scripting Language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81402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Html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Markup Language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59844"/>
                  </a:ext>
                </a:extLst>
              </a:tr>
              <a:tr h="539015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SCSS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Styling 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011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Abadi" panose="020B0604020104020204" pitchFamily="34" charset="0"/>
                        </a:rPr>
                        <a:t>Primeng</a:t>
                      </a:r>
                      <a:r>
                        <a:rPr lang="en-US" baseline="0" dirty="0">
                          <a:latin typeface="Abadi" panose="020B0604020104020204" pitchFamily="34" charset="0"/>
                        </a:rPr>
                        <a:t>, Angular Material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UI Tool Kit – in build components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Bootstrap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badi" panose="020B0604020104020204" pitchFamily="34" charset="0"/>
                        </a:rPr>
                        <a:t>Css Lib</a:t>
                      </a:r>
                      <a:endParaRPr lang="en-IN" baseline="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6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58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7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99F6A8-9EA1-4B3C-8328-3CBD0526F0CB}"/>
              </a:ext>
            </a:extLst>
          </p:cNvPr>
          <p:cNvSpPr/>
          <p:nvPr/>
        </p:nvSpPr>
        <p:spPr>
          <a:xfrm>
            <a:off x="8915404" y="1960659"/>
            <a:ext cx="2054998" cy="3437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A682A2-63B6-4189-9DE0-965609F96101}"/>
              </a:ext>
            </a:extLst>
          </p:cNvPr>
          <p:cNvSpPr/>
          <p:nvPr/>
        </p:nvSpPr>
        <p:spPr>
          <a:xfrm>
            <a:off x="8167346" y="5579746"/>
            <a:ext cx="33618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6A9E9-1165-4E9D-80FC-9C1961E13168}"/>
              </a:ext>
            </a:extLst>
          </p:cNvPr>
          <p:cNvSpPr/>
          <p:nvPr/>
        </p:nvSpPr>
        <p:spPr>
          <a:xfrm>
            <a:off x="240631" y="2430379"/>
            <a:ext cx="1299411" cy="8373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E21B5-9637-49A3-8181-FCFB8BB62392}"/>
              </a:ext>
            </a:extLst>
          </p:cNvPr>
          <p:cNvSpPr/>
          <p:nvPr/>
        </p:nvSpPr>
        <p:spPr>
          <a:xfrm>
            <a:off x="2053383" y="2430379"/>
            <a:ext cx="1299411" cy="8373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Module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1CF069-B5D1-47DE-84E8-E8BC4127D99C}"/>
              </a:ext>
            </a:extLst>
          </p:cNvPr>
          <p:cNvSpPr/>
          <p:nvPr/>
        </p:nvSpPr>
        <p:spPr>
          <a:xfrm>
            <a:off x="3866135" y="2430379"/>
            <a:ext cx="1447010" cy="8373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8C71E0-2EDB-4667-9D55-5B73CAFA0EE9}"/>
              </a:ext>
            </a:extLst>
          </p:cNvPr>
          <p:cNvSpPr/>
          <p:nvPr/>
        </p:nvSpPr>
        <p:spPr>
          <a:xfrm>
            <a:off x="8933855" y="941672"/>
            <a:ext cx="1941900" cy="8373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462C62-0BFC-4142-9220-F705B754A3CA}"/>
              </a:ext>
            </a:extLst>
          </p:cNvPr>
          <p:cNvSpPr/>
          <p:nvPr/>
        </p:nvSpPr>
        <p:spPr>
          <a:xfrm>
            <a:off x="9046955" y="2789514"/>
            <a:ext cx="1828800" cy="599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Side Nav Comp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E99DA5-91AA-4CB8-AF86-1C176E2A4FCC}"/>
              </a:ext>
            </a:extLst>
          </p:cNvPr>
          <p:cNvSpPr/>
          <p:nvPr/>
        </p:nvSpPr>
        <p:spPr>
          <a:xfrm>
            <a:off x="9028503" y="4396129"/>
            <a:ext cx="1828800" cy="5994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 Details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5C74E5-0468-4EC5-84F4-4F9F5DFFDB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13145" y="1360371"/>
            <a:ext cx="3620710" cy="1488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5259FA-F814-44B0-A8F3-8AB87075FAE5}"/>
              </a:ext>
            </a:extLst>
          </p:cNvPr>
          <p:cNvSpPr/>
          <p:nvPr/>
        </p:nvSpPr>
        <p:spPr>
          <a:xfrm>
            <a:off x="9028503" y="2068945"/>
            <a:ext cx="1828800" cy="599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Menu Comp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EC8FA-A70E-4050-BAF2-9916FE855740}"/>
              </a:ext>
            </a:extLst>
          </p:cNvPr>
          <p:cNvSpPr/>
          <p:nvPr/>
        </p:nvSpPr>
        <p:spPr>
          <a:xfrm>
            <a:off x="9028503" y="3622923"/>
            <a:ext cx="1828800" cy="5994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4A9BEBF-4921-4C8D-B053-33B69240F3F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13145" y="2849078"/>
            <a:ext cx="3602259" cy="1070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B387663-6171-43C3-9BC2-E867F6982B5C}"/>
              </a:ext>
            </a:extLst>
          </p:cNvPr>
          <p:cNvCxnSpPr>
            <a:cxnSpLocks/>
          </p:cNvCxnSpPr>
          <p:nvPr/>
        </p:nvCxnSpPr>
        <p:spPr>
          <a:xfrm>
            <a:off x="5301920" y="2847477"/>
            <a:ext cx="3631138" cy="1848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8CB8EB-4F90-4A33-AE4F-54951AADF7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40042" y="2849078"/>
            <a:ext cx="51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14CD92-A921-48C4-BD4B-86D7CECD8D9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52794" y="2849078"/>
            <a:ext cx="51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01143F-62B4-44A4-A112-9EB402AA65E8}"/>
              </a:ext>
            </a:extLst>
          </p:cNvPr>
          <p:cNvSpPr txBox="1"/>
          <p:nvPr/>
        </p:nvSpPr>
        <p:spPr>
          <a:xfrm>
            <a:off x="7325630" y="99103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/login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959E01-B041-4975-A44E-4B95D3499A68}"/>
              </a:ext>
            </a:extLst>
          </p:cNvPr>
          <p:cNvSpPr txBox="1"/>
          <p:nvPr/>
        </p:nvSpPr>
        <p:spPr>
          <a:xfrm>
            <a:off x="9314814" y="4811107"/>
            <a:ext cx="219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1F612-310A-44AE-8655-1F1980E9BCF0}"/>
              </a:ext>
            </a:extLst>
          </p:cNvPr>
          <p:cNvSpPr txBox="1"/>
          <p:nvPr/>
        </p:nvSpPr>
        <p:spPr>
          <a:xfrm>
            <a:off x="7058697" y="4370426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/course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2F197-DE91-44A8-963B-DA84B16E4B51}"/>
              </a:ext>
            </a:extLst>
          </p:cNvPr>
          <p:cNvSpPr txBox="1"/>
          <p:nvPr/>
        </p:nvSpPr>
        <p:spPr>
          <a:xfrm>
            <a:off x="7104664" y="3575457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/dashboard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41BA6-F0EE-4706-9935-AE36F1EDD51D}"/>
              </a:ext>
            </a:extLst>
          </p:cNvPr>
          <p:cNvSpPr txBox="1"/>
          <p:nvPr/>
        </p:nvSpPr>
        <p:spPr>
          <a:xfrm>
            <a:off x="7186087" y="4671890"/>
            <a:ext cx="219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01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7B572-84CD-44C8-BEFC-4909B31F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20" y="91380"/>
            <a:ext cx="9997817" cy="54205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391B68-B190-4D03-B757-1E643A50C302}"/>
              </a:ext>
            </a:extLst>
          </p:cNvPr>
          <p:cNvSpPr/>
          <p:nvPr/>
        </p:nvSpPr>
        <p:spPr>
          <a:xfrm>
            <a:off x="4908081" y="5589372"/>
            <a:ext cx="67810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flow Structure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4383F-9746-427E-A94E-CEF7939822B5}"/>
              </a:ext>
            </a:extLst>
          </p:cNvPr>
          <p:cNvSpPr/>
          <p:nvPr/>
        </p:nvSpPr>
        <p:spPr>
          <a:xfrm>
            <a:off x="1078030" y="1173794"/>
            <a:ext cx="6920564" cy="12705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0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6D422-44FF-4537-BA9A-CD69D84B0441}"/>
              </a:ext>
            </a:extLst>
          </p:cNvPr>
          <p:cNvSpPr/>
          <p:nvPr/>
        </p:nvSpPr>
        <p:spPr>
          <a:xfrm>
            <a:off x="2295215" y="5617134"/>
            <a:ext cx="92539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Flow in UI for Other screens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Angular Authentication: Securing Routes with Route Guards | by Jacob  Neterer | Medium">
            <a:extLst>
              <a:ext uri="{FF2B5EF4-FFF2-40B4-BE49-F238E27FC236}">
                <a16:creationId xmlns:a16="http://schemas.microsoft.com/office/drawing/2014/main" id="{0C3D6CCF-B351-43B1-8524-B651228B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825367"/>
            <a:ext cx="10387330" cy="368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D376D-9F04-483B-A4EF-F9D2DBBB5BAE}"/>
              </a:ext>
            </a:extLst>
          </p:cNvPr>
          <p:cNvSpPr txBox="1"/>
          <p:nvPr/>
        </p:nvSpPr>
        <p:spPr>
          <a:xfrm>
            <a:off x="1260910" y="3310405"/>
            <a:ext cx="1301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/dashboard</a:t>
            </a:r>
          </a:p>
          <a:p>
            <a:r>
              <a:rPr lang="en-US" dirty="0"/>
              <a:t>/course</a:t>
            </a:r>
            <a:endParaRPr lang="en-IN" dirty="0"/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E52B7-A449-4B68-8154-6932323A6D4D}"/>
              </a:ext>
            </a:extLst>
          </p:cNvPr>
          <p:cNvSpPr/>
          <p:nvPr/>
        </p:nvSpPr>
        <p:spPr>
          <a:xfrm>
            <a:off x="5368018" y="2810577"/>
            <a:ext cx="1301959" cy="413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guard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96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E8F74F-C7ED-4F38-9911-F26EB1156644}"/>
              </a:ext>
            </a:extLst>
          </p:cNvPr>
          <p:cNvSpPr/>
          <p:nvPr/>
        </p:nvSpPr>
        <p:spPr>
          <a:xfrm>
            <a:off x="6096000" y="5588258"/>
            <a:ext cx="52517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Error Handler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4FBC60-7F9D-47F5-9704-E3F4F102019F}"/>
              </a:ext>
            </a:extLst>
          </p:cNvPr>
          <p:cNvSpPr/>
          <p:nvPr/>
        </p:nvSpPr>
        <p:spPr>
          <a:xfrm>
            <a:off x="482874" y="2212207"/>
            <a:ext cx="1941900" cy="8373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A593C-DFFF-4EF1-BBC3-4B96B37C15EB}"/>
              </a:ext>
            </a:extLst>
          </p:cNvPr>
          <p:cNvSpPr/>
          <p:nvPr/>
        </p:nvSpPr>
        <p:spPr>
          <a:xfrm>
            <a:off x="5611535" y="901567"/>
            <a:ext cx="1941900" cy="83739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/dashboard</a:t>
            </a:r>
            <a:endParaRPr lang="en-IN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8EA14C1-B717-4F02-8BC7-70847971704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24774" y="1320266"/>
            <a:ext cx="3186761" cy="13106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C54E23-2EAE-4DEB-AD8F-635B4A1505A3}"/>
              </a:ext>
            </a:extLst>
          </p:cNvPr>
          <p:cNvSpPr txBox="1"/>
          <p:nvPr/>
        </p:nvSpPr>
        <p:spPr>
          <a:xfrm>
            <a:off x="3109091" y="950934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Credentials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E211A5-2F66-490B-9EA5-A853160D82AE}"/>
              </a:ext>
            </a:extLst>
          </p:cNvPr>
          <p:cNvSpPr/>
          <p:nvPr/>
        </p:nvSpPr>
        <p:spPr>
          <a:xfrm>
            <a:off x="5611535" y="3000238"/>
            <a:ext cx="1941900" cy="83739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Interceptor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75CD1-6D41-4B64-ADE8-406961FEB5C3}"/>
              </a:ext>
            </a:extLst>
          </p:cNvPr>
          <p:cNvSpPr/>
          <p:nvPr/>
        </p:nvSpPr>
        <p:spPr>
          <a:xfrm>
            <a:off x="8311811" y="3000238"/>
            <a:ext cx="1941900" cy="83739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 Message Comp</a:t>
            </a:r>
            <a:endParaRPr lang="en-IN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76CD9E7-2053-4AF6-AB72-B5A663EDC99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24774" y="2630906"/>
            <a:ext cx="3186761" cy="7980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083A46-A5EE-4712-B849-833D948E494B}"/>
              </a:ext>
            </a:extLst>
          </p:cNvPr>
          <p:cNvSpPr txBox="1"/>
          <p:nvPr/>
        </p:nvSpPr>
        <p:spPr>
          <a:xfrm>
            <a:off x="2952550" y="3572214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Invalid Credentials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F3478-ACF8-49ED-9577-2B7FDE583A7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553435" y="3418937"/>
            <a:ext cx="758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F9C45F4-36CC-42A3-A020-4ED3F184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804" y="4084760"/>
            <a:ext cx="4292821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20">
            <a:extLst>
              <a:ext uri="{FF2B5EF4-FFF2-40B4-BE49-F238E27FC236}">
                <a16:creationId xmlns:a16="http://schemas.microsoft.com/office/drawing/2014/main" id="{127AEDD1-FD88-48D7-8260-0AA34DE0C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31E89F29-ADA4-40A8-80E1-48D60017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C32AA8F8-450D-41DC-AE38-266ADD53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8A3211-6A70-4870-A445-40AB4831E7F4}"/>
              </a:ext>
            </a:extLst>
          </p:cNvPr>
          <p:cNvSpPr/>
          <p:nvPr/>
        </p:nvSpPr>
        <p:spPr>
          <a:xfrm>
            <a:off x="446663" y="1304458"/>
            <a:ext cx="3326650" cy="2901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cap="all" spc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Login Screen</a:t>
            </a: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EB048815-C663-4C51-84E9-5C6EFDF17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BF090243-7F93-456B-85D9-0D4D10696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F84F3463-36D2-44CA-9A64-98004ECD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50D328-0A74-49E6-B4DC-EB5948E2E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56" y="684680"/>
            <a:ext cx="4111992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6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7AEDD1-FD88-48D7-8260-0AA34DE0C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E89F29-ADA4-40A8-80E1-48D60017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C32AA8F8-450D-41DC-AE38-266ADD53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90480-FF73-4E41-8321-9F11F05893B4}"/>
              </a:ext>
            </a:extLst>
          </p:cNvPr>
          <p:cNvSpPr/>
          <p:nvPr/>
        </p:nvSpPr>
        <p:spPr>
          <a:xfrm>
            <a:off x="446663" y="1304458"/>
            <a:ext cx="3326650" cy="2901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cap="all" spc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Side Menu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048815-C663-4C51-84E9-5C6EFDF17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90243-7F93-456B-85D9-0D4D10696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4F3463-36D2-44CA-9A64-98004ECD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725BB-674A-4F0E-9F57-8748CF359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167" y="684680"/>
            <a:ext cx="2001170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0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7AEDD1-FD88-48D7-8260-0AA34DE0C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E89F29-ADA4-40A8-80E1-48D60017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C32AA8F8-450D-41DC-AE38-266ADD53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90480-FF73-4E41-8321-9F11F05893B4}"/>
              </a:ext>
            </a:extLst>
          </p:cNvPr>
          <p:cNvSpPr/>
          <p:nvPr/>
        </p:nvSpPr>
        <p:spPr>
          <a:xfrm>
            <a:off x="446663" y="1304458"/>
            <a:ext cx="3326650" cy="2901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cap="all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Top Menu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048815-C663-4C51-84E9-5C6EFDF17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90243-7F93-456B-85D9-0D4D10696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4F3463-36D2-44CA-9A64-98004ECD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1597AA-B4A4-4164-9AAC-EDBA4C44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970" y="2007980"/>
            <a:ext cx="2139457" cy="1161239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B4E0DD-33A2-4397-A7EB-DEF05153F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043" y="1304458"/>
            <a:ext cx="6576934" cy="37817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37D5C-ECDD-49E6-B569-69275890B3BE}"/>
              </a:ext>
            </a:extLst>
          </p:cNvPr>
          <p:cNvSpPr txBox="1"/>
          <p:nvPr/>
        </p:nvSpPr>
        <p:spPr>
          <a:xfrm>
            <a:off x="6409853" y="331945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Profile Picture and Name with Logout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34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79</TotalTime>
  <Words>120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Arial</vt:lpstr>
      <vt:lpstr>Brush Script MT</vt:lpstr>
      <vt:lpstr>Impact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Somasi</dc:creator>
  <cp:lastModifiedBy>Anil Somasi</cp:lastModifiedBy>
  <cp:revision>31</cp:revision>
  <dcterms:created xsi:type="dcterms:W3CDTF">2022-06-12T01:36:31Z</dcterms:created>
  <dcterms:modified xsi:type="dcterms:W3CDTF">2022-06-12T02:56:07Z</dcterms:modified>
</cp:coreProperties>
</file>