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4"/>
  </p:notesMasterIdLst>
  <p:sldIdLst>
    <p:sldId id="261" r:id="rId2"/>
    <p:sldId id="256" r:id="rId3"/>
    <p:sldId id="291" r:id="rId4"/>
    <p:sldId id="292" r:id="rId5"/>
    <p:sldId id="294" r:id="rId6"/>
    <p:sldId id="295" r:id="rId7"/>
    <p:sldId id="296" r:id="rId8"/>
    <p:sldId id="298" r:id="rId9"/>
    <p:sldId id="290" r:id="rId10"/>
    <p:sldId id="302" r:id="rId11"/>
    <p:sldId id="303" r:id="rId12"/>
    <p:sldId id="30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5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1299C4-0FA2-42C7-8E7A-443DF9BE88DC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DA3BE-CE96-462F-870E-654CEDE8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35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C8984-99C1-484C-9FDC-7469CBDFE76F}" type="datetime1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18.07.2022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770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2763-B7CA-4461-B074-E2E3B7FDB62F}" type="datetime1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18.07.2022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05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31B1-2082-4EBE-9B5E-12816A53862C}" type="datetime1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18.07.2022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91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B622A-7C7D-47CB-A5B7-F68B191B2D1A}" type="datetime1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18.07.2022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85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2EAB3-DB63-437F-83E6-BDF69955C355}" type="datetime1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18.07.2022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915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8EE95-6672-425A-A69E-0DC30FF8B826}" type="datetime1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18.07.2022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5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BC551-EA2A-4C50-8EBC-5E8D0755B7B7}" type="datetime1">
              <a:rPr lang="en-US" smtClean="0"/>
              <a:t>7/20/2022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18.07.2022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F3669-4B97-4096-A66B-A47CA1A968F4}" type="datetime1">
              <a:rPr lang="en-US" smtClean="0"/>
              <a:t>7/20/2022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18.07.2022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19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6C67-8305-40F8-8959-AA12F8F8551E}" type="datetime1">
              <a:rPr lang="en-US" smtClean="0"/>
              <a:t>7/20/2022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18.07.2022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3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7646FD3-A208-496F-B6A1-5844474E0277}" type="datetime1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18.07.2022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7534A5-2742-406E-AF2B-D6AD12C8F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98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156E0-5CD3-4EA5-9610-8B2EF7DDBF9F}" type="datetime1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18.07.2022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78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0B58414-D3AA-424A-818F-EBCFEF5AA5BC}" type="datetime1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18.07.2022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47534A5-2742-406E-AF2B-D6AD12C8F95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589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bootstrap@5.2.0" TargetMode="External"/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Unvan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Front-End </a:t>
            </a:r>
            <a:r>
              <a:rPr lang="en-US" dirty="0" err="1"/>
              <a:t>Bootcamp</a:t>
            </a:r>
            <a:r>
              <a:rPr lang="en-US" dirty="0"/>
              <a:t> with Angular</a:t>
            </a:r>
          </a:p>
        </p:txBody>
      </p:sp>
      <p:sp>
        <p:nvSpPr>
          <p:cNvPr id="16" name="İçerik Yer Tutucusu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Metin Yer Tutucusu 16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1800" dirty="0" smtClean="0"/>
              <a:t>Kamil KAPLAN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18.0</a:t>
            </a:r>
            <a:r>
              <a:rPr lang="tr-TR" dirty="0" smtClean="0"/>
              <a:t>7</a:t>
            </a:r>
            <a:r>
              <a:rPr lang="en-US" dirty="0" smtClean="0"/>
              <a:t>.2022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1</a:t>
            </a:fld>
            <a:endParaRPr lang="en-US"/>
          </a:p>
        </p:txBody>
      </p:sp>
      <p:pic>
        <p:nvPicPr>
          <p:cNvPr id="6146" name="Picture 2" descr="Mobil Developer Olarak Angular Geliştirmek | by Hüseyin Serkan Özaydin | 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357" y="1713913"/>
            <a:ext cx="6256725" cy="3293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89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Ders - İçerik 1 </a:t>
            </a:r>
            <a:endParaRPr lang="en-US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18.0</a:t>
            </a:r>
            <a:r>
              <a:rPr lang="tr-TR" dirty="0" smtClean="0"/>
              <a:t>7</a:t>
            </a:r>
            <a:r>
              <a:rPr lang="en-US" dirty="0" smtClean="0"/>
              <a:t>.2022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4" descr="https://media-exp2.licdn.com/dms/image/C4D0BAQFSHJSqIzsWeQ/company-logo_200_200/0/1633345580101?e=1666224000&amp;v=beta&amp;t=NzBDXGZ21bT6jtbXpKG2lV5fKBagdRmQU8hKgQqWrw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778" y="5258334"/>
            <a:ext cx="1014902" cy="101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İçerik Yer Tutucusu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54307"/>
            <a:ext cx="7029770" cy="441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86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Ders - İçerik 2 </a:t>
            </a:r>
            <a:endParaRPr lang="en-US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18.0</a:t>
            </a:r>
            <a:r>
              <a:rPr lang="tr-TR" dirty="0" smtClean="0"/>
              <a:t>7</a:t>
            </a:r>
            <a:r>
              <a:rPr lang="en-US" dirty="0" smtClean="0"/>
              <a:t>.2022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4" descr="https://media-exp2.licdn.com/dms/image/C4D0BAQFSHJSqIzsWeQ/company-logo_200_200/0/1633345580101?e=1666224000&amp;v=beta&amp;t=NzBDXGZ21bT6jtbXpKG2lV5fKBagdRmQU8hKgQqWrw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778" y="5258334"/>
            <a:ext cx="1014902" cy="101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46263"/>
            <a:ext cx="8859850" cy="355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90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Ders - İçerik 3</a:t>
            </a:r>
            <a:endParaRPr lang="en-US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18.0</a:t>
            </a:r>
            <a:r>
              <a:rPr lang="tr-TR" dirty="0" smtClean="0"/>
              <a:t>7</a:t>
            </a:r>
            <a:r>
              <a:rPr lang="en-US" dirty="0" smtClean="0"/>
              <a:t>.2022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4" descr="https://media-exp2.licdn.com/dms/image/C4D0BAQFSHJSqIzsWeQ/company-logo_200_200/0/1633345580101?e=1666224000&amp;v=beta&amp;t=NzBDXGZ21bT6jtbXpKG2lV5fKBagdRmQU8hKgQqWrw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778" y="5258334"/>
            <a:ext cx="1014902" cy="101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411" y="1829172"/>
            <a:ext cx="6913548" cy="444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58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Front-End </a:t>
            </a:r>
            <a:r>
              <a:rPr lang="en-US" dirty="0" err="1"/>
              <a:t>Bootcamp</a:t>
            </a:r>
            <a:r>
              <a:rPr lang="en-US" dirty="0"/>
              <a:t> with Angular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Kamil KAPLAN</a:t>
            </a:r>
            <a:endParaRPr lang="en-US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 smtClean="0"/>
              <a:t>18.07.2022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4" descr="https://media-exp2.licdn.com/dms/image/C4D0BAQFSHJSqIzsWeQ/company-logo_200_200/0/1633345580101?e=1666224000&amp;v=beta&amp;t=NzBDXGZ21bT6jtbXpKG2lV5fKBagdRmQU8hKgQqWrw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778" y="5258334"/>
            <a:ext cx="1014902" cy="101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926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Geçen Hafta Hatırla - Templates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 </a:t>
            </a: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18.0</a:t>
            </a:r>
            <a:r>
              <a:rPr lang="tr-TR" dirty="0" smtClean="0"/>
              <a:t>7</a:t>
            </a:r>
            <a:r>
              <a:rPr lang="en-US" dirty="0" smtClean="0"/>
              <a:t>.2022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4" descr="https://media-exp2.licdn.com/dms/image/C4D0BAQFSHJSqIzsWeQ/company-logo_200_200/0/1633345580101?e=1666224000&amp;v=beta&amp;t=NzBDXGZ21bT6jtbXpKG2lV5fKBagdRmQU8hKgQqWrw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778" y="5258334"/>
            <a:ext cx="1014902" cy="101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827833"/>
            <a:ext cx="7923349" cy="444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46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Styles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tr-TR" dirty="0"/>
              <a:t> </a:t>
            </a:r>
            <a:r>
              <a:rPr lang="tr-TR" dirty="0" smtClean="0"/>
              <a:t>app.component.css : ilgili </a:t>
            </a:r>
            <a:r>
              <a:rPr lang="tr-TR" dirty="0" err="1" smtClean="0"/>
              <a:t>component</a:t>
            </a:r>
            <a:r>
              <a:rPr lang="tr-TR" dirty="0" smtClean="0"/>
              <a:t> ve onun altındaki </a:t>
            </a:r>
            <a:r>
              <a:rPr lang="tr-TR" dirty="0" err="1" smtClean="0"/>
              <a:t>componentleri</a:t>
            </a:r>
            <a:r>
              <a:rPr lang="tr-TR" dirty="0" smtClean="0"/>
              <a:t> etkiler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 </a:t>
            </a:r>
            <a:r>
              <a:rPr lang="tr-TR" dirty="0" smtClean="0"/>
              <a:t>styles.css                   : uygulama genelini etkiler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 </a:t>
            </a:r>
            <a:r>
              <a:rPr lang="tr-TR" dirty="0" err="1" smtClean="0"/>
              <a:t>Bootstrap</a:t>
            </a:r>
            <a:r>
              <a:rPr lang="tr-TR" dirty="0" smtClean="0"/>
              <a:t> </a:t>
            </a:r>
            <a:r>
              <a:rPr lang="tr-TR" dirty="0" err="1" smtClean="0"/>
              <a:t>Add</a:t>
            </a:r>
            <a:r>
              <a:rPr lang="tr-TR" dirty="0" smtClean="0"/>
              <a:t> 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/>
              <a:t> </a:t>
            </a:r>
            <a:r>
              <a:rPr lang="tr-TR" dirty="0">
                <a:hlinkClick r:id="rId2"/>
              </a:rPr>
              <a:t>https://getbootstrap.com</a:t>
            </a:r>
            <a:r>
              <a:rPr lang="tr-TR" dirty="0" smtClean="0">
                <a:hlinkClick r:id="rId2"/>
              </a:rPr>
              <a:t>/</a:t>
            </a:r>
            <a:endParaRPr lang="tr-T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 smtClean="0"/>
              <a:t> (1) </a:t>
            </a:r>
            <a:r>
              <a:rPr lang="en-US" dirty="0" smtClean="0"/>
              <a:t>&lt;link </a:t>
            </a:r>
            <a:r>
              <a:rPr lang="en-US" dirty="0" err="1"/>
              <a:t>href</a:t>
            </a:r>
            <a:r>
              <a:rPr lang="en-US" dirty="0"/>
              <a:t>="https://cdn.jsdelivr.net/</a:t>
            </a:r>
            <a:r>
              <a:rPr lang="en-US" dirty="0" err="1"/>
              <a:t>npm</a:t>
            </a:r>
            <a:r>
              <a:rPr lang="en-US" dirty="0"/>
              <a:t>/bootstrap@5.2.0-beta1/</a:t>
            </a:r>
            <a:r>
              <a:rPr lang="en-US" dirty="0" err="1"/>
              <a:t>dist</a:t>
            </a:r>
            <a:r>
              <a:rPr lang="en-US" dirty="0"/>
              <a:t>/</a:t>
            </a:r>
            <a:r>
              <a:rPr lang="en-US" dirty="0" err="1"/>
              <a:t>css</a:t>
            </a:r>
            <a:r>
              <a:rPr lang="en-US" dirty="0"/>
              <a:t>/bootstrap.min.css" </a:t>
            </a:r>
            <a:r>
              <a:rPr lang="en-US" dirty="0" err="1"/>
              <a:t>rel</a:t>
            </a:r>
            <a:r>
              <a:rPr lang="en-US" dirty="0"/>
              <a:t>="stylesheet" integrity="sha384-0evHe/X+R7YkIZDRvuzKMRqM+OrBnVFBL6DOitfPri4tjfHxaWutUpFmBp4vmVor" </a:t>
            </a:r>
            <a:r>
              <a:rPr lang="en-US" dirty="0" err="1"/>
              <a:t>crossorigin</a:t>
            </a:r>
            <a:r>
              <a:rPr lang="en-US" dirty="0"/>
              <a:t>="anonymous</a:t>
            </a:r>
            <a:r>
              <a:rPr lang="en-US" dirty="0" smtClean="0"/>
              <a:t>"&gt;</a:t>
            </a:r>
            <a:endParaRPr lang="tr-T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 smtClean="0"/>
              <a:t> (2) </a:t>
            </a:r>
            <a:r>
              <a:rPr lang="tr-TR" dirty="0" err="1"/>
              <a:t>npm</a:t>
            </a:r>
            <a:r>
              <a:rPr lang="tr-TR" dirty="0"/>
              <a:t> </a:t>
            </a:r>
            <a:r>
              <a:rPr lang="tr-TR" dirty="0" err="1"/>
              <a:t>install</a:t>
            </a:r>
            <a:r>
              <a:rPr lang="tr-TR" dirty="0"/>
              <a:t> </a:t>
            </a:r>
            <a:r>
              <a:rPr lang="tr-TR" dirty="0" smtClean="0">
                <a:hlinkClick r:id="rId3"/>
              </a:rPr>
              <a:t>bootstrap@5.2.0</a:t>
            </a:r>
            <a:r>
              <a:rPr lang="tr-TR" dirty="0" smtClean="0"/>
              <a:t> </a:t>
            </a:r>
            <a:r>
              <a:rPr lang="tr-TR" b="1" dirty="0" err="1" smtClean="0"/>
              <a:t>and</a:t>
            </a:r>
            <a:r>
              <a:rPr lang="tr-TR" dirty="0"/>
              <a:t> </a:t>
            </a:r>
            <a:r>
              <a:rPr lang="tr-TR" dirty="0" smtClean="0"/>
              <a:t>styles.css &gt; </a:t>
            </a:r>
            <a:r>
              <a:rPr lang="en-US" dirty="0"/>
              <a:t>@import </a:t>
            </a:r>
            <a:r>
              <a:rPr lang="en-US" dirty="0" err="1"/>
              <a:t>url</a:t>
            </a:r>
            <a:r>
              <a:rPr lang="en-US" dirty="0"/>
              <a:t>("~bootstrap/</a:t>
            </a:r>
            <a:r>
              <a:rPr lang="en-US" dirty="0" err="1"/>
              <a:t>dist</a:t>
            </a:r>
            <a:r>
              <a:rPr lang="en-US" dirty="0"/>
              <a:t>/</a:t>
            </a:r>
            <a:r>
              <a:rPr lang="en-US" dirty="0" err="1"/>
              <a:t>css</a:t>
            </a:r>
            <a:r>
              <a:rPr lang="en-US" dirty="0"/>
              <a:t>/bootstrap.min.css</a:t>
            </a:r>
            <a:r>
              <a:rPr lang="en-US" dirty="0" smtClean="0"/>
              <a:t>");</a:t>
            </a:r>
            <a:endParaRPr lang="tr-T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 smtClean="0"/>
              <a:t> </a:t>
            </a:r>
            <a:r>
              <a:rPr lang="tr-TR" dirty="0"/>
              <a:t>(3) </a:t>
            </a:r>
            <a:r>
              <a:rPr lang="tr-TR" dirty="0" err="1"/>
              <a:t>npm</a:t>
            </a:r>
            <a:r>
              <a:rPr lang="tr-TR" dirty="0"/>
              <a:t> </a:t>
            </a:r>
            <a:r>
              <a:rPr lang="tr-TR" dirty="0" err="1"/>
              <a:t>install</a:t>
            </a:r>
            <a:r>
              <a:rPr lang="tr-TR" dirty="0"/>
              <a:t> </a:t>
            </a:r>
            <a:r>
              <a:rPr lang="tr-TR" dirty="0">
                <a:hlinkClick r:id="rId3"/>
              </a:rPr>
              <a:t>bootstrap@5.2.0</a:t>
            </a:r>
            <a:r>
              <a:rPr lang="tr-TR" dirty="0"/>
              <a:t> </a:t>
            </a:r>
            <a:r>
              <a:rPr lang="tr-TR" b="1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angular.json</a:t>
            </a:r>
            <a:r>
              <a:rPr lang="tr-TR" dirty="0" smtClean="0"/>
              <a:t> </a:t>
            </a:r>
            <a:r>
              <a:rPr lang="en-US" dirty="0"/>
              <a:t>"styles": </a:t>
            </a:r>
            <a:r>
              <a:rPr lang="tr-TR" dirty="0" smtClean="0"/>
              <a:t>						                                                                          </a:t>
            </a:r>
            <a:r>
              <a:rPr lang="en-US" dirty="0" smtClean="0"/>
              <a:t>["</a:t>
            </a:r>
            <a:r>
              <a:rPr lang="en-US" dirty="0" err="1"/>
              <a:t>node_modules</a:t>
            </a:r>
            <a:r>
              <a:rPr lang="en-US" dirty="0"/>
              <a:t>/bootstrap/</a:t>
            </a:r>
            <a:r>
              <a:rPr lang="en-US" dirty="0" err="1"/>
              <a:t>dist</a:t>
            </a:r>
            <a:r>
              <a:rPr lang="en-US" dirty="0"/>
              <a:t>/</a:t>
            </a:r>
            <a:r>
              <a:rPr lang="en-US" dirty="0" err="1"/>
              <a:t>css</a:t>
            </a:r>
            <a:r>
              <a:rPr lang="en-US" dirty="0"/>
              <a:t>/bootstrap.min.css</a:t>
            </a:r>
            <a:r>
              <a:rPr lang="en-US" dirty="0" smtClean="0"/>
              <a:t>"]</a:t>
            </a:r>
            <a:endParaRPr lang="tr-TR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tr-TR" dirty="0" smtClean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18.0</a:t>
            </a:r>
            <a:r>
              <a:rPr lang="tr-TR" dirty="0" smtClean="0"/>
              <a:t>7</a:t>
            </a:r>
            <a:r>
              <a:rPr lang="en-US" dirty="0" smtClean="0"/>
              <a:t>.2022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4" descr="https://media-exp2.licdn.com/dms/image/C4D0BAQFSHJSqIzsWeQ/company-logo_200_200/0/1633345580101?e=1666224000&amp;v=beta&amp;t=NzBDXGZ21bT6jtbXpKG2lV5fKBagdRmQU8hKgQqWrw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778" y="5258334"/>
            <a:ext cx="1014902" cy="101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984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Styles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 </a:t>
            </a: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18.0</a:t>
            </a:r>
            <a:r>
              <a:rPr lang="tr-TR" dirty="0" smtClean="0"/>
              <a:t>7</a:t>
            </a:r>
            <a:r>
              <a:rPr lang="en-US" dirty="0" smtClean="0"/>
              <a:t>.2022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4" descr="https://media-exp2.licdn.com/dms/image/C4D0BAQFSHJSqIzsWeQ/company-logo_200_200/0/1633345580101?e=1666224000&amp;v=beta&amp;t=NzBDXGZ21bT6jtbXpKG2lV5fKBagdRmQU8hKgQqWrw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778" y="5258334"/>
            <a:ext cx="1014902" cy="101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1" y="1845734"/>
            <a:ext cx="7140866" cy="442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31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Styles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 </a:t>
            </a: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18.0</a:t>
            </a:r>
            <a:r>
              <a:rPr lang="tr-TR" dirty="0" smtClean="0"/>
              <a:t>7</a:t>
            </a:r>
            <a:r>
              <a:rPr lang="en-US" dirty="0" smtClean="0"/>
              <a:t>.2022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4" descr="https://media-exp2.licdn.com/dms/image/C4D0BAQFSHJSqIzsWeQ/company-logo_200_200/0/1633345580101?e=1666224000&amp;v=beta&amp;t=NzBDXGZ21bT6jtbXpKG2lV5fKBagdRmQU8hKgQqWrw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778" y="5258334"/>
            <a:ext cx="1014902" cy="101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819939"/>
            <a:ext cx="8500069" cy="445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11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Styles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 </a:t>
            </a: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18.0</a:t>
            </a:r>
            <a:r>
              <a:rPr lang="tr-TR" dirty="0" smtClean="0"/>
              <a:t>7</a:t>
            </a:r>
            <a:r>
              <a:rPr lang="en-US" dirty="0" smtClean="0"/>
              <a:t>.2022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4" descr="https://media-exp2.licdn.com/dms/image/C4D0BAQFSHJSqIzsWeQ/company-logo_200_200/0/1633345580101?e=1666224000&amp;v=beta&amp;t=NzBDXGZ21bT6jtbXpKG2lV5fKBagdRmQU8hKgQqWrw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778" y="5258334"/>
            <a:ext cx="1014902" cy="101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867037"/>
            <a:ext cx="8365744" cy="440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5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Component Ekleme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 </a:t>
            </a: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18.0</a:t>
            </a:r>
            <a:r>
              <a:rPr lang="tr-TR" dirty="0" smtClean="0"/>
              <a:t>7</a:t>
            </a:r>
            <a:r>
              <a:rPr lang="en-US" dirty="0" smtClean="0"/>
              <a:t>.2022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4" descr="https://media-exp2.licdn.com/dms/image/C4D0BAQFSHJSqIzsWeQ/company-logo_200_200/0/1633345580101?e=1666224000&amp;v=beta&amp;t=NzBDXGZ21bT6jtbXpKG2lV5fKBagdRmQU8hKgQqWrw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778" y="5258334"/>
            <a:ext cx="1014902" cy="101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9" y="1845734"/>
            <a:ext cx="8467059" cy="442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41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Component Ekleme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tr-TR" dirty="0" smtClean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18.0</a:t>
            </a:r>
            <a:r>
              <a:rPr lang="tr-TR" dirty="0" smtClean="0"/>
              <a:t>7</a:t>
            </a:r>
            <a:r>
              <a:rPr lang="en-US" dirty="0" smtClean="0"/>
              <a:t>.2022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4" descr="https://media-exp2.licdn.com/dms/image/C4D0BAQFSHJSqIzsWeQ/company-logo_200_200/0/1633345580101?e=1666224000&amp;v=beta&amp;t=NzBDXGZ21bT6jtbXpKG2lV5fKBagdRmQU8hKgQqWrw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778" y="5258334"/>
            <a:ext cx="1014902" cy="101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838219"/>
            <a:ext cx="8284858" cy="443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81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çmişe bakış">
  <a:themeElements>
    <a:clrScheme name="Geçmişe bakış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969</TotalTime>
  <Words>175</Words>
  <Application>Microsoft Office PowerPoint</Application>
  <PresentationFormat>Geniş ekran</PresentationFormat>
  <Paragraphs>50</Paragraphs>
  <Slides>12</Slides>
  <Notes>0</Notes>
  <HiddenSlides>1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Wingdings</vt:lpstr>
      <vt:lpstr>Geçmişe bakış</vt:lpstr>
      <vt:lpstr>Front-End Bootcamp with Angular</vt:lpstr>
      <vt:lpstr>Front-End Bootcamp with Angular</vt:lpstr>
      <vt:lpstr>Geçen Hafta Hatırla - Templates</vt:lpstr>
      <vt:lpstr>Styles</vt:lpstr>
      <vt:lpstr>Styles</vt:lpstr>
      <vt:lpstr>Styles</vt:lpstr>
      <vt:lpstr>Styles</vt:lpstr>
      <vt:lpstr>Component Ekleme</vt:lpstr>
      <vt:lpstr>Component Ekleme</vt:lpstr>
      <vt:lpstr>Ders - İçerik 1 </vt:lpstr>
      <vt:lpstr>Ders - İçerik 2 </vt:lpstr>
      <vt:lpstr>Ders - İçerik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Front-End Bootcamp with Angular</dc:title>
  <dc:creator>umit.atas</dc:creator>
  <cp:lastModifiedBy>umit.atas</cp:lastModifiedBy>
  <cp:revision>188</cp:revision>
  <dcterms:created xsi:type="dcterms:W3CDTF">2022-07-17T17:07:44Z</dcterms:created>
  <dcterms:modified xsi:type="dcterms:W3CDTF">2022-07-20T20:31:52Z</dcterms:modified>
</cp:coreProperties>
</file>