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61" r:id="rId2"/>
    <p:sldId id="256" r:id="rId3"/>
    <p:sldId id="291" r:id="rId4"/>
    <p:sldId id="292" r:id="rId5"/>
    <p:sldId id="294" r:id="rId6"/>
    <p:sldId id="295" r:id="rId7"/>
    <p:sldId id="296" r:id="rId8"/>
    <p:sldId id="298" r:id="rId9"/>
    <p:sldId id="290" r:id="rId10"/>
    <p:sldId id="302" r:id="rId11"/>
    <p:sldId id="303" r:id="rId12"/>
    <p:sldId id="304" r:id="rId13"/>
    <p:sldId id="3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299C4-0FA2-42C7-8E7A-443DF9BE88D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A3BE-CE96-462F-870E-654CEDE8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55B6-8C03-4D87-B8A2-077D934E25E4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B712-AFC6-4550-9DF6-230BEF7AC44C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78ED-CAE0-4CE1-9246-EE762BC20435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B5E3-F925-49F6-AF0A-56A4D441FE4A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5963-9138-4212-83BB-AD70A4A0DF32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1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6D08-ED56-4976-91E7-E1A36E5A9424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DAF4-BD1A-4F1C-9095-E5D62F25A37A}" type="datetime1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E496-C366-47BB-9C81-C91315843E81}" type="datetime1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4DEB-5AE4-4F42-B783-97718C61822F}" type="datetime1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161096-C30E-4BEA-83ED-9DD7A20A63FC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4E5A-A7CC-4C27-B543-FCF8E721ED82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4E1EEB-8555-4603-B775-902DCDB8579D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lertifyjs.com/" TargetMode="External"/><Relationship Id="rId2" Type="http://schemas.openxmlformats.org/officeDocument/2006/relationships/hyperlink" Target="https://loading.io/butt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chrome.google.com/webstore/detail/json-formatter/bcjindcccaagfpapjjmafapmmgkkhgoa?hl=tr" TargetMode="External"/><Relationship Id="rId4" Type="http://schemas.openxmlformats.org/officeDocument/2006/relationships/hyperlink" Target="https://www.npmjs.com/package/northwind-back-en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2.0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Metin Yer Tutucusu 1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Kamil KAPLAN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20.07.2022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</a:t>
            </a:fld>
            <a:endParaRPr lang="en-US"/>
          </a:p>
        </p:txBody>
      </p:sp>
      <p:pic>
        <p:nvPicPr>
          <p:cNvPr id="6146" name="Picture 2" descr="Mobil Developer Olarak Angular Geliştirmek | by Hüseyin Serkan Özaydin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57" y="1713913"/>
            <a:ext cx="6256725" cy="329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- İçerik 1 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İçerik Yer Tutucusu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4307"/>
            <a:ext cx="7029770" cy="44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- İçerik 2 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8859850" cy="35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- İçerik 3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1" y="1829172"/>
            <a:ext cx="6913548" cy="44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Ders - İçerik </a:t>
            </a:r>
            <a:r>
              <a:rPr lang="tr-TR" smtClean="0"/>
              <a:t>4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Kullanmayı düşündüğümüz paketler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dirty="0">
                <a:hlinkClick r:id="rId2"/>
              </a:rPr>
              <a:t>https://loading.io/button/</a:t>
            </a:r>
            <a:endParaRPr lang="tr-TR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dirty="0">
                <a:hlinkClick r:id="rId3"/>
              </a:rPr>
              <a:t>https://alertifyjs.com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dirty="0" smtClean="0">
                <a:hlinkClick r:id="rId4"/>
              </a:rPr>
              <a:t> https</a:t>
            </a:r>
            <a:r>
              <a:rPr lang="tr-TR" dirty="0">
                <a:hlinkClick r:id="rId4"/>
              </a:rPr>
              <a:t>://</a:t>
            </a:r>
            <a:r>
              <a:rPr lang="tr-TR" dirty="0" smtClean="0">
                <a:hlinkClick r:id="rId4"/>
              </a:rPr>
              <a:t>www.npmjs.com/package/northwind-back-end</a:t>
            </a:r>
            <a:endParaRPr lang="tr-TR" dirty="0" smtClean="0"/>
          </a:p>
          <a:p>
            <a:pPr lvl="1" algn="just">
              <a:buFont typeface="Wingdings" panose="05000000000000000000" pitchFamily="2" charset="2"/>
              <a:buChar char="Ø"/>
            </a:pPr>
            <a:endParaRPr lang="tr-T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 smtClean="0"/>
              <a:t>Chrome</a:t>
            </a:r>
            <a:r>
              <a:rPr lang="tr-TR" dirty="0" smtClean="0"/>
              <a:t> Extensions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chrome.google.com/webstore/detail/json-formatter/bcjindcccaagfpapjjmafapmmgkkhgoa?hl=tr</a:t>
            </a:r>
            <a:endParaRPr lang="tr-TR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/>
              <a:t>JSON </a:t>
            </a:r>
            <a:r>
              <a:rPr lang="en-US" dirty="0"/>
              <a:t>Formatter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Kamil KAPLAN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20.07.2022</a:t>
            </a:r>
            <a:endParaRPr lang="tr-TR" dirty="0" smtClean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Geçen Hafta Hatırla - Templates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27833"/>
            <a:ext cx="7923349" cy="44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Styles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app.component.css : ilgili </a:t>
            </a:r>
            <a:r>
              <a:rPr lang="tr-TR" dirty="0" err="1" smtClean="0"/>
              <a:t>component</a:t>
            </a:r>
            <a:r>
              <a:rPr lang="tr-TR" dirty="0" smtClean="0"/>
              <a:t> ve onun altındaki </a:t>
            </a:r>
            <a:r>
              <a:rPr lang="tr-TR" dirty="0" err="1" smtClean="0"/>
              <a:t>componentleri</a:t>
            </a:r>
            <a:r>
              <a:rPr lang="tr-TR" dirty="0" smtClean="0"/>
              <a:t> etkiler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styles.css                   : uygulama genelini etkiler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Bootstrap</a:t>
            </a:r>
            <a:r>
              <a:rPr lang="tr-TR" dirty="0" smtClean="0"/>
              <a:t> </a:t>
            </a:r>
            <a:r>
              <a:rPr lang="tr-TR" dirty="0" err="1" smtClean="0"/>
              <a:t>Add</a:t>
            </a:r>
            <a:r>
              <a:rPr lang="tr-TR" dirty="0" smtClean="0"/>
              <a:t>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>
                <a:hlinkClick r:id="rId2"/>
              </a:rPr>
              <a:t>https://getbootstrap.com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(1) </a:t>
            </a:r>
            <a:r>
              <a:rPr lang="en-US" dirty="0" smtClean="0"/>
              <a:t>&lt;link </a:t>
            </a:r>
            <a:r>
              <a:rPr lang="en-US" dirty="0" err="1"/>
              <a:t>href</a:t>
            </a:r>
            <a:r>
              <a:rPr lang="en-US" dirty="0"/>
              <a:t>="https://cdn.jsdelivr.net/</a:t>
            </a:r>
            <a:r>
              <a:rPr lang="en-US" dirty="0" err="1"/>
              <a:t>npm</a:t>
            </a:r>
            <a:r>
              <a:rPr lang="en-US" dirty="0"/>
              <a:t>/bootstrap@5.2.0-beta1/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/bootstrap.min.css" </a:t>
            </a:r>
            <a:r>
              <a:rPr lang="en-US" dirty="0" err="1"/>
              <a:t>rel</a:t>
            </a:r>
            <a:r>
              <a:rPr lang="en-US" dirty="0"/>
              <a:t>="stylesheet" integrity="sha384-0evHe/X+R7YkIZDRvuzKMRqM+OrBnVFBL6DOitfPri4tjfHxaWutUpFmBp4vmVor" </a:t>
            </a:r>
            <a:r>
              <a:rPr lang="en-US" dirty="0" err="1"/>
              <a:t>crossorigin</a:t>
            </a:r>
            <a:r>
              <a:rPr lang="en-US" dirty="0"/>
              <a:t>="anonymous</a:t>
            </a:r>
            <a:r>
              <a:rPr lang="en-US" dirty="0" smtClean="0"/>
              <a:t>"&gt;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(2)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smtClean="0">
                <a:hlinkClick r:id="rId3"/>
              </a:rPr>
              <a:t>bootstrap@5.2.0</a:t>
            </a:r>
            <a:r>
              <a:rPr lang="tr-TR" dirty="0" smtClean="0"/>
              <a:t> </a:t>
            </a:r>
            <a:r>
              <a:rPr lang="tr-TR" b="1" dirty="0" err="1" smtClean="0"/>
              <a:t>and</a:t>
            </a:r>
            <a:r>
              <a:rPr lang="tr-TR" dirty="0"/>
              <a:t> </a:t>
            </a:r>
            <a:r>
              <a:rPr lang="tr-TR" dirty="0" smtClean="0"/>
              <a:t>styles.css &gt; </a:t>
            </a:r>
            <a:r>
              <a:rPr lang="en-US" dirty="0"/>
              <a:t>@import </a:t>
            </a:r>
            <a:r>
              <a:rPr lang="en-US" dirty="0" err="1"/>
              <a:t>url</a:t>
            </a:r>
            <a:r>
              <a:rPr lang="en-US" dirty="0"/>
              <a:t>("~bootstrap/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</a:t>
            </a:r>
            <a:r>
              <a:rPr lang="en-US" dirty="0" smtClean="0"/>
              <a:t>");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/>
              <a:t>(3)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>
                <a:hlinkClick r:id="rId3"/>
              </a:rPr>
              <a:t>bootstrap@5.2.0</a:t>
            </a:r>
            <a:r>
              <a:rPr lang="tr-TR" dirty="0"/>
              <a:t> </a:t>
            </a:r>
            <a:r>
              <a:rPr lang="tr-TR" b="1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angular.json</a:t>
            </a:r>
            <a:r>
              <a:rPr lang="tr-TR" dirty="0" smtClean="0"/>
              <a:t> </a:t>
            </a:r>
            <a:r>
              <a:rPr lang="en-US" dirty="0"/>
              <a:t>"styles": </a:t>
            </a:r>
            <a:r>
              <a:rPr lang="tr-TR" dirty="0" smtClean="0"/>
              <a:t>						                                                                          </a:t>
            </a:r>
            <a:r>
              <a:rPr lang="en-US" dirty="0" smtClean="0"/>
              <a:t>["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</a:t>
            </a:r>
            <a:r>
              <a:rPr lang="en-US" dirty="0" smtClean="0"/>
              <a:t>"]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Styles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1845734"/>
            <a:ext cx="7140866" cy="44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Styles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19939"/>
            <a:ext cx="8500069" cy="44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Styles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67037"/>
            <a:ext cx="8365744" cy="44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 Ekleme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45734"/>
            <a:ext cx="8467059" cy="44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 Ekleme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38219"/>
            <a:ext cx="8284858" cy="44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971</TotalTime>
  <Words>185</Words>
  <Application>Microsoft Office PowerPoint</Application>
  <PresentationFormat>Geniş ekran</PresentationFormat>
  <Paragraphs>61</Paragraphs>
  <Slides>13</Slides>
  <Notes>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Geçmişe bakış</vt:lpstr>
      <vt:lpstr>Front-End Bootcamp with Angular</vt:lpstr>
      <vt:lpstr>Front-End Bootcamp with Angular</vt:lpstr>
      <vt:lpstr>Geçen Hafta Hatırla - Templates</vt:lpstr>
      <vt:lpstr>Styles</vt:lpstr>
      <vt:lpstr>Styles</vt:lpstr>
      <vt:lpstr>Styles</vt:lpstr>
      <vt:lpstr>Styles</vt:lpstr>
      <vt:lpstr>Component Ekleme</vt:lpstr>
      <vt:lpstr>Component Ekleme</vt:lpstr>
      <vt:lpstr>Ders - İçerik 1 </vt:lpstr>
      <vt:lpstr>Ders - İçerik 2 </vt:lpstr>
      <vt:lpstr>Ders - İçerik 3</vt:lpstr>
      <vt:lpstr>Ders - İçerik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Bootcamp with Angular</dc:title>
  <dc:creator>umit.atas</dc:creator>
  <cp:lastModifiedBy>umit.atas</cp:lastModifiedBy>
  <cp:revision>195</cp:revision>
  <dcterms:created xsi:type="dcterms:W3CDTF">2022-07-17T17:07:44Z</dcterms:created>
  <dcterms:modified xsi:type="dcterms:W3CDTF">2022-07-25T13:42:17Z</dcterms:modified>
</cp:coreProperties>
</file>