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61" r:id="rId2"/>
    <p:sldId id="256" r:id="rId3"/>
    <p:sldId id="292" r:id="rId4"/>
    <p:sldId id="300" r:id="rId5"/>
    <p:sldId id="301" r:id="rId6"/>
    <p:sldId id="327" r:id="rId7"/>
    <p:sldId id="326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437" autoAdjust="0"/>
  </p:normalViewPr>
  <p:slideViewPr>
    <p:cSldViewPr snapToGrid="0">
      <p:cViewPr varScale="1">
        <p:scale>
          <a:sx n="116" d="100"/>
          <a:sy n="116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A37-D09A-48A3-86E5-A5C9210A6DDB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CA24-CCDC-4D7C-BD36-AE23B2AC8411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61D6-F0AA-4BC4-AF5B-EC41A99D3F41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178-50AA-41B5-9699-65C14D1A8AB2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C19E-DBD7-456D-A875-91600068E1DA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277-E62C-40A7-B846-E4FB4A12820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DC9-C147-4051-B5E0-A8D3671431EE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5A4-B6DD-4557-88C3-190814F1928B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8DB0-2A25-4C5A-8907-222691B33CEA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A2A2FE-E6A1-4F4E-8857-EB711A0DA2D4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1666-7FC8-48F2-B02B-0F47DD25E829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18B34B-999C-459E-9B38-EC1C867DCBF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duforbetterment.com/lists-of-useful-events-types-for-event-binding-in-angul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2.0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input’tan</a:t>
            </a:r>
            <a:r>
              <a:rPr lang="tr-TR" dirty="0" smtClean="0"/>
              <a:t> girmiş </a:t>
            </a:r>
            <a:br>
              <a:rPr lang="tr-TR" dirty="0" smtClean="0"/>
            </a:br>
            <a:r>
              <a:rPr lang="tr-TR" dirty="0" smtClean="0"/>
              <a:t>olduğumuz bir </a:t>
            </a:r>
            <a:br>
              <a:rPr lang="tr-TR" dirty="0" smtClean="0"/>
            </a:br>
            <a:r>
              <a:rPr lang="tr-TR" dirty="0" smtClean="0"/>
              <a:t>değeri nasıl </a:t>
            </a:r>
            <a:br>
              <a:rPr lang="tr-TR" dirty="0" smtClean="0"/>
            </a:br>
            <a:r>
              <a:rPr lang="tr-TR" dirty="0" smtClean="0"/>
              <a:t>kullanacağız ve </a:t>
            </a:r>
            <a:br>
              <a:rPr lang="tr-TR" dirty="0" smtClean="0"/>
            </a:br>
            <a:r>
              <a:rPr lang="tr-TR" dirty="0" smtClean="0"/>
              <a:t>liste üzerinde nasıl </a:t>
            </a:r>
            <a:br>
              <a:rPr lang="tr-TR" dirty="0" smtClean="0"/>
            </a:br>
            <a:r>
              <a:rPr lang="tr-TR" dirty="0" err="1" smtClean="0"/>
              <a:t>aktaracaz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click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keyup.enter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(</a:t>
            </a:r>
            <a:r>
              <a:rPr lang="tr-TR" dirty="0" err="1" smtClean="0"/>
              <a:t>blur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(</a:t>
            </a:r>
            <a:r>
              <a:rPr lang="tr-TR" dirty="0" err="1" smtClean="0"/>
              <a:t>focus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378" y="353176"/>
            <a:ext cx="8025302" cy="59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</a:t>
            </a:r>
            <a:r>
              <a:rPr lang="tr-TR" dirty="0" smtClean="0"/>
              <a:t>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 </a:t>
            </a:r>
            <a:r>
              <a:rPr lang="tr-TR" dirty="0" err="1" smtClean="0"/>
              <a:t>Focus</a:t>
            </a:r>
            <a:r>
              <a:rPr lang="tr-TR" dirty="0" smtClean="0"/>
              <a:t> </a:t>
            </a:r>
            <a:r>
              <a:rPr lang="tr-TR" dirty="0" err="1" smtClean="0"/>
              <a:t>Events</a:t>
            </a:r>
            <a:r>
              <a:rPr lang="tr-TR" dirty="0" smtClean="0"/>
              <a:t> : </a:t>
            </a:r>
            <a:r>
              <a:rPr lang="tr-TR" dirty="0" smtClean="0">
                <a:hlinkClick r:id="rId2"/>
              </a:rPr>
              <a:t>https://www.eduforbetterment.com/lists-of-useful-events-types-for-event-binding-in-angular/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996" y="1845734"/>
            <a:ext cx="6132684" cy="44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Two-way</a:t>
            </a:r>
            <a:r>
              <a:rPr lang="tr-TR" dirty="0" smtClean="0"/>
              <a:t> </a:t>
            </a:r>
            <a:r>
              <a:rPr lang="tr-TR" dirty="0" err="1" smtClean="0"/>
              <a:t>Binding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)]="</a:t>
            </a:r>
            <a:r>
              <a:rPr lang="en-US" dirty="0" err="1"/>
              <a:t>displayAll</a:t>
            </a:r>
            <a:r>
              <a:rPr lang="en-US" dirty="0"/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err="1" smtClean="0"/>
              <a:t>displayAll</a:t>
            </a:r>
            <a:r>
              <a:rPr lang="tr-TR" dirty="0" smtClean="0"/>
              <a:t>: </a:t>
            </a:r>
            <a:r>
              <a:rPr lang="tr-TR" dirty="0" err="1" smtClean="0"/>
              <a:t>boolean</a:t>
            </a:r>
            <a:r>
              <a:rPr lang="tr-TR" dirty="0" smtClean="0"/>
              <a:t> = </a:t>
            </a:r>
            <a:r>
              <a:rPr lang="tr-TR" dirty="0" err="1" smtClean="0"/>
              <a:t>true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 err="1"/>
              <a:t>FormsModule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22.07.2022</a:t>
            </a: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Geçen </a:t>
            </a:r>
            <a:r>
              <a:rPr lang="tr-TR" dirty="0" smtClean="0"/>
              <a:t>Ders </a:t>
            </a:r>
            <a:r>
              <a:rPr lang="tr-TR" dirty="0"/>
              <a:t>Hatırla </a:t>
            </a:r>
            <a:r>
              <a:rPr lang="tr-TR" dirty="0" smtClean="0"/>
              <a:t>- </a:t>
            </a:r>
            <a:r>
              <a:rPr lang="tr-TR" dirty="0" err="1" smtClean="0"/>
              <a:t>Bootstrap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app.component.css : ilgili </a:t>
            </a:r>
            <a:r>
              <a:rPr lang="tr-TR" dirty="0" err="1" smtClean="0"/>
              <a:t>component</a:t>
            </a:r>
            <a:r>
              <a:rPr lang="tr-TR" dirty="0" smtClean="0"/>
              <a:t> ve onun altındaki </a:t>
            </a:r>
            <a:r>
              <a:rPr lang="tr-TR" dirty="0" err="1" smtClean="0"/>
              <a:t>componentleri</a:t>
            </a:r>
            <a:r>
              <a:rPr lang="tr-TR" dirty="0" smtClean="0"/>
              <a:t> etkiler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styles.css                   : uygulama genelini etkiler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>
                <a:hlinkClick r:id="rId2"/>
              </a:rPr>
              <a:t>https://getbootstrap.com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(1) </a:t>
            </a:r>
            <a:r>
              <a:rPr lang="en-US" dirty="0" smtClean="0"/>
              <a:t>&lt;link </a:t>
            </a:r>
            <a:r>
              <a:rPr lang="en-US" dirty="0" err="1"/>
              <a:t>href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/bootstrap@5.2.0-beta1/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r>
              <a:rPr lang="en-US" dirty="0" err="1"/>
              <a:t>rel</a:t>
            </a:r>
            <a:r>
              <a:rPr lang="en-US" dirty="0"/>
              <a:t>="stylesheet" integrity="sha384-0evHe/X+R7YkIZDRvuzKMRqM+OrBnVFBL6DOitfPri4tjfHxaWutUpFmBp4vmVor" </a:t>
            </a:r>
            <a:r>
              <a:rPr lang="en-US" dirty="0" err="1"/>
              <a:t>crossorigin</a:t>
            </a:r>
            <a:r>
              <a:rPr lang="en-US" dirty="0"/>
              <a:t>="anonymous</a:t>
            </a:r>
            <a:r>
              <a:rPr lang="en-US" dirty="0" smtClean="0"/>
              <a:t>"&gt;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(2)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smtClean="0">
                <a:hlinkClick r:id="rId3"/>
              </a:rPr>
              <a:t>bootstrap@5.2.0</a:t>
            </a:r>
            <a:r>
              <a:rPr lang="tr-TR" dirty="0" smtClean="0"/>
              <a:t> </a:t>
            </a:r>
            <a:r>
              <a:rPr lang="tr-TR" b="1" dirty="0" err="1" smtClean="0"/>
              <a:t>and</a:t>
            </a:r>
            <a:r>
              <a:rPr lang="tr-TR" dirty="0"/>
              <a:t> </a:t>
            </a:r>
            <a:r>
              <a:rPr lang="tr-TR" dirty="0" smtClean="0"/>
              <a:t>styles.css &gt; </a:t>
            </a:r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("~bootstrap/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");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/>
              <a:t>(3)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>
                <a:hlinkClick r:id="rId3"/>
              </a:rPr>
              <a:t>bootstrap@5.2.0</a:t>
            </a:r>
            <a:r>
              <a:rPr lang="tr-TR" dirty="0"/>
              <a:t> </a:t>
            </a:r>
            <a:r>
              <a:rPr lang="tr-TR" b="1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angular.json</a:t>
            </a:r>
            <a:r>
              <a:rPr lang="tr-TR" dirty="0" smtClean="0"/>
              <a:t> </a:t>
            </a:r>
            <a:r>
              <a:rPr lang="en-US" dirty="0"/>
              <a:t>"styles": </a:t>
            </a:r>
            <a:r>
              <a:rPr lang="tr-TR" dirty="0" smtClean="0"/>
              <a:t>						                                                                          </a:t>
            </a:r>
            <a:r>
              <a:rPr lang="en-US" dirty="0" smtClean="0"/>
              <a:t>["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"]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TodoApp</a:t>
            </a:r>
            <a:r>
              <a:rPr lang="tr-TR" dirty="0" smtClean="0"/>
              <a:t>, </a:t>
            </a:r>
            <a:r>
              <a:rPr lang="tr-TR" dirty="0" err="1" smtClean="0"/>
              <a:t>Events</a:t>
            </a:r>
            <a:endParaRPr lang="en-US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TodoApp</a:t>
            </a:r>
            <a:r>
              <a:rPr lang="tr-TR" dirty="0"/>
              <a:t> Tasarım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/>
              <a:t>kütüphanesini kullanarak </a:t>
            </a:r>
            <a:br>
              <a:rPr lang="tr-TR" dirty="0"/>
            </a:br>
            <a:r>
              <a:rPr lang="tr-TR" dirty="0"/>
              <a:t>basit bir tasarım yapalım. Projemizde </a:t>
            </a:r>
            <a:br>
              <a:rPr lang="tr-TR" dirty="0"/>
            </a:br>
            <a:r>
              <a:rPr lang="tr-TR" dirty="0"/>
              <a:t>'</a:t>
            </a:r>
            <a:r>
              <a:rPr lang="tr-TR" dirty="0" err="1"/>
              <a:t>package.json</a:t>
            </a:r>
            <a:r>
              <a:rPr lang="tr-TR" dirty="0"/>
              <a:t>' dosyasına baktığımızda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bootstrap</a:t>
            </a:r>
            <a:r>
              <a:rPr lang="tr-TR" dirty="0" smtClean="0"/>
              <a:t> kütüphanesini </a:t>
            </a:r>
            <a:r>
              <a:rPr lang="tr-TR" dirty="0"/>
              <a:t>daha önceden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projemize </a:t>
            </a:r>
            <a:r>
              <a:rPr lang="tr-TR" dirty="0"/>
              <a:t>ekledik.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bootstrap</a:t>
            </a:r>
            <a:r>
              <a:rPr lang="tr-TR" dirty="0"/>
              <a:t> veya ilgili satırı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("</a:t>
            </a:r>
            <a:r>
              <a:rPr lang="tr-TR" dirty="0" err="1"/>
              <a:t>bootstrap</a:t>
            </a:r>
            <a:r>
              <a:rPr lang="tr-TR" dirty="0"/>
              <a:t>": "5.0", ) </a:t>
            </a:r>
            <a:r>
              <a:rPr lang="tr-TR" dirty="0" err="1"/>
              <a:t>dependency</a:t>
            </a:r>
            <a:r>
              <a:rPr lang="tr-TR" dirty="0"/>
              <a:t> 'e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eklediğimizde </a:t>
            </a:r>
            <a:r>
              <a:rPr lang="tr-TR" dirty="0"/>
              <a:t>projemizin  bir parçası olacak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zaten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index.html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body &gt; </a:t>
            </a:r>
            <a:r>
              <a:rPr lang="en-US" dirty="0"/>
              <a:t>class="m-2 p-2"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todo.component.html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package.json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index.html &gt; </a:t>
            </a:r>
            <a:r>
              <a:rPr lang="en-US" dirty="0" smtClean="0"/>
              <a:t>body </a:t>
            </a:r>
            <a:r>
              <a:rPr lang="en-US" dirty="0"/>
              <a:t>class="m-2 p-2</a:t>
            </a:r>
            <a:r>
              <a:rPr lang="en-US" dirty="0" smtClean="0"/>
              <a:t>"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59" y="5903"/>
            <a:ext cx="6170141" cy="55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1400" dirty="0"/>
              <a:t> </a:t>
            </a:r>
            <a:r>
              <a:rPr lang="tr-TR" sz="1400" b="1" dirty="0" err="1" smtClean="0">
                <a:solidFill>
                  <a:srgbClr val="C00000"/>
                </a:solidFill>
              </a:rPr>
              <a:t>todo.component.ts</a:t>
            </a:r>
            <a:endParaRPr lang="tr-TR" sz="1400" b="1" dirty="0" smtClean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name </a:t>
            </a:r>
            <a:r>
              <a:rPr lang="en-US" dirty="0"/>
              <a:t>= "</a:t>
            </a:r>
            <a:r>
              <a:rPr lang="en-US" dirty="0" err="1"/>
              <a:t>TechCareer</a:t>
            </a:r>
            <a:r>
              <a:rPr lang="en-US" dirty="0"/>
              <a:t> Angular </a:t>
            </a:r>
            <a:r>
              <a:rPr lang="en-US" dirty="0" err="1"/>
              <a:t>Bootcamp</a:t>
            </a:r>
            <a:r>
              <a:rPr lang="en-US" dirty="0" smtClean="0"/>
              <a:t>";</a:t>
            </a:r>
            <a:endParaRPr lang="tr-T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private </a:t>
            </a:r>
            <a:r>
              <a:rPr lang="en-US" dirty="0"/>
              <a:t>name = "</a:t>
            </a:r>
            <a:r>
              <a:rPr lang="en-US" dirty="0" err="1"/>
              <a:t>TechCareer</a:t>
            </a:r>
            <a:r>
              <a:rPr lang="en-US" dirty="0"/>
              <a:t> Angular </a:t>
            </a:r>
            <a:r>
              <a:rPr lang="en-US" dirty="0" err="1"/>
              <a:t>Bootcamp</a:t>
            </a:r>
            <a:r>
              <a:rPr lang="en-US" dirty="0" smtClean="0"/>
              <a:t>";</a:t>
            </a:r>
            <a:endParaRPr lang="tr-T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/>
              <a:t>getName</a:t>
            </a:r>
            <a:r>
              <a:rPr lang="en-US" dirty="0"/>
              <a:t>() { return this.name; </a:t>
            </a:r>
            <a:r>
              <a:rPr lang="en-US" dirty="0" smtClean="0"/>
              <a:t>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items </a:t>
            </a:r>
            <a:r>
              <a:rPr lang="en-US" dirty="0"/>
              <a:t>= ["item 1", "item 2", "item 3</a:t>
            </a:r>
            <a:r>
              <a:rPr lang="en-US" dirty="0" smtClean="0"/>
              <a:t>"];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b="1" dirty="0" smtClean="0">
                <a:solidFill>
                  <a:srgbClr val="C00000"/>
                </a:solidFill>
              </a:rPr>
              <a:t>todo.component.html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 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endParaRPr lang="tr-TR" dirty="0"/>
          </a:p>
          <a:p>
            <a:pPr marL="566928" lvl="3" indent="0">
              <a:buNone/>
            </a:pPr>
            <a:r>
              <a:rPr lang="tr-TR" dirty="0" smtClean="0"/>
              <a:t>     </a:t>
            </a:r>
            <a:r>
              <a:rPr lang="en-US" dirty="0" smtClean="0"/>
              <a:t>&lt;</a:t>
            </a:r>
            <a:r>
              <a:rPr lang="en-US" dirty="0"/>
              <a:t>li *</a:t>
            </a:r>
            <a:r>
              <a:rPr lang="en-US" dirty="0" err="1"/>
              <a:t>ngFor</a:t>
            </a:r>
            <a:r>
              <a:rPr lang="en-US" dirty="0"/>
              <a:t>="let item of items"&gt;{{item}}&lt;/li</a:t>
            </a:r>
            <a:r>
              <a:rPr lang="en-US" dirty="0" smtClean="0"/>
              <a:t>&gt;</a:t>
            </a:r>
            <a:endParaRPr lang="tr-TR" dirty="0" smtClean="0"/>
          </a:p>
          <a:p>
            <a:pPr marL="566928" lvl="3" indent="0">
              <a:buNone/>
            </a:pPr>
            <a:r>
              <a:rPr lang="en-US" sz="1400" dirty="0" smtClean="0"/>
              <a:t>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smtClean="0"/>
              <a:t>a-</a:t>
            </a:r>
            <a:r>
              <a:rPr lang="tr-TR" dirty="0" err="1" smtClean="0"/>
              <a:t>ngFor</a:t>
            </a:r>
            <a:r>
              <a:rPr lang="tr-TR" dirty="0" smtClean="0"/>
              <a:t> : olarak yazmamızı sağlayan «</a:t>
            </a:r>
            <a:r>
              <a:rPr lang="en-US" b="1" dirty="0" smtClean="0"/>
              <a:t>Angular Snippets</a:t>
            </a:r>
            <a:r>
              <a:rPr lang="tr-TR" b="1" dirty="0" smtClean="0"/>
              <a:t>»</a:t>
            </a:r>
          </a:p>
          <a:p>
            <a:pPr marL="566928" lvl="3" indent="0">
              <a:buNone/>
            </a:pPr>
            <a:r>
              <a:rPr lang="tr-TR" dirty="0" err="1" smtClean="0"/>
              <a:t>extension</a:t>
            </a:r>
            <a:r>
              <a:rPr lang="tr-TR" dirty="0" smtClean="0"/>
              <a:t> 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400" b="1" dirty="0" smtClean="0">
                <a:solidFill>
                  <a:srgbClr val="C00000"/>
                </a:solidFill>
              </a:rPr>
              <a:t>todo.component.html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&lt;div&gt; </a:t>
            </a:r>
            <a:endParaRPr lang="tr-TR" dirty="0" smtClean="0"/>
          </a:p>
          <a:p>
            <a:pPr marL="384048" lvl="2" indent="0">
              <a:buNone/>
            </a:pPr>
            <a:r>
              <a:rPr lang="tr-TR" dirty="0"/>
              <a:t>  </a:t>
            </a:r>
            <a:r>
              <a:rPr lang="tr-TR" dirty="0" smtClean="0"/>
              <a:t>      </a:t>
            </a:r>
            <a:r>
              <a:rPr lang="en-US" dirty="0" smtClean="0"/>
              <a:t>&lt;</a:t>
            </a:r>
            <a:r>
              <a:rPr lang="en-US" dirty="0"/>
              <a:t>p *</a:t>
            </a:r>
            <a:r>
              <a:rPr lang="en-US" dirty="0" err="1"/>
              <a:t>ngFor</a:t>
            </a:r>
            <a:r>
              <a:rPr lang="en-US" dirty="0"/>
              <a:t>="let item of items"&gt; {{item}} &lt;/p&gt; </a:t>
            </a:r>
            <a:endParaRPr lang="tr-TR" dirty="0" smtClean="0"/>
          </a:p>
          <a:p>
            <a:pPr marL="384048" lvl="2" indent="0">
              <a:buNone/>
            </a:pP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23" y="429867"/>
            <a:ext cx="6398530" cy="51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Listeler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1500" dirty="0"/>
              <a:t> </a:t>
            </a:r>
            <a:r>
              <a:rPr lang="tr-TR" sz="1500" dirty="0" err="1">
                <a:solidFill>
                  <a:srgbClr val="C00000"/>
                </a:solidFill>
              </a:rPr>
              <a:t>todo.component.ts</a:t>
            </a:r>
            <a:endParaRPr lang="tr-TR" sz="1500" dirty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 err="1" smtClean="0"/>
              <a:t>todoItems</a:t>
            </a:r>
            <a:r>
              <a:rPr lang="tr-TR" sz="1500" dirty="0" smtClean="0"/>
              <a:t> </a:t>
            </a:r>
            <a:r>
              <a:rPr lang="en-US" sz="1500" dirty="0" smtClean="0"/>
              <a:t>= [</a:t>
            </a:r>
            <a:r>
              <a:rPr lang="en-US" sz="1500" dirty="0"/>
              <a:t>   </a:t>
            </a:r>
            <a:endParaRPr lang="tr-TR" sz="1500" dirty="0" smtClean="0"/>
          </a:p>
          <a:p>
            <a:pPr marL="384048" lvl="2" indent="0">
              <a:buNone/>
            </a:pPr>
            <a:r>
              <a:rPr lang="tr-TR" sz="1500" dirty="0" smtClean="0"/>
              <a:t>        </a:t>
            </a:r>
            <a:r>
              <a:rPr lang="en-US" sz="1500" dirty="0" smtClean="0"/>
              <a:t>{ </a:t>
            </a:r>
            <a:r>
              <a:rPr lang="en-US" sz="1500" dirty="0"/>
              <a:t>Id: 1, Description: "Breakfast", Action: "Yes", </a:t>
            </a:r>
            <a:r>
              <a:rPr lang="en-US" sz="1500" dirty="0" smtClean="0"/>
              <a:t>},</a:t>
            </a:r>
            <a:r>
              <a:rPr lang="en-US" sz="1500" dirty="0"/>
              <a:t> </a:t>
            </a:r>
            <a:r>
              <a:rPr lang="tr-TR" sz="1500" dirty="0" smtClean="0"/>
              <a:t> </a:t>
            </a:r>
            <a:r>
              <a:rPr lang="en-US" sz="1500" dirty="0" smtClean="0"/>
              <a:t>{ </a:t>
            </a:r>
            <a:r>
              <a:rPr lang="en-US" sz="1500" dirty="0"/>
              <a:t>Id: 2, Description: "Gym", Action: "No", </a:t>
            </a:r>
            <a:r>
              <a:rPr lang="en-US" sz="1500" dirty="0" smtClean="0"/>
              <a:t>}, { </a:t>
            </a:r>
            <a:r>
              <a:rPr lang="en-US" sz="1500" dirty="0"/>
              <a:t>Id: 3, Description: "Shopping", Action: "Yes", </a:t>
            </a:r>
            <a:r>
              <a:rPr lang="en-US" sz="1500" dirty="0" smtClean="0"/>
              <a:t>}</a:t>
            </a:r>
            <a:r>
              <a:rPr lang="en-US" sz="1500" dirty="0"/>
              <a:t>  </a:t>
            </a:r>
            <a:r>
              <a:rPr lang="en-US" sz="1500" dirty="0" smtClean="0"/>
              <a:t>];</a:t>
            </a:r>
            <a:endParaRPr lang="tr-TR" sz="15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500" dirty="0" smtClean="0"/>
              <a:t> </a:t>
            </a:r>
            <a:r>
              <a:rPr lang="tr-TR" sz="1500" dirty="0" smtClean="0">
                <a:solidFill>
                  <a:srgbClr val="C00000"/>
                </a:solidFill>
              </a:rPr>
              <a:t>todo.component.html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 &lt;div&gt; </a:t>
            </a:r>
            <a:r>
              <a:rPr lang="tr-TR" sz="1500" dirty="0" smtClean="0"/>
              <a:t> </a:t>
            </a:r>
            <a:r>
              <a:rPr lang="en-US" sz="1500" dirty="0" smtClean="0"/>
              <a:t>&lt;</a:t>
            </a:r>
            <a:r>
              <a:rPr lang="en-US" sz="1500" dirty="0"/>
              <a:t>p *</a:t>
            </a:r>
            <a:r>
              <a:rPr lang="en-US" sz="1500" dirty="0" err="1"/>
              <a:t>ngFor</a:t>
            </a:r>
            <a:r>
              <a:rPr lang="en-US" sz="1500" dirty="0"/>
              <a:t>="let item of </a:t>
            </a:r>
            <a:r>
              <a:rPr lang="en-US" sz="1500" dirty="0" err="1"/>
              <a:t>todoItems</a:t>
            </a:r>
            <a:r>
              <a:rPr lang="en-US" sz="1500" dirty="0"/>
              <a:t>"&gt; {{item}} &lt;/p&gt; </a:t>
            </a:r>
            <a:r>
              <a:rPr lang="tr-TR" sz="1500" dirty="0" smtClean="0"/>
              <a:t> </a:t>
            </a:r>
            <a:r>
              <a:rPr lang="en-US" sz="1500" dirty="0" smtClean="0"/>
              <a:t>&lt;/</a:t>
            </a:r>
            <a:r>
              <a:rPr lang="en-US" sz="1500" dirty="0"/>
              <a:t>div&gt;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 &lt;div&gt; </a:t>
            </a:r>
            <a:r>
              <a:rPr lang="tr-TR" sz="1500" dirty="0"/>
              <a:t> </a:t>
            </a:r>
            <a:r>
              <a:rPr lang="en-US" sz="1500" dirty="0"/>
              <a:t>&lt;p *</a:t>
            </a:r>
            <a:r>
              <a:rPr lang="en-US" sz="1500" dirty="0" err="1"/>
              <a:t>ngFor</a:t>
            </a:r>
            <a:r>
              <a:rPr lang="en-US" sz="1500" dirty="0"/>
              <a:t>="let item of </a:t>
            </a:r>
            <a:r>
              <a:rPr lang="en-US" sz="1500" dirty="0" err="1"/>
              <a:t>todoItems</a:t>
            </a:r>
            <a:r>
              <a:rPr lang="en-US" sz="1500" dirty="0"/>
              <a:t>"&gt; {{</a:t>
            </a:r>
            <a:r>
              <a:rPr lang="en-US" sz="1500" dirty="0" smtClean="0"/>
              <a:t>item</a:t>
            </a:r>
            <a:r>
              <a:rPr lang="tr-TR" sz="1500" dirty="0" smtClean="0"/>
              <a:t>.</a:t>
            </a:r>
            <a:r>
              <a:rPr lang="tr-TR" sz="1500" dirty="0" err="1" smtClean="0"/>
              <a:t>Description</a:t>
            </a:r>
            <a:r>
              <a:rPr lang="en-US" sz="1500" dirty="0" smtClean="0"/>
              <a:t>}} </a:t>
            </a:r>
            <a:r>
              <a:rPr lang="en-US" sz="1500" dirty="0"/>
              <a:t>&lt;/p&gt; </a:t>
            </a:r>
            <a:r>
              <a:rPr lang="tr-TR" sz="1500" dirty="0"/>
              <a:t> </a:t>
            </a:r>
            <a:r>
              <a:rPr lang="en-US" sz="1500" dirty="0"/>
              <a:t>&lt;/div&gt;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500" dirty="0" smtClean="0"/>
              <a:t>Tablo ile yapalım.</a:t>
            </a:r>
            <a:endParaRPr lang="tr-TR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500" dirty="0">
                <a:solidFill>
                  <a:srgbClr val="C00000"/>
                </a:solidFill>
              </a:rPr>
              <a:t>todo.component.html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500" dirty="0" err="1" smtClean="0"/>
              <a:t>Type</a:t>
            </a:r>
            <a:r>
              <a:rPr lang="tr-TR" sz="1500" dirty="0" smtClean="0"/>
              <a:t> güvenliği </a:t>
            </a:r>
            <a:br>
              <a:rPr lang="tr-TR" sz="1500" dirty="0" smtClean="0"/>
            </a:br>
            <a:r>
              <a:rPr lang="tr-TR" sz="1500" dirty="0" smtClean="0"/>
              <a:t/>
            </a:r>
            <a:br>
              <a:rPr lang="tr-TR" sz="1500" dirty="0" smtClean="0"/>
            </a:br>
            <a:r>
              <a:rPr lang="tr-TR" sz="1500" dirty="0" smtClean="0"/>
              <a:t>bir </a:t>
            </a:r>
            <a:r>
              <a:rPr lang="tr-TR" sz="1500" dirty="0" err="1" smtClean="0"/>
              <a:t>item</a:t>
            </a:r>
            <a:r>
              <a:rPr lang="tr-TR" sz="1500" dirty="0" smtClean="0"/>
              <a:t> </a:t>
            </a:r>
            <a:br>
              <a:rPr lang="tr-TR" sz="1500" dirty="0" smtClean="0"/>
            </a:br>
            <a:r>
              <a:rPr lang="tr-TR" sz="1500" dirty="0" smtClean="0"/>
              <a:t>oluşturduğumuzda </a:t>
            </a:r>
            <a:br>
              <a:rPr lang="tr-TR" sz="1500" dirty="0" smtClean="0"/>
            </a:br>
            <a:r>
              <a:rPr lang="tr-TR" sz="1500" dirty="0" err="1" smtClean="0"/>
              <a:t>item</a:t>
            </a:r>
            <a:r>
              <a:rPr lang="tr-TR" sz="1500" dirty="0" smtClean="0"/>
              <a:t> ‘</a:t>
            </a:r>
            <a:r>
              <a:rPr lang="tr-TR" sz="1500" dirty="0" err="1" smtClean="0"/>
              <a:t>ın</a:t>
            </a:r>
            <a:r>
              <a:rPr lang="tr-TR" sz="1500" dirty="0" smtClean="0"/>
              <a:t> elemanlarını </a:t>
            </a:r>
            <a:br>
              <a:rPr lang="tr-TR" sz="1500" dirty="0" smtClean="0"/>
            </a:br>
            <a:r>
              <a:rPr lang="tr-TR" sz="1500" dirty="0" smtClean="0"/>
              <a:t>bir </a:t>
            </a:r>
            <a:r>
              <a:rPr lang="tr-TR" sz="1500" dirty="0" err="1" smtClean="0"/>
              <a:t>interface</a:t>
            </a:r>
            <a:r>
              <a:rPr lang="tr-TR" sz="1500" dirty="0" smtClean="0"/>
              <a:t> veya bir </a:t>
            </a:r>
            <a:br>
              <a:rPr lang="tr-TR" sz="1500" dirty="0" smtClean="0"/>
            </a:br>
            <a:r>
              <a:rPr lang="tr-TR" sz="1500" dirty="0" smtClean="0"/>
              <a:t>sınıf aracılığıyla </a:t>
            </a:r>
            <a:br>
              <a:rPr lang="tr-TR" sz="1500" dirty="0" smtClean="0"/>
            </a:br>
            <a:r>
              <a:rPr lang="tr-TR" sz="1500" dirty="0" smtClean="0"/>
              <a:t>önceden tanımlıyor </a:t>
            </a:r>
            <a:br>
              <a:rPr lang="tr-TR" sz="1500" dirty="0" smtClean="0"/>
            </a:br>
            <a:r>
              <a:rPr lang="tr-TR" sz="1500" dirty="0" smtClean="0"/>
              <a:t>olmamız gerekmektedir.</a:t>
            </a:r>
            <a:br>
              <a:rPr lang="tr-TR" sz="1500" dirty="0" smtClean="0"/>
            </a:br>
            <a:r>
              <a:rPr lang="tr-TR" sz="1500" dirty="0" smtClean="0"/>
              <a:t/>
            </a:r>
            <a:br>
              <a:rPr lang="tr-TR" sz="1500" dirty="0" smtClean="0"/>
            </a:br>
            <a:r>
              <a:rPr lang="tr-TR" sz="1500" dirty="0" smtClean="0"/>
              <a:t>veya </a:t>
            </a:r>
            <a:r>
              <a:rPr lang="tr-TR" sz="1500" dirty="0" smtClean="0">
                <a:solidFill>
                  <a:srgbClr val="C00000"/>
                </a:solidFill>
              </a:rPr>
              <a:t>name</a:t>
            </a:r>
            <a:r>
              <a:rPr lang="tr-TR" sz="1500" dirty="0" smtClean="0"/>
              <a:t> diye bir </a:t>
            </a:r>
            <a:br>
              <a:rPr lang="tr-TR" sz="1500" dirty="0" smtClean="0"/>
            </a:br>
            <a:r>
              <a:rPr lang="tr-TR" sz="1500" dirty="0" smtClean="0"/>
              <a:t>değişken tanımladık </a:t>
            </a:r>
            <a:br>
              <a:rPr lang="tr-TR" sz="1500" dirty="0" smtClean="0"/>
            </a:br>
            <a:r>
              <a:rPr lang="tr-TR" sz="1500" dirty="0" smtClean="0"/>
              <a:t>tipini verirsek </a:t>
            </a:r>
            <a:br>
              <a:rPr lang="tr-TR" sz="1500" dirty="0" smtClean="0"/>
            </a:br>
            <a:r>
              <a:rPr lang="tr-TR" sz="1500" dirty="0" smtClean="0"/>
              <a:t>aldığı değer sadece </a:t>
            </a:r>
            <a:br>
              <a:rPr lang="tr-TR" sz="1500" dirty="0" smtClean="0"/>
            </a:br>
            <a:r>
              <a:rPr lang="en-US" sz="1500" dirty="0" smtClean="0"/>
              <a:t>string</a:t>
            </a:r>
            <a:r>
              <a:rPr lang="tr-TR" sz="1500" dirty="0" smtClean="0"/>
              <a:t> olsun…</a:t>
            </a:r>
            <a:endParaRPr lang="tr-TR" sz="1500" dirty="0"/>
          </a:p>
          <a:p>
            <a:pPr marL="0" indent="0">
              <a:buNone/>
            </a:pPr>
            <a:r>
              <a:rPr lang="tr-TR" dirty="0" smtClean="0"/>
              <a:t>	=&gt;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276" y="2621104"/>
            <a:ext cx="1005404" cy="93093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154" y="3690551"/>
            <a:ext cx="2821420" cy="258268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755" y="3693473"/>
            <a:ext cx="3803686" cy="25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/>
              <a:t> </a:t>
            </a:r>
            <a:r>
              <a:rPr lang="tr-TR" sz="1200" dirty="0" err="1" smtClean="0">
                <a:solidFill>
                  <a:srgbClr val="C00000"/>
                </a:solidFill>
              </a:rPr>
              <a:t>todo.component.ts</a:t>
            </a:r>
            <a:endParaRPr lang="tr-TR" sz="12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private name:</a:t>
            </a:r>
            <a:r>
              <a:rPr lang="tr-TR" sz="1200" dirty="0" smtClean="0"/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= "</a:t>
            </a:r>
            <a:r>
              <a:rPr lang="en-US" sz="1200" dirty="0" err="1" smtClean="0"/>
              <a:t>TechCareer</a:t>
            </a:r>
            <a:r>
              <a:rPr lang="en-US" sz="1200" dirty="0" smtClean="0"/>
              <a:t> Angular </a:t>
            </a:r>
            <a:r>
              <a:rPr lang="en-US" sz="1200" dirty="0" err="1" smtClean="0"/>
              <a:t>Bootcamp</a:t>
            </a:r>
            <a:r>
              <a:rPr lang="en-US" sz="1200" dirty="0" smtClean="0"/>
              <a:t>";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smtClean="0"/>
              <a:t>items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C00000"/>
                </a:solidFill>
              </a:rPr>
              <a:t>string[]</a:t>
            </a:r>
            <a:r>
              <a:rPr lang="en-US" sz="1200" dirty="0"/>
              <a:t> = ["item 1", "item 2", "item 3</a:t>
            </a:r>
            <a:r>
              <a:rPr lang="en-US" sz="1200" dirty="0" smtClean="0"/>
              <a:t>"];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err="1" smtClean="0"/>
              <a:t>todoItems</a:t>
            </a:r>
            <a:r>
              <a:rPr lang="tr-TR" sz="1200" dirty="0" smtClean="0"/>
              <a:t>: </a:t>
            </a:r>
            <a:r>
              <a:rPr lang="tr-TR" sz="1200" dirty="0" err="1" smtClean="0">
                <a:solidFill>
                  <a:srgbClr val="C00000"/>
                </a:solidFill>
              </a:rPr>
              <a:t>any</a:t>
            </a:r>
            <a:r>
              <a:rPr lang="tr-TR" sz="1200" dirty="0" smtClean="0">
                <a:solidFill>
                  <a:srgbClr val="C00000"/>
                </a:solidFill>
              </a:rPr>
              <a:t>[] </a:t>
            </a:r>
            <a:r>
              <a:rPr lang="en-US" sz="1200" dirty="0" smtClean="0"/>
              <a:t>= </a:t>
            </a:r>
            <a:r>
              <a:rPr lang="en-US" sz="1200" dirty="0"/>
              <a:t>[ </a:t>
            </a:r>
            <a:r>
              <a:rPr lang="en-US" sz="1200" dirty="0" smtClean="0"/>
              <a:t>{ </a:t>
            </a:r>
            <a:r>
              <a:rPr lang="en-US" sz="1200" dirty="0"/>
              <a:t>Id: 1, Description: "Breakfast", Action: "Yes", }, </a:t>
            </a:r>
            <a:r>
              <a:rPr lang="tr-TR" sz="1200" dirty="0"/>
              <a:t> </a:t>
            </a:r>
            <a:r>
              <a:rPr lang="en-US" sz="1200" dirty="0"/>
              <a:t>{ Id: 2, Description: "Gym", Action: "No", }, { Id: 3, Description: "Shopping", Action: "Yes", } </a:t>
            </a:r>
            <a:r>
              <a:rPr lang="en-US" sz="1200" dirty="0" smtClean="0"/>
              <a:t>];</a:t>
            </a:r>
            <a:endParaRPr lang="tr-TR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smtClean="0"/>
              <a:t>Model tanımlama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 smtClean="0"/>
              <a:t>ng</a:t>
            </a:r>
            <a:r>
              <a:rPr lang="tr-TR" sz="1200" dirty="0" smtClean="0"/>
              <a:t> </a:t>
            </a:r>
            <a:r>
              <a:rPr lang="tr-TR" sz="1200" dirty="0"/>
              <a:t>g –</a:t>
            </a:r>
            <a:r>
              <a:rPr lang="tr-TR" sz="1200" dirty="0" err="1"/>
              <a:t>help</a:t>
            </a:r>
            <a:endParaRPr lang="tr-TR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 smtClean="0"/>
              <a:t>ng</a:t>
            </a:r>
            <a:r>
              <a:rPr lang="tr-TR" sz="1200" dirty="0" smtClean="0"/>
              <a:t> g </a:t>
            </a:r>
            <a:r>
              <a:rPr lang="tr-TR" sz="1200" dirty="0" err="1" smtClean="0"/>
              <a:t>class</a:t>
            </a:r>
            <a:r>
              <a:rPr lang="tr-TR" sz="1200" dirty="0" smtClean="0"/>
              <a:t> </a:t>
            </a:r>
            <a:r>
              <a:rPr lang="tr-TR" sz="1200" dirty="0" err="1" smtClean="0"/>
              <a:t>todoItem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err="1" smtClean="0"/>
              <a:t>tsconfig.json</a:t>
            </a:r>
            <a:r>
              <a:rPr lang="tr-TR" sz="1200" dirty="0" smtClean="0"/>
              <a:t> &gt;  "</a:t>
            </a:r>
            <a:r>
              <a:rPr lang="tr-TR" sz="1200" dirty="0" err="1" smtClean="0"/>
              <a:t>compilerOptions</a:t>
            </a:r>
            <a:r>
              <a:rPr lang="tr-TR" sz="1200" dirty="0" smtClean="0"/>
              <a:t>": </a:t>
            </a:r>
            <a:r>
              <a:rPr lang="tr-TR" sz="1200" dirty="0"/>
              <a:t>{ … , "</a:t>
            </a:r>
            <a:r>
              <a:rPr lang="tr-TR" sz="1200" dirty="0" err="1"/>
              <a:t>strictNullChecks</a:t>
            </a:r>
            <a:r>
              <a:rPr lang="tr-TR" sz="1200" dirty="0"/>
              <a:t>": </a:t>
            </a:r>
            <a:r>
              <a:rPr lang="tr-TR" sz="1200" dirty="0" err="1"/>
              <a:t>false</a:t>
            </a:r>
            <a:r>
              <a:rPr lang="tr-TR" sz="1200" dirty="0"/>
              <a:t> </a:t>
            </a:r>
            <a:r>
              <a:rPr lang="tr-TR" sz="12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 smtClean="0">
                <a:solidFill>
                  <a:srgbClr val="C00000"/>
                </a:solidFill>
              </a:rPr>
              <a:t>todo.component.ts</a:t>
            </a:r>
            <a:endParaRPr lang="tr-TR" sz="12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/>
              <a:t>todoItems</a:t>
            </a:r>
            <a:r>
              <a:rPr lang="en-US" sz="1200" dirty="0"/>
              <a:t>: </a:t>
            </a:r>
            <a:r>
              <a:rPr lang="en-US" sz="1200" dirty="0" err="1" smtClean="0"/>
              <a:t>TodoItem</a:t>
            </a:r>
            <a:r>
              <a:rPr lang="en-US" sz="1200" dirty="0" smtClean="0"/>
              <a:t>[] </a:t>
            </a:r>
            <a:r>
              <a:rPr lang="en-US" sz="1200" dirty="0"/>
              <a:t>= </a:t>
            </a:r>
            <a:r>
              <a:rPr lang="en-US" sz="1200" dirty="0" smtClean="0"/>
              <a:t>[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</a:t>
            </a:r>
            <a:r>
              <a:rPr lang="en-US" sz="1200" dirty="0"/>
              <a:t>{ id: 1, description: "Breakfast", action: "Yes", </a:t>
            </a:r>
            <a:r>
              <a:rPr lang="en-US" sz="1200" dirty="0" smtClean="0"/>
              <a:t>},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</a:t>
            </a:r>
            <a:r>
              <a:rPr lang="en-US" sz="1200" dirty="0"/>
              <a:t>{ id: 2, description: "Gym", action: "</a:t>
            </a:r>
            <a:r>
              <a:rPr lang="en-US" sz="1200" dirty="0" smtClean="0"/>
              <a:t>No</a:t>
            </a:r>
            <a:r>
              <a:rPr lang="en-US" sz="1200" dirty="0"/>
              <a:t>", </a:t>
            </a:r>
            <a:r>
              <a:rPr lang="en-US" sz="1200" dirty="0" smtClean="0"/>
              <a:t>},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</a:t>
            </a:r>
            <a:r>
              <a:rPr lang="en-US" sz="1200" dirty="0"/>
              <a:t>{ id: 3, description: "Shopping", action: "Yes", </a:t>
            </a:r>
            <a:r>
              <a:rPr lang="en-US" sz="1200" dirty="0" smtClean="0"/>
              <a:t>}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]; 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/>
              <a:t>todoitems</a:t>
            </a:r>
            <a:r>
              <a:rPr lang="en-US" sz="1200" dirty="0"/>
              <a:t>: </a:t>
            </a:r>
            <a:r>
              <a:rPr lang="en-US" sz="1200" dirty="0" err="1"/>
              <a:t>todoItem</a:t>
            </a:r>
            <a:r>
              <a:rPr lang="en-US" sz="1200" dirty="0"/>
              <a:t>[] = </a:t>
            </a:r>
            <a:r>
              <a:rPr lang="en-US" sz="1200" dirty="0" smtClean="0"/>
              <a:t>[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  </a:t>
            </a:r>
            <a:r>
              <a:rPr lang="en-US" sz="1200" dirty="0"/>
              <a:t>{ id: 3, description: "Shopping", action: "Yes", </a:t>
            </a:r>
            <a:r>
              <a:rPr lang="en-US" sz="1200" dirty="0" smtClean="0"/>
              <a:t>},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  </a:t>
            </a:r>
            <a:r>
              <a:rPr lang="en-US" sz="1200" dirty="0"/>
              <a:t>new </a:t>
            </a:r>
            <a:r>
              <a:rPr lang="en-US" sz="1200" dirty="0" err="1"/>
              <a:t>todoItem</a:t>
            </a:r>
            <a:r>
              <a:rPr lang="en-US" sz="1200" dirty="0"/>
              <a:t>(4, "Gym", "No</a:t>
            </a:r>
            <a:r>
              <a:rPr lang="en-US" sz="1200" dirty="0" smtClean="0"/>
              <a:t>"),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  </a:t>
            </a:r>
            <a:r>
              <a:rPr lang="en-US" sz="1200" dirty="0"/>
              <a:t>new </a:t>
            </a:r>
            <a:r>
              <a:rPr lang="en-US" sz="1200" dirty="0" err="1"/>
              <a:t>todoItem</a:t>
            </a:r>
            <a:r>
              <a:rPr lang="en-US" sz="1200" dirty="0"/>
              <a:t>(5, "", </a:t>
            </a:r>
            <a:r>
              <a:rPr lang="en-US" sz="1200" dirty="0" smtClean="0"/>
              <a:t>"")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];</a:t>
            </a:r>
            <a:endParaRPr lang="tr-TR" sz="1200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88" y="2842391"/>
            <a:ext cx="1839972" cy="85267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450" y="2848507"/>
            <a:ext cx="5150230" cy="122813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845" y="4246257"/>
            <a:ext cx="5332538" cy="20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 smtClean="0"/>
              <a:t>Interface</a:t>
            </a:r>
            <a:r>
              <a:rPr lang="tr-TR" sz="1200" dirty="0" smtClean="0"/>
              <a:t> </a:t>
            </a:r>
            <a:r>
              <a:rPr lang="tr-TR" sz="1200" dirty="0"/>
              <a:t>tanımlama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/>
              <a:t>ng</a:t>
            </a:r>
            <a:r>
              <a:rPr lang="tr-TR" sz="1200" dirty="0"/>
              <a:t> g –</a:t>
            </a:r>
            <a:r>
              <a:rPr lang="tr-TR" sz="1200" dirty="0" err="1"/>
              <a:t>help</a:t>
            </a:r>
            <a:endParaRPr lang="tr-TR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/>
              <a:t>ng</a:t>
            </a:r>
            <a:r>
              <a:rPr lang="tr-TR" sz="1200" dirty="0"/>
              <a:t> g </a:t>
            </a:r>
            <a:r>
              <a:rPr lang="tr-TR" sz="1200" dirty="0" err="1" smtClean="0"/>
              <a:t>interface</a:t>
            </a:r>
            <a:r>
              <a:rPr lang="tr-TR" sz="1200" dirty="0" smtClean="0"/>
              <a:t> </a:t>
            </a:r>
            <a:r>
              <a:rPr lang="tr-TR" sz="1200" dirty="0" err="1" smtClean="0"/>
              <a:t>ITodoItem</a:t>
            </a:r>
            <a:endParaRPr lang="tr-TR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/>
              <a:t> /* </a:t>
            </a:r>
            <a:r>
              <a:rPr lang="tr-TR" sz="1200" dirty="0" err="1"/>
              <a:t>interface'in</a:t>
            </a:r>
            <a:r>
              <a:rPr lang="tr-TR" sz="1200" dirty="0"/>
              <a:t> bir </a:t>
            </a:r>
            <a:r>
              <a:rPr lang="tr-TR" sz="1200" dirty="0" err="1"/>
              <a:t>constructor'u</a:t>
            </a:r>
            <a:r>
              <a:rPr lang="tr-TR" sz="1200" dirty="0"/>
              <a:t> olmaz. Bir nesne üretmiyoruz. Sadece </a:t>
            </a:r>
            <a:r>
              <a:rPr lang="tr-TR" sz="1200" dirty="0" err="1" smtClean="0"/>
              <a:t>oluşuturulacak</a:t>
            </a:r>
            <a:r>
              <a:rPr lang="tr-TR" sz="1200" dirty="0" smtClean="0"/>
              <a:t> </a:t>
            </a:r>
            <a:br>
              <a:rPr lang="tr-TR" sz="1200" dirty="0" smtClean="0"/>
            </a:br>
            <a:r>
              <a:rPr lang="tr-TR" sz="1200" dirty="0" smtClean="0"/>
              <a:t>       olan </a:t>
            </a:r>
            <a:r>
              <a:rPr lang="tr-TR" sz="1200" dirty="0"/>
              <a:t>objelerin bir </a:t>
            </a:r>
            <a:r>
              <a:rPr lang="tr-TR" sz="1200" dirty="0" smtClean="0"/>
              <a:t>şemasını </a:t>
            </a:r>
            <a:r>
              <a:rPr lang="tr-TR" sz="1200" dirty="0" err="1" smtClean="0"/>
              <a:t>oluşuturmuş</a:t>
            </a:r>
            <a:r>
              <a:rPr lang="tr-TR" sz="1200" dirty="0" smtClean="0"/>
              <a:t> oluyoruz. Burada </a:t>
            </a:r>
            <a:r>
              <a:rPr lang="tr-TR" sz="1200" dirty="0"/>
              <a:t>herhangi bir erişim 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tr-TR" sz="1200" dirty="0" smtClean="0"/>
              <a:t>       belirteci </a:t>
            </a:r>
            <a:r>
              <a:rPr lang="tr-TR" sz="1200" dirty="0"/>
              <a:t>tanımlamıyoruz sadece şemasını </a:t>
            </a:r>
            <a:r>
              <a:rPr lang="tr-TR" sz="1200" dirty="0" smtClean="0"/>
              <a:t>şablonunu </a:t>
            </a:r>
            <a:r>
              <a:rPr lang="tr-TR" sz="1200" dirty="0"/>
              <a:t>tanımlıyoruz</a:t>
            </a:r>
            <a:r>
              <a:rPr lang="tr-TR" sz="1200" dirty="0" smtClean="0"/>
              <a:t>. */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err="1" smtClean="0"/>
              <a:t>export</a:t>
            </a:r>
            <a:r>
              <a:rPr lang="tr-TR" sz="1200" dirty="0" smtClean="0"/>
              <a:t> </a:t>
            </a:r>
            <a:r>
              <a:rPr lang="tr-TR" sz="1200" dirty="0" err="1">
                <a:solidFill>
                  <a:srgbClr val="C00000"/>
                </a:solidFill>
              </a:rPr>
              <a:t>interface</a:t>
            </a:r>
            <a:r>
              <a:rPr lang="tr-TR" sz="1200" dirty="0"/>
              <a:t> </a:t>
            </a:r>
            <a:r>
              <a:rPr lang="tr-TR" sz="1200" dirty="0" err="1"/>
              <a:t>ITodoItem</a:t>
            </a:r>
            <a:r>
              <a:rPr lang="tr-TR" sz="1200" dirty="0"/>
              <a:t> </a:t>
            </a:r>
            <a:r>
              <a:rPr lang="tr-TR" sz="1200" dirty="0" smtClean="0"/>
              <a:t>{ </a:t>
            </a:r>
            <a:r>
              <a:rPr lang="tr-TR" sz="1200" dirty="0" err="1" smtClean="0"/>
              <a:t>id</a:t>
            </a:r>
            <a:r>
              <a:rPr lang="tr-TR" sz="1200" dirty="0"/>
              <a:t>: </a:t>
            </a:r>
            <a:r>
              <a:rPr lang="tr-TR" sz="1200" b="1" dirty="0" err="1" smtClean="0">
                <a:solidFill>
                  <a:srgbClr val="C00000"/>
                </a:solidFill>
              </a:rPr>
              <a:t>number</a:t>
            </a:r>
            <a:r>
              <a:rPr lang="tr-TR" sz="1200" dirty="0" smtClean="0"/>
              <a:t>; </a:t>
            </a:r>
            <a:r>
              <a:rPr lang="tr-TR" sz="1200" dirty="0" err="1" smtClean="0"/>
              <a:t>description</a:t>
            </a:r>
            <a:r>
              <a:rPr lang="tr-TR" sz="1200" dirty="0"/>
              <a:t>: </a:t>
            </a:r>
            <a:r>
              <a:rPr lang="tr-TR" sz="1200" b="1" dirty="0" err="1">
                <a:solidFill>
                  <a:srgbClr val="C00000"/>
                </a:solidFill>
              </a:rPr>
              <a:t>string</a:t>
            </a:r>
            <a:r>
              <a:rPr lang="tr-TR" sz="1200" dirty="0" smtClean="0"/>
              <a:t>; </a:t>
            </a:r>
            <a:r>
              <a:rPr lang="tr-TR" sz="1200" dirty="0" err="1" smtClean="0"/>
              <a:t>action</a:t>
            </a:r>
            <a:r>
              <a:rPr lang="tr-TR" sz="1200" dirty="0"/>
              <a:t>: </a:t>
            </a:r>
            <a:r>
              <a:rPr lang="tr-TR" sz="1200" b="1" dirty="0" err="1">
                <a:solidFill>
                  <a:srgbClr val="C00000"/>
                </a:solidFill>
              </a:rPr>
              <a:t>string</a:t>
            </a:r>
            <a:r>
              <a:rPr lang="tr-TR" sz="1200" dirty="0" smtClean="0"/>
              <a:t>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>
                <a:solidFill>
                  <a:srgbClr val="C00000"/>
                </a:solidFill>
              </a:rPr>
              <a:t>todo.component.ts</a:t>
            </a:r>
            <a:endParaRPr lang="tr-TR" sz="12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 err="1"/>
              <a:t>todoItems</a:t>
            </a:r>
            <a:r>
              <a:rPr lang="en-US" sz="1100" dirty="0"/>
              <a:t>: </a:t>
            </a:r>
            <a:r>
              <a:rPr lang="tr-TR" sz="1100" dirty="0" smtClean="0"/>
              <a:t>I</a:t>
            </a:r>
            <a:r>
              <a:rPr lang="en-US" sz="1100" dirty="0" err="1" smtClean="0"/>
              <a:t>TodoItem</a:t>
            </a:r>
            <a:r>
              <a:rPr lang="en-US" sz="1100" dirty="0"/>
              <a:t>[] = </a:t>
            </a:r>
            <a:r>
              <a:rPr lang="en-US" sz="1100" dirty="0" smtClean="0"/>
              <a:t>[</a:t>
            </a:r>
            <a:r>
              <a:rPr lang="tr-TR" sz="1100" dirty="0" smtClean="0"/>
              <a:t> </a:t>
            </a:r>
            <a:r>
              <a:rPr lang="en-US" sz="1100" dirty="0" smtClean="0"/>
              <a:t>{ </a:t>
            </a:r>
            <a:r>
              <a:rPr lang="en-US" sz="1100" dirty="0"/>
              <a:t>id: 1, description: "Breakfast", action: "Yes</a:t>
            </a:r>
            <a:r>
              <a:rPr lang="en-US" sz="1100" dirty="0" smtClean="0"/>
              <a:t>"},</a:t>
            </a:r>
            <a:r>
              <a:rPr lang="tr-TR" sz="1100" dirty="0" smtClean="0"/>
              <a:t> </a:t>
            </a:r>
            <a:br>
              <a:rPr lang="tr-TR" sz="1100" dirty="0" smtClean="0"/>
            </a:br>
            <a:r>
              <a:rPr lang="tr-TR" sz="1100" dirty="0" smtClean="0"/>
              <a:t>    </a:t>
            </a:r>
            <a:r>
              <a:rPr lang="en-US" sz="1100" dirty="0" smtClean="0"/>
              <a:t>{ </a:t>
            </a:r>
            <a:r>
              <a:rPr lang="en-US" sz="1100" dirty="0"/>
              <a:t>id: 2, description: "Gym", action: "No</a:t>
            </a:r>
            <a:r>
              <a:rPr lang="en-US" sz="1100" dirty="0" smtClean="0"/>
              <a:t>"},</a:t>
            </a:r>
            <a:r>
              <a:rPr lang="tr-TR" sz="1100" dirty="0" smtClean="0"/>
              <a:t> </a:t>
            </a:r>
            <a:br>
              <a:rPr lang="tr-TR" sz="1100" dirty="0" smtClean="0"/>
            </a:br>
            <a:r>
              <a:rPr lang="tr-TR" sz="1100" dirty="0" smtClean="0"/>
              <a:t>    </a:t>
            </a:r>
            <a:r>
              <a:rPr lang="en-US" sz="1100" dirty="0" smtClean="0"/>
              <a:t>{ </a:t>
            </a:r>
            <a:r>
              <a:rPr lang="en-US" sz="1100" dirty="0"/>
              <a:t>id: 3, description: "Shopping", action: "Yes</a:t>
            </a:r>
            <a:r>
              <a:rPr lang="en-US" sz="1100" dirty="0" smtClean="0"/>
              <a:t>"}</a:t>
            </a:r>
            <a:r>
              <a:rPr lang="tr-TR" sz="1100" dirty="0" smtClean="0"/>
              <a:t> </a:t>
            </a:r>
            <a:r>
              <a:rPr lang="en-US" sz="1100" dirty="0" smtClean="0"/>
              <a:t>]; </a:t>
            </a:r>
            <a:endParaRPr lang="tr-TR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smtClean="0"/>
              <a:t>Genel </a:t>
            </a:r>
            <a:r>
              <a:rPr lang="tr-TR" sz="1200" dirty="0" err="1"/>
              <a:t>Interface</a:t>
            </a:r>
            <a:r>
              <a:rPr lang="tr-TR" sz="1200" dirty="0"/>
              <a:t> tanımlama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/>
              <a:t>ng</a:t>
            </a:r>
            <a:r>
              <a:rPr lang="tr-TR" sz="1200" dirty="0"/>
              <a:t> g –</a:t>
            </a:r>
            <a:r>
              <a:rPr lang="tr-TR" sz="1200" dirty="0" err="1"/>
              <a:t>help</a:t>
            </a:r>
            <a:endParaRPr lang="tr-TR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/>
              <a:t>ng</a:t>
            </a:r>
            <a:r>
              <a:rPr lang="tr-TR" sz="1200" dirty="0"/>
              <a:t> g </a:t>
            </a:r>
            <a:r>
              <a:rPr lang="tr-TR" sz="1200" dirty="0" err="1"/>
              <a:t>interface</a:t>
            </a:r>
            <a:r>
              <a:rPr lang="tr-TR" sz="1200" dirty="0"/>
              <a:t> </a:t>
            </a:r>
            <a:r>
              <a:rPr lang="tr-TR" sz="1200" dirty="0" err="1" smtClean="0"/>
              <a:t>GeneralModel</a:t>
            </a:r>
            <a:endParaRPr lang="tr-TR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 smtClean="0">
                <a:solidFill>
                  <a:srgbClr val="C00000"/>
                </a:solidFill>
              </a:rPr>
              <a:t>todo.component.ts</a:t>
            </a:r>
            <a:endParaRPr lang="tr-TR" sz="12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smtClean="0"/>
              <a:t>model </a:t>
            </a:r>
            <a:r>
              <a:rPr lang="en-US" sz="1200" dirty="0"/>
              <a:t>= new Model</a:t>
            </a:r>
            <a:r>
              <a:rPr lang="en-US" sz="1200" dirty="0" smtClean="0"/>
              <a:t>()</a:t>
            </a:r>
            <a:r>
              <a:rPr lang="tr-TR" sz="1200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err="1" smtClean="0"/>
              <a:t>getName</a:t>
            </a:r>
            <a:r>
              <a:rPr lang="en-US" sz="1200" dirty="0"/>
              <a:t>() { return this.model.name; </a:t>
            </a:r>
            <a:r>
              <a:rPr lang="en-US" sz="1200" dirty="0" smtClean="0"/>
              <a:t>}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err="1" smtClean="0"/>
              <a:t>getitems</a:t>
            </a:r>
            <a:r>
              <a:rPr lang="en-US" sz="1200" dirty="0"/>
              <a:t>() { return </a:t>
            </a:r>
            <a:r>
              <a:rPr lang="en-US" sz="1200" dirty="0" err="1"/>
              <a:t>this.model.items</a:t>
            </a:r>
            <a:r>
              <a:rPr lang="en-US" sz="1200" dirty="0"/>
              <a:t>; </a:t>
            </a:r>
            <a:r>
              <a:rPr lang="en-US" sz="1200" dirty="0" smtClean="0"/>
              <a:t>}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en-US" sz="1200" dirty="0" err="1" smtClean="0"/>
              <a:t>getTodoItems</a:t>
            </a:r>
            <a:r>
              <a:rPr lang="en-US" sz="1200" dirty="0"/>
              <a:t>() { return </a:t>
            </a:r>
            <a:r>
              <a:rPr lang="en-US" sz="1200" dirty="0" err="1"/>
              <a:t>this.model.todoItems</a:t>
            </a:r>
            <a:r>
              <a:rPr lang="en-US" sz="1200" dirty="0"/>
              <a:t>; }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1000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37" y="1052092"/>
            <a:ext cx="4350843" cy="41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1421</TotalTime>
  <Words>936</Words>
  <Application>Microsoft Office PowerPoint</Application>
  <PresentationFormat>Geniş ekran</PresentationFormat>
  <Paragraphs>113</Paragraphs>
  <Slides>12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Geçen Ders Hatırla - Bootstrap</vt:lpstr>
      <vt:lpstr>TodoApp, Events</vt:lpstr>
      <vt:lpstr>TodoApp Tasarım</vt:lpstr>
      <vt:lpstr>Listeler</vt:lpstr>
      <vt:lpstr>Listeler Devam</vt:lpstr>
      <vt:lpstr>Model</vt:lpstr>
      <vt:lpstr>Model - Devam</vt:lpstr>
      <vt:lpstr>Events</vt:lpstr>
      <vt:lpstr>Event - Devam</vt:lpstr>
      <vt:lpstr>Two-way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287</cp:revision>
  <dcterms:created xsi:type="dcterms:W3CDTF">2022-07-17T17:07:44Z</dcterms:created>
  <dcterms:modified xsi:type="dcterms:W3CDTF">2022-07-25T13:42:05Z</dcterms:modified>
</cp:coreProperties>
</file>